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66" r:id="rId2"/>
    <p:sldId id="276" r:id="rId3"/>
    <p:sldId id="277" r:id="rId4"/>
    <p:sldId id="291" r:id="rId5"/>
    <p:sldId id="292" r:id="rId6"/>
    <p:sldId id="294" r:id="rId7"/>
    <p:sldId id="293" r:id="rId8"/>
    <p:sldId id="270" r:id="rId9"/>
    <p:sldId id="278" r:id="rId10"/>
    <p:sldId id="296" r:id="rId11"/>
    <p:sldId id="287" r:id="rId12"/>
    <p:sldId id="288" r:id="rId13"/>
    <p:sldId id="289" r:id="rId14"/>
    <p:sldId id="290" r:id="rId15"/>
    <p:sldId id="280" r:id="rId16"/>
    <p:sldId id="282" r:id="rId17"/>
    <p:sldId id="283" r:id="rId18"/>
    <p:sldId id="275" r:id="rId19"/>
    <p:sldId id="272" r:id="rId20"/>
    <p:sldId id="281" r:id="rId21"/>
    <p:sldId id="295" r:id="rId22"/>
    <p:sldId id="261"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5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B20114B-7AC5-47AA-94F0-1E50ECDC985D}" type="doc">
      <dgm:prSet loTypeId="urn:microsoft.com/office/officeart/2005/8/layout/hList1" loCatId="list" qsTypeId="urn:microsoft.com/office/officeart/2005/8/quickstyle/3d5" qsCatId="3D" csTypeId="urn:microsoft.com/office/officeart/2005/8/colors/accent1_2" csCatId="accent1" phldr="1"/>
      <dgm:spPr/>
      <dgm:t>
        <a:bodyPr/>
        <a:lstStyle/>
        <a:p>
          <a:endParaRPr lang="en-US"/>
        </a:p>
      </dgm:t>
    </dgm:pt>
    <dgm:pt modelId="{4FF36123-AAD7-42C8-B70D-CD4CD9F12D43}">
      <dgm:prSet phldrT="[Text]" custT="1"/>
      <dgm:spPr>
        <a:solidFill>
          <a:srgbClr val="00B0F0"/>
        </a:solidFill>
      </dgm:spPr>
      <dgm:t>
        <a:bodyPr/>
        <a:lstStyle/>
        <a:p>
          <a:pPr rtl="0"/>
          <a:r>
            <a:rPr kumimoji="0" lang="en-US" sz="2800" b="1" i="0" u="none" strike="noStrike" cap="none" normalizeH="0" baseline="0" dirty="0" smtClean="0">
              <a:ln>
                <a:noFill/>
              </a:ln>
              <a:solidFill>
                <a:schemeClr val="tx1"/>
              </a:solidFill>
              <a:effectLst/>
              <a:latin typeface="Cooper Black" pitchFamily="18" charset="0"/>
            </a:rPr>
            <a:t>Entry level</a:t>
          </a:r>
          <a:endParaRPr lang="en-US" sz="2800" dirty="0">
            <a:latin typeface="Cooper Black" pitchFamily="18" charset="0"/>
          </a:endParaRPr>
        </a:p>
      </dgm:t>
    </dgm:pt>
    <dgm:pt modelId="{63F0D26E-A15A-4F97-AA37-EEB10C503C1F}" type="parTrans" cxnId="{2EE5BB31-1DC0-4313-A0AD-4D029C504858}">
      <dgm:prSet/>
      <dgm:spPr/>
      <dgm:t>
        <a:bodyPr/>
        <a:lstStyle/>
        <a:p>
          <a:endParaRPr lang="en-US"/>
        </a:p>
      </dgm:t>
    </dgm:pt>
    <dgm:pt modelId="{1F1AE7AE-F11D-4F01-B356-DA7533E97DF3}" type="sibTrans" cxnId="{2EE5BB31-1DC0-4313-A0AD-4D029C504858}">
      <dgm:prSet/>
      <dgm:spPr/>
      <dgm:t>
        <a:bodyPr/>
        <a:lstStyle/>
        <a:p>
          <a:endParaRPr lang="en-US"/>
        </a:p>
      </dgm:t>
    </dgm:pt>
    <dgm:pt modelId="{A3FCC234-569E-47DF-980F-64196D3E8A39}">
      <dgm:prSet phldrT="[Text]"/>
      <dgm:spPr>
        <a:solidFill>
          <a:schemeClr val="accent5">
            <a:lumMod val="20000"/>
            <a:lumOff val="80000"/>
            <a:alpha val="90000"/>
          </a:schemeClr>
        </a:solidFill>
      </dgm:spPr>
      <dgm:t>
        <a:bodyPr/>
        <a:lstStyle/>
        <a:p>
          <a:pPr rtl="0"/>
          <a:r>
            <a:rPr kumimoji="0" lang="en-US" b="0" i="0" u="none" strike="noStrike" cap="none" normalizeH="0" baseline="0" dirty="0" smtClean="0">
              <a:ln>
                <a:noFill/>
              </a:ln>
              <a:solidFill>
                <a:schemeClr val="accent1">
                  <a:lumMod val="75000"/>
                </a:schemeClr>
              </a:solidFill>
              <a:effectLst/>
              <a:latin typeface="Algerian" pitchFamily="82" charset="0"/>
            </a:rPr>
            <a:t>Housekeeper</a:t>
          </a:r>
          <a:endParaRPr lang="en-US" dirty="0">
            <a:solidFill>
              <a:schemeClr val="accent1">
                <a:lumMod val="75000"/>
              </a:schemeClr>
            </a:solidFill>
            <a:latin typeface="Algerian" pitchFamily="82" charset="0"/>
          </a:endParaRPr>
        </a:p>
      </dgm:t>
    </dgm:pt>
    <dgm:pt modelId="{68F087BE-28A7-4E14-8D08-8AC7DB166C82}" type="parTrans" cxnId="{ED72BE15-8439-43B8-BAB9-2EC4DE7E060B}">
      <dgm:prSet/>
      <dgm:spPr/>
      <dgm:t>
        <a:bodyPr/>
        <a:lstStyle/>
        <a:p>
          <a:endParaRPr lang="en-US"/>
        </a:p>
      </dgm:t>
    </dgm:pt>
    <dgm:pt modelId="{B4A1672F-7A48-4DC0-9072-C7C735DAD749}" type="sibTrans" cxnId="{ED72BE15-8439-43B8-BAB9-2EC4DE7E060B}">
      <dgm:prSet/>
      <dgm:spPr/>
      <dgm:t>
        <a:bodyPr/>
        <a:lstStyle/>
        <a:p>
          <a:endParaRPr lang="en-US"/>
        </a:p>
      </dgm:t>
    </dgm:pt>
    <dgm:pt modelId="{CBB59603-61C4-4EAC-9F30-15A2627FB583}">
      <dgm:prSet phldrT="[Text]" custT="1"/>
      <dgm:spPr>
        <a:solidFill>
          <a:srgbClr val="00B0F0"/>
        </a:solidFill>
      </dgm:spPr>
      <dgm:t>
        <a:bodyPr/>
        <a:lstStyle/>
        <a:p>
          <a:pPr rtl="0"/>
          <a:r>
            <a:rPr kumimoji="0" lang="en-US" sz="2800" b="1" i="0" u="none" strike="noStrike" cap="none" normalizeH="0" baseline="0" dirty="0" smtClean="0">
              <a:ln>
                <a:noFill/>
              </a:ln>
              <a:solidFill>
                <a:schemeClr val="tx1"/>
              </a:solidFill>
              <a:effectLst/>
              <a:latin typeface="Cooper Black" pitchFamily="18" charset="0"/>
            </a:rPr>
            <a:t>Mid level                                          </a:t>
          </a:r>
          <a:endParaRPr lang="en-US" sz="2800" dirty="0">
            <a:latin typeface="Cooper Black" pitchFamily="18" charset="0"/>
          </a:endParaRPr>
        </a:p>
      </dgm:t>
    </dgm:pt>
    <dgm:pt modelId="{2BFE3563-DE2B-4C83-A663-47C9AE0014B2}" type="parTrans" cxnId="{F8E567A9-7B06-493F-A7D7-33B3F3E57A09}">
      <dgm:prSet/>
      <dgm:spPr/>
      <dgm:t>
        <a:bodyPr/>
        <a:lstStyle/>
        <a:p>
          <a:endParaRPr lang="en-US"/>
        </a:p>
      </dgm:t>
    </dgm:pt>
    <dgm:pt modelId="{90FF5B8D-FDF3-4090-92FF-1CEC2A24D14A}" type="sibTrans" cxnId="{F8E567A9-7B06-493F-A7D7-33B3F3E57A09}">
      <dgm:prSet/>
      <dgm:spPr/>
      <dgm:t>
        <a:bodyPr/>
        <a:lstStyle/>
        <a:p>
          <a:endParaRPr lang="en-US"/>
        </a:p>
      </dgm:t>
    </dgm:pt>
    <dgm:pt modelId="{9296B052-EF83-45DD-AB28-16E89B92EF4D}">
      <dgm:prSet phldrT="[Text]" custT="1"/>
      <dgm:spPr>
        <a:solidFill>
          <a:srgbClr val="00B0F0"/>
        </a:solidFill>
      </dgm:spPr>
      <dgm:t>
        <a:bodyPr/>
        <a:lstStyle/>
        <a:p>
          <a:pPr rtl="0"/>
          <a:r>
            <a:rPr kumimoji="0" lang="en-US" sz="2400" b="1" i="0" u="none" strike="noStrike" cap="none" normalizeH="0" baseline="0" dirty="0" smtClean="0">
              <a:ln>
                <a:noFill/>
              </a:ln>
              <a:solidFill>
                <a:schemeClr val="tx1"/>
              </a:solidFill>
              <a:effectLst/>
              <a:latin typeface="Cooper Black" pitchFamily="18" charset="0"/>
            </a:rPr>
            <a:t>Upper management</a:t>
          </a:r>
          <a:endParaRPr lang="en-US" sz="2400" dirty="0">
            <a:latin typeface="Cooper Black" pitchFamily="18" charset="0"/>
          </a:endParaRPr>
        </a:p>
      </dgm:t>
    </dgm:pt>
    <dgm:pt modelId="{75959321-D109-4152-8879-95CA5575FF40}" type="parTrans" cxnId="{4DB23F5B-5135-4D30-9567-B0E5D18A94FE}">
      <dgm:prSet/>
      <dgm:spPr/>
      <dgm:t>
        <a:bodyPr/>
        <a:lstStyle/>
        <a:p>
          <a:endParaRPr lang="en-US"/>
        </a:p>
      </dgm:t>
    </dgm:pt>
    <dgm:pt modelId="{41E7B1E1-5C28-4F1A-BF32-0E00E002F05E}" type="sibTrans" cxnId="{4DB23F5B-5135-4D30-9567-B0E5D18A94FE}">
      <dgm:prSet/>
      <dgm:spPr/>
      <dgm:t>
        <a:bodyPr/>
        <a:lstStyle/>
        <a:p>
          <a:endParaRPr lang="en-US"/>
        </a:p>
      </dgm:t>
    </dgm:pt>
    <dgm:pt modelId="{8569E492-54BC-48CB-9D59-AD5067FFDF70}">
      <dgm:prSet/>
      <dgm:spPr>
        <a:solidFill>
          <a:schemeClr val="accent5">
            <a:lumMod val="20000"/>
            <a:lumOff val="80000"/>
            <a:alpha val="90000"/>
          </a:schemeClr>
        </a:solidFill>
      </dgm:spPr>
      <dgm:t>
        <a:bodyPr/>
        <a:lstStyle/>
        <a:p>
          <a:pPr rtl="0"/>
          <a:r>
            <a:rPr kumimoji="0" lang="en-US" b="0" i="0" u="none" strike="noStrike" cap="none" normalizeH="0" baseline="0" dirty="0" smtClean="0">
              <a:ln>
                <a:noFill/>
              </a:ln>
              <a:solidFill>
                <a:schemeClr val="accent1">
                  <a:lumMod val="75000"/>
                </a:schemeClr>
              </a:solidFill>
              <a:effectLst/>
              <a:latin typeface="Algerian" pitchFamily="82" charset="0"/>
            </a:rPr>
            <a:t>Front desk clerk</a:t>
          </a:r>
        </a:p>
      </dgm:t>
    </dgm:pt>
    <dgm:pt modelId="{B6AC3212-57CE-4652-A85A-66295B82DB49}" type="parTrans" cxnId="{734EF927-DE05-4FC4-A6DD-5F6900250558}">
      <dgm:prSet/>
      <dgm:spPr/>
      <dgm:t>
        <a:bodyPr/>
        <a:lstStyle/>
        <a:p>
          <a:endParaRPr lang="en-US"/>
        </a:p>
      </dgm:t>
    </dgm:pt>
    <dgm:pt modelId="{2F05498F-D3FB-4852-AE43-EA7EFDD14340}" type="sibTrans" cxnId="{734EF927-DE05-4FC4-A6DD-5F6900250558}">
      <dgm:prSet/>
      <dgm:spPr/>
      <dgm:t>
        <a:bodyPr/>
        <a:lstStyle/>
        <a:p>
          <a:endParaRPr lang="en-US"/>
        </a:p>
      </dgm:t>
    </dgm:pt>
    <dgm:pt modelId="{0F41956C-DE2A-4337-8B50-B586A3933FB0}">
      <dgm:prSet/>
      <dgm:spPr>
        <a:solidFill>
          <a:schemeClr val="accent5">
            <a:lumMod val="20000"/>
            <a:lumOff val="80000"/>
            <a:alpha val="90000"/>
          </a:schemeClr>
        </a:solidFill>
      </dgm:spPr>
      <dgm:t>
        <a:bodyPr/>
        <a:lstStyle/>
        <a:p>
          <a:pPr rtl="0"/>
          <a:r>
            <a:rPr kumimoji="0" lang="en-US" b="0" i="0" u="none" strike="noStrike" cap="none" normalizeH="0" baseline="0" dirty="0" smtClean="0">
              <a:ln>
                <a:noFill/>
              </a:ln>
              <a:solidFill>
                <a:schemeClr val="accent1">
                  <a:lumMod val="75000"/>
                </a:schemeClr>
              </a:solidFill>
              <a:effectLst/>
              <a:latin typeface="Algerian" pitchFamily="82" charset="0"/>
            </a:rPr>
            <a:t>Reservations clerk</a:t>
          </a:r>
        </a:p>
      </dgm:t>
    </dgm:pt>
    <dgm:pt modelId="{DB41AEAD-AC81-4B7B-9926-D2ECF25D2241}" type="parTrans" cxnId="{387A52E9-3A88-4719-943F-875F3CAFB41C}">
      <dgm:prSet/>
      <dgm:spPr/>
      <dgm:t>
        <a:bodyPr/>
        <a:lstStyle/>
        <a:p>
          <a:endParaRPr lang="en-US"/>
        </a:p>
      </dgm:t>
    </dgm:pt>
    <dgm:pt modelId="{3655BE6D-1120-4930-9172-E3727D9DFA6F}" type="sibTrans" cxnId="{387A52E9-3A88-4719-943F-875F3CAFB41C}">
      <dgm:prSet/>
      <dgm:spPr/>
      <dgm:t>
        <a:bodyPr/>
        <a:lstStyle/>
        <a:p>
          <a:endParaRPr lang="en-US"/>
        </a:p>
      </dgm:t>
    </dgm:pt>
    <dgm:pt modelId="{7312F47E-34D8-4512-80D7-F77E2ED52F9B}">
      <dgm:prSet/>
      <dgm:spPr>
        <a:solidFill>
          <a:schemeClr val="accent5">
            <a:lumMod val="20000"/>
            <a:lumOff val="80000"/>
            <a:alpha val="90000"/>
          </a:schemeClr>
        </a:solidFill>
      </dgm:spPr>
      <dgm:t>
        <a:bodyPr/>
        <a:lstStyle/>
        <a:p>
          <a:pPr rtl="0"/>
          <a:r>
            <a:rPr kumimoji="0" lang="en-US" b="0" i="0" u="sng" strike="noStrike" cap="none" normalizeH="0" baseline="0" dirty="0" smtClean="0">
              <a:ln>
                <a:noFill/>
              </a:ln>
              <a:solidFill>
                <a:schemeClr val="accent1">
                  <a:lumMod val="75000"/>
                </a:schemeClr>
              </a:solidFill>
              <a:effectLst/>
              <a:latin typeface="Algerian" pitchFamily="82" charset="0"/>
            </a:rPr>
            <a:t>Food service staff</a:t>
          </a:r>
          <a:endParaRPr kumimoji="0" lang="en-US" b="0" i="0" u="none" strike="noStrike" cap="none" normalizeH="0" baseline="0" dirty="0" smtClean="0">
            <a:ln>
              <a:noFill/>
            </a:ln>
            <a:solidFill>
              <a:schemeClr val="accent1">
                <a:lumMod val="75000"/>
              </a:schemeClr>
            </a:solidFill>
            <a:effectLst/>
            <a:latin typeface="Algerian" pitchFamily="82" charset="0"/>
          </a:endParaRPr>
        </a:p>
      </dgm:t>
    </dgm:pt>
    <dgm:pt modelId="{B76AF499-7AA1-48AA-B79A-E0B777A2EF29}" type="parTrans" cxnId="{49A802E2-0003-4E00-A2A9-0A2165B1BD64}">
      <dgm:prSet/>
      <dgm:spPr/>
      <dgm:t>
        <a:bodyPr/>
        <a:lstStyle/>
        <a:p>
          <a:endParaRPr lang="en-US"/>
        </a:p>
      </dgm:t>
    </dgm:pt>
    <dgm:pt modelId="{B4F034D1-E68C-4292-B65F-1D18D67DD982}" type="sibTrans" cxnId="{49A802E2-0003-4E00-A2A9-0A2165B1BD64}">
      <dgm:prSet/>
      <dgm:spPr/>
      <dgm:t>
        <a:bodyPr/>
        <a:lstStyle/>
        <a:p>
          <a:endParaRPr lang="en-US"/>
        </a:p>
      </dgm:t>
    </dgm:pt>
    <dgm:pt modelId="{6A389807-C95B-48F2-9512-04861F6A612A}">
      <dgm:prSet/>
      <dgm:spPr>
        <a:solidFill>
          <a:schemeClr val="accent5">
            <a:lumMod val="20000"/>
            <a:lumOff val="80000"/>
            <a:alpha val="90000"/>
          </a:schemeClr>
        </a:solidFill>
      </dgm:spPr>
      <dgm:t>
        <a:bodyPr/>
        <a:lstStyle/>
        <a:p>
          <a:pPr rtl="0"/>
          <a:r>
            <a:rPr kumimoji="0" lang="en-US" b="0" i="0" u="none" strike="noStrike" cap="none" normalizeH="0" baseline="0" dirty="0" smtClean="0">
              <a:ln>
                <a:noFill/>
              </a:ln>
              <a:solidFill>
                <a:schemeClr val="accent1">
                  <a:lumMod val="75000"/>
                </a:schemeClr>
              </a:solidFill>
              <a:effectLst/>
              <a:latin typeface="Algerian" pitchFamily="82" charset="0"/>
            </a:rPr>
            <a:t>Reservations manager</a:t>
          </a:r>
          <a:endParaRPr lang="en-US" dirty="0">
            <a:solidFill>
              <a:schemeClr val="accent1">
                <a:lumMod val="75000"/>
              </a:schemeClr>
            </a:solidFill>
            <a:latin typeface="Algerian" pitchFamily="82" charset="0"/>
          </a:endParaRPr>
        </a:p>
      </dgm:t>
    </dgm:pt>
    <dgm:pt modelId="{54283FEC-178C-4AE2-8002-0422A59561F3}" type="parTrans" cxnId="{E2A150A3-FB38-4FE8-96C0-3CD2BBF27976}">
      <dgm:prSet/>
      <dgm:spPr/>
      <dgm:t>
        <a:bodyPr/>
        <a:lstStyle/>
        <a:p>
          <a:endParaRPr lang="en-US"/>
        </a:p>
      </dgm:t>
    </dgm:pt>
    <dgm:pt modelId="{F882CB23-DC4A-4D25-9457-8FD9A5A98EF4}" type="sibTrans" cxnId="{E2A150A3-FB38-4FE8-96C0-3CD2BBF27976}">
      <dgm:prSet/>
      <dgm:spPr/>
      <dgm:t>
        <a:bodyPr/>
        <a:lstStyle/>
        <a:p>
          <a:endParaRPr lang="en-US"/>
        </a:p>
      </dgm:t>
    </dgm:pt>
    <dgm:pt modelId="{38BC4D5D-1F52-4191-85B5-16899EAF9103}">
      <dgm:prSet/>
      <dgm:spPr>
        <a:solidFill>
          <a:schemeClr val="accent5">
            <a:lumMod val="20000"/>
            <a:lumOff val="80000"/>
            <a:alpha val="90000"/>
          </a:schemeClr>
        </a:solidFill>
      </dgm:spPr>
      <dgm:t>
        <a:bodyPr/>
        <a:lstStyle/>
        <a:p>
          <a:pPr rtl="0"/>
          <a:r>
            <a:rPr kumimoji="0" lang="en-US" b="0" i="0" u="none" strike="noStrike" cap="none" normalizeH="0" baseline="0" dirty="0" smtClean="0">
              <a:ln>
                <a:noFill/>
              </a:ln>
              <a:solidFill>
                <a:schemeClr val="accent1">
                  <a:lumMod val="75000"/>
                </a:schemeClr>
              </a:solidFill>
              <a:effectLst/>
              <a:latin typeface="Algerian" pitchFamily="82" charset="0"/>
            </a:rPr>
            <a:t>Executive housekeeper</a:t>
          </a:r>
        </a:p>
      </dgm:t>
    </dgm:pt>
    <dgm:pt modelId="{91630725-F1F4-4A95-9D14-9F10A388C00F}" type="parTrans" cxnId="{4AB253FE-EA01-420E-AF6B-C6146CE463D1}">
      <dgm:prSet/>
      <dgm:spPr/>
      <dgm:t>
        <a:bodyPr/>
        <a:lstStyle/>
        <a:p>
          <a:endParaRPr lang="en-US"/>
        </a:p>
      </dgm:t>
    </dgm:pt>
    <dgm:pt modelId="{570FD9ED-3296-4B8B-B521-942FFB2906B0}" type="sibTrans" cxnId="{4AB253FE-EA01-420E-AF6B-C6146CE463D1}">
      <dgm:prSet/>
      <dgm:spPr/>
      <dgm:t>
        <a:bodyPr/>
        <a:lstStyle/>
        <a:p>
          <a:endParaRPr lang="en-US"/>
        </a:p>
      </dgm:t>
    </dgm:pt>
    <dgm:pt modelId="{28BC44DA-53AD-43DE-9BF6-1485FC690847}">
      <dgm:prSet/>
      <dgm:spPr>
        <a:solidFill>
          <a:schemeClr val="accent5">
            <a:lumMod val="20000"/>
            <a:lumOff val="80000"/>
            <a:alpha val="90000"/>
          </a:schemeClr>
        </a:solidFill>
      </dgm:spPr>
      <dgm:t>
        <a:bodyPr/>
        <a:lstStyle/>
        <a:p>
          <a:pPr rtl="0"/>
          <a:r>
            <a:rPr kumimoji="0" lang="en-US" b="0" i="0" u="none" strike="noStrike" cap="none" normalizeH="0" baseline="0" dirty="0" smtClean="0">
              <a:ln>
                <a:noFill/>
              </a:ln>
              <a:solidFill>
                <a:schemeClr val="accent1">
                  <a:lumMod val="75000"/>
                </a:schemeClr>
              </a:solidFill>
              <a:effectLst/>
              <a:latin typeface="Algerian" pitchFamily="82" charset="0"/>
            </a:rPr>
            <a:t>Front office manager</a:t>
          </a:r>
        </a:p>
      </dgm:t>
    </dgm:pt>
    <dgm:pt modelId="{989ECF15-50BD-4FBA-AE61-78706E4A8D5F}" type="parTrans" cxnId="{A8C9EBCB-3E21-4126-80E5-D131BB810AC0}">
      <dgm:prSet/>
      <dgm:spPr/>
      <dgm:t>
        <a:bodyPr/>
        <a:lstStyle/>
        <a:p>
          <a:endParaRPr lang="en-US"/>
        </a:p>
      </dgm:t>
    </dgm:pt>
    <dgm:pt modelId="{4DDC218A-B2EB-4592-ABE5-0BE23C7B4EAA}" type="sibTrans" cxnId="{A8C9EBCB-3E21-4126-80E5-D131BB810AC0}">
      <dgm:prSet/>
      <dgm:spPr/>
      <dgm:t>
        <a:bodyPr/>
        <a:lstStyle/>
        <a:p>
          <a:endParaRPr lang="en-US"/>
        </a:p>
      </dgm:t>
    </dgm:pt>
    <dgm:pt modelId="{43B1BF59-09FB-4D42-ADD9-FFC3BC2DEE06}">
      <dgm:prSet/>
      <dgm:spPr>
        <a:solidFill>
          <a:schemeClr val="accent5">
            <a:lumMod val="20000"/>
            <a:lumOff val="80000"/>
            <a:alpha val="90000"/>
          </a:schemeClr>
        </a:solidFill>
      </dgm:spPr>
      <dgm:t>
        <a:bodyPr/>
        <a:lstStyle/>
        <a:p>
          <a:pPr rtl="0"/>
          <a:r>
            <a:rPr kumimoji="0" lang="en-US" b="0" i="0" u="sng" strike="noStrike" cap="none" normalizeH="0" baseline="0" dirty="0" smtClean="0">
              <a:ln>
                <a:noFill/>
              </a:ln>
              <a:solidFill>
                <a:schemeClr val="accent1">
                  <a:lumMod val="75000"/>
                </a:schemeClr>
              </a:solidFill>
              <a:effectLst/>
              <a:latin typeface="Algerian" pitchFamily="82" charset="0"/>
            </a:rPr>
            <a:t>Catering sales manager</a:t>
          </a:r>
        </a:p>
      </dgm:t>
    </dgm:pt>
    <dgm:pt modelId="{9086681C-7908-4222-8989-3BF14CDDBD31}" type="parTrans" cxnId="{56856FBB-A770-4CA0-AA3D-C4BC02252F82}">
      <dgm:prSet/>
      <dgm:spPr/>
      <dgm:t>
        <a:bodyPr/>
        <a:lstStyle/>
        <a:p>
          <a:endParaRPr lang="en-US"/>
        </a:p>
      </dgm:t>
    </dgm:pt>
    <dgm:pt modelId="{9DC5A193-CFFB-4EE4-ADFB-6CAAC57B548A}" type="sibTrans" cxnId="{56856FBB-A770-4CA0-AA3D-C4BC02252F82}">
      <dgm:prSet/>
      <dgm:spPr/>
      <dgm:t>
        <a:bodyPr/>
        <a:lstStyle/>
        <a:p>
          <a:endParaRPr lang="en-US"/>
        </a:p>
      </dgm:t>
    </dgm:pt>
    <dgm:pt modelId="{A9BDDF77-973C-492E-A280-0142C73ACF29}">
      <dgm:prSet/>
      <dgm:spPr>
        <a:solidFill>
          <a:schemeClr val="accent5">
            <a:lumMod val="20000"/>
            <a:lumOff val="80000"/>
            <a:alpha val="90000"/>
          </a:schemeClr>
        </a:solidFill>
      </dgm:spPr>
      <dgm:t>
        <a:bodyPr/>
        <a:lstStyle/>
        <a:p>
          <a:pPr rtl="0"/>
          <a:r>
            <a:rPr kumimoji="0" lang="en-US" b="0" i="0" u="none" strike="noStrike" cap="none" normalizeH="0" baseline="0" dirty="0" smtClean="0">
              <a:ln>
                <a:noFill/>
              </a:ln>
              <a:solidFill>
                <a:schemeClr val="accent1">
                  <a:lumMod val="75000"/>
                </a:schemeClr>
              </a:solidFill>
              <a:effectLst/>
              <a:latin typeface="Algerian" pitchFamily="82" charset="0"/>
            </a:rPr>
            <a:t>Sales manager</a:t>
          </a:r>
        </a:p>
      </dgm:t>
    </dgm:pt>
    <dgm:pt modelId="{0FD6028C-37FF-406E-A137-A1DB62AF8074}" type="parTrans" cxnId="{F5F9E13D-1B22-4E97-B169-5FD474B68F45}">
      <dgm:prSet/>
      <dgm:spPr/>
      <dgm:t>
        <a:bodyPr/>
        <a:lstStyle/>
        <a:p>
          <a:endParaRPr lang="en-US"/>
        </a:p>
      </dgm:t>
    </dgm:pt>
    <dgm:pt modelId="{31A7CAB6-7CA6-46D8-9373-FBEB711E1E19}" type="sibTrans" cxnId="{F5F9E13D-1B22-4E97-B169-5FD474B68F45}">
      <dgm:prSet/>
      <dgm:spPr/>
      <dgm:t>
        <a:bodyPr/>
        <a:lstStyle/>
        <a:p>
          <a:endParaRPr lang="en-US"/>
        </a:p>
      </dgm:t>
    </dgm:pt>
    <dgm:pt modelId="{E87293C8-FA28-423A-AF6C-6B196CF332CA}">
      <dgm:prSet/>
      <dgm:spPr>
        <a:solidFill>
          <a:schemeClr val="accent5">
            <a:lumMod val="20000"/>
            <a:lumOff val="80000"/>
            <a:alpha val="90000"/>
          </a:schemeClr>
        </a:solidFill>
      </dgm:spPr>
      <dgm:t>
        <a:bodyPr/>
        <a:lstStyle/>
        <a:p>
          <a:pPr rtl="0"/>
          <a:r>
            <a:rPr kumimoji="0" lang="en-US" b="0" i="0" u="none" strike="noStrike" cap="none" normalizeH="0" baseline="0" dirty="0" smtClean="0">
              <a:ln>
                <a:noFill/>
              </a:ln>
              <a:solidFill>
                <a:schemeClr val="accent1">
                  <a:lumMod val="75000"/>
                </a:schemeClr>
              </a:solidFill>
              <a:effectLst/>
              <a:latin typeface="Algerian" pitchFamily="82" charset="0"/>
            </a:rPr>
            <a:t>Personnel director</a:t>
          </a:r>
          <a:endParaRPr lang="en-US" dirty="0">
            <a:solidFill>
              <a:schemeClr val="accent1">
                <a:lumMod val="75000"/>
              </a:schemeClr>
            </a:solidFill>
            <a:latin typeface="Algerian" pitchFamily="82" charset="0"/>
          </a:endParaRPr>
        </a:p>
      </dgm:t>
    </dgm:pt>
    <dgm:pt modelId="{3B035A41-207D-4024-9E17-84B3CF26BC16}" type="parTrans" cxnId="{DC53B453-92CF-403C-A557-D92F6DBB2D70}">
      <dgm:prSet/>
      <dgm:spPr/>
      <dgm:t>
        <a:bodyPr/>
        <a:lstStyle/>
        <a:p>
          <a:endParaRPr lang="en-US"/>
        </a:p>
      </dgm:t>
    </dgm:pt>
    <dgm:pt modelId="{248BC934-A370-4E67-B87D-BF0489A365C6}" type="sibTrans" cxnId="{DC53B453-92CF-403C-A557-D92F6DBB2D70}">
      <dgm:prSet/>
      <dgm:spPr/>
      <dgm:t>
        <a:bodyPr/>
        <a:lstStyle/>
        <a:p>
          <a:endParaRPr lang="en-US"/>
        </a:p>
      </dgm:t>
    </dgm:pt>
    <dgm:pt modelId="{C82D32A1-C562-476F-9861-71BF0CD74ED4}">
      <dgm:prSet/>
      <dgm:spPr>
        <a:solidFill>
          <a:schemeClr val="accent5">
            <a:lumMod val="20000"/>
            <a:lumOff val="80000"/>
            <a:alpha val="90000"/>
          </a:schemeClr>
        </a:solidFill>
      </dgm:spPr>
      <dgm:t>
        <a:bodyPr/>
        <a:lstStyle/>
        <a:p>
          <a:pPr rtl="0"/>
          <a:r>
            <a:rPr kumimoji="0" lang="en-US" b="0" i="0" u="none" strike="noStrike" cap="none" normalizeH="0" baseline="0" dirty="0" smtClean="0">
              <a:ln>
                <a:noFill/>
              </a:ln>
              <a:solidFill>
                <a:schemeClr val="accent1">
                  <a:lumMod val="75000"/>
                </a:schemeClr>
              </a:solidFill>
              <a:effectLst/>
              <a:latin typeface="Algerian" pitchFamily="82" charset="0"/>
            </a:rPr>
            <a:t>Senior sales manager</a:t>
          </a:r>
        </a:p>
      </dgm:t>
    </dgm:pt>
    <dgm:pt modelId="{B0AAA539-2A50-457B-B071-302878DE619A}" type="parTrans" cxnId="{82383E40-CA82-457F-8580-EB892A75B91C}">
      <dgm:prSet/>
      <dgm:spPr/>
      <dgm:t>
        <a:bodyPr/>
        <a:lstStyle/>
        <a:p>
          <a:endParaRPr lang="en-US"/>
        </a:p>
      </dgm:t>
    </dgm:pt>
    <dgm:pt modelId="{482B6303-EBF7-4889-AEFA-BDF6F73C2539}" type="sibTrans" cxnId="{82383E40-CA82-457F-8580-EB892A75B91C}">
      <dgm:prSet/>
      <dgm:spPr/>
      <dgm:t>
        <a:bodyPr/>
        <a:lstStyle/>
        <a:p>
          <a:endParaRPr lang="en-US"/>
        </a:p>
      </dgm:t>
    </dgm:pt>
    <dgm:pt modelId="{FFAE557E-5210-4290-B623-245D57B59085}">
      <dgm:prSet/>
      <dgm:spPr>
        <a:solidFill>
          <a:schemeClr val="accent5">
            <a:lumMod val="20000"/>
            <a:lumOff val="80000"/>
            <a:alpha val="90000"/>
          </a:schemeClr>
        </a:solidFill>
      </dgm:spPr>
      <dgm:t>
        <a:bodyPr/>
        <a:lstStyle/>
        <a:p>
          <a:pPr rtl="0"/>
          <a:r>
            <a:rPr kumimoji="0" lang="en-US" b="0" i="0" u="none" strike="noStrike" cap="none" normalizeH="0" baseline="0" dirty="0" smtClean="0">
              <a:ln>
                <a:noFill/>
              </a:ln>
              <a:solidFill>
                <a:schemeClr val="accent1">
                  <a:lumMod val="75000"/>
                </a:schemeClr>
              </a:solidFill>
              <a:effectLst/>
              <a:latin typeface="Algerian" pitchFamily="82" charset="0"/>
            </a:rPr>
            <a:t>Controller</a:t>
          </a:r>
        </a:p>
      </dgm:t>
    </dgm:pt>
    <dgm:pt modelId="{FE20114F-5735-4E57-BBAF-BAC2128F5463}" type="parTrans" cxnId="{11EFEAF2-0754-42BB-8E2C-CA734F5303CB}">
      <dgm:prSet/>
      <dgm:spPr/>
      <dgm:t>
        <a:bodyPr/>
        <a:lstStyle/>
        <a:p>
          <a:endParaRPr lang="en-US"/>
        </a:p>
      </dgm:t>
    </dgm:pt>
    <dgm:pt modelId="{0144932B-0F3A-4120-9DFF-D6EF3EC4E32E}" type="sibTrans" cxnId="{11EFEAF2-0754-42BB-8E2C-CA734F5303CB}">
      <dgm:prSet/>
      <dgm:spPr/>
      <dgm:t>
        <a:bodyPr/>
        <a:lstStyle/>
        <a:p>
          <a:endParaRPr lang="en-US"/>
        </a:p>
      </dgm:t>
    </dgm:pt>
    <dgm:pt modelId="{B6387971-BF92-4B4B-B548-5B287D49C1C1}">
      <dgm:prSet/>
      <dgm:spPr>
        <a:solidFill>
          <a:schemeClr val="accent5">
            <a:lumMod val="20000"/>
            <a:lumOff val="80000"/>
            <a:alpha val="90000"/>
          </a:schemeClr>
        </a:solidFill>
      </dgm:spPr>
      <dgm:t>
        <a:bodyPr/>
        <a:lstStyle/>
        <a:p>
          <a:pPr rtl="0"/>
          <a:r>
            <a:rPr kumimoji="0" lang="en-US" b="0" i="0" u="sng" strike="noStrike" cap="none" normalizeH="0" baseline="0" dirty="0" smtClean="0">
              <a:ln>
                <a:noFill/>
              </a:ln>
              <a:solidFill>
                <a:schemeClr val="accent1">
                  <a:lumMod val="75000"/>
                </a:schemeClr>
              </a:solidFill>
              <a:effectLst/>
              <a:latin typeface="Algerian" pitchFamily="82" charset="0"/>
            </a:rPr>
            <a:t>Food &amp; beverage director</a:t>
          </a:r>
        </a:p>
      </dgm:t>
    </dgm:pt>
    <dgm:pt modelId="{6813A2DF-2C13-4DEB-8123-AB0C4BD2E57C}" type="parTrans" cxnId="{4CD0DF83-AF8B-46B3-9180-14C1C89FFC0F}">
      <dgm:prSet/>
      <dgm:spPr/>
      <dgm:t>
        <a:bodyPr/>
        <a:lstStyle/>
        <a:p>
          <a:endParaRPr lang="en-US"/>
        </a:p>
      </dgm:t>
    </dgm:pt>
    <dgm:pt modelId="{878F3639-3ABD-4ABD-9D71-2BF73578DFA5}" type="sibTrans" cxnId="{4CD0DF83-AF8B-46B3-9180-14C1C89FFC0F}">
      <dgm:prSet/>
      <dgm:spPr/>
      <dgm:t>
        <a:bodyPr/>
        <a:lstStyle/>
        <a:p>
          <a:endParaRPr lang="en-US"/>
        </a:p>
      </dgm:t>
    </dgm:pt>
    <dgm:pt modelId="{38AE11DE-3141-415E-B8DD-7555DD00D6C5}">
      <dgm:prSet/>
      <dgm:spPr>
        <a:solidFill>
          <a:schemeClr val="accent5">
            <a:lumMod val="20000"/>
            <a:lumOff val="80000"/>
            <a:alpha val="90000"/>
          </a:schemeClr>
        </a:solidFill>
      </dgm:spPr>
      <dgm:t>
        <a:bodyPr/>
        <a:lstStyle/>
        <a:p>
          <a:pPr rtl="0"/>
          <a:r>
            <a:rPr kumimoji="0" lang="en-US" b="0" i="0" u="none" strike="noStrike" cap="none" normalizeH="0" baseline="0" dirty="0" smtClean="0">
              <a:ln>
                <a:noFill/>
              </a:ln>
              <a:solidFill>
                <a:schemeClr val="accent1">
                  <a:lumMod val="75000"/>
                </a:schemeClr>
              </a:solidFill>
              <a:effectLst/>
              <a:latin typeface="Algerian" pitchFamily="82" charset="0"/>
            </a:rPr>
            <a:t>Director of sales &amp; marketing</a:t>
          </a:r>
        </a:p>
      </dgm:t>
    </dgm:pt>
    <dgm:pt modelId="{539A4EF3-5809-4FC8-AA40-077AE2A9DAE4}" type="parTrans" cxnId="{F0AEA0B7-60E9-4890-B9FB-FB8F27FCF547}">
      <dgm:prSet/>
      <dgm:spPr/>
      <dgm:t>
        <a:bodyPr/>
        <a:lstStyle/>
        <a:p>
          <a:endParaRPr lang="en-US"/>
        </a:p>
      </dgm:t>
    </dgm:pt>
    <dgm:pt modelId="{1D9C0C12-E50D-42FF-A737-CCCC3C38A7A3}" type="sibTrans" cxnId="{F0AEA0B7-60E9-4890-B9FB-FB8F27FCF547}">
      <dgm:prSet/>
      <dgm:spPr/>
      <dgm:t>
        <a:bodyPr/>
        <a:lstStyle/>
        <a:p>
          <a:endParaRPr lang="en-US"/>
        </a:p>
      </dgm:t>
    </dgm:pt>
    <dgm:pt modelId="{917DAD4C-8CBD-471F-B6AC-53A16E44356A}">
      <dgm:prSet/>
      <dgm:spPr>
        <a:solidFill>
          <a:schemeClr val="accent5">
            <a:lumMod val="20000"/>
            <a:lumOff val="80000"/>
            <a:alpha val="90000"/>
          </a:schemeClr>
        </a:solidFill>
      </dgm:spPr>
      <dgm:t>
        <a:bodyPr/>
        <a:lstStyle/>
        <a:p>
          <a:pPr rtl="0"/>
          <a:r>
            <a:rPr kumimoji="0" lang="en-US" b="0" i="0" u="none" strike="noStrike" cap="none" normalizeH="0" baseline="0" dirty="0" smtClean="0">
              <a:ln>
                <a:noFill/>
              </a:ln>
              <a:solidFill>
                <a:schemeClr val="accent1">
                  <a:lumMod val="75000"/>
                </a:schemeClr>
              </a:solidFill>
              <a:effectLst/>
              <a:latin typeface="Algerian" pitchFamily="82" charset="0"/>
            </a:rPr>
            <a:t>General manager</a:t>
          </a:r>
        </a:p>
      </dgm:t>
    </dgm:pt>
    <dgm:pt modelId="{83647E2C-6E74-4238-BFA9-3D383123F033}" type="parTrans" cxnId="{A10D842A-9AC4-4A66-A8F3-71AD09A7841F}">
      <dgm:prSet/>
      <dgm:spPr/>
      <dgm:t>
        <a:bodyPr/>
        <a:lstStyle/>
        <a:p>
          <a:endParaRPr lang="en-US"/>
        </a:p>
      </dgm:t>
    </dgm:pt>
    <dgm:pt modelId="{3A9E7EE0-C2C8-43CE-A147-3C42C6554999}" type="sibTrans" cxnId="{A10D842A-9AC4-4A66-A8F3-71AD09A7841F}">
      <dgm:prSet/>
      <dgm:spPr/>
      <dgm:t>
        <a:bodyPr/>
        <a:lstStyle/>
        <a:p>
          <a:endParaRPr lang="en-US"/>
        </a:p>
      </dgm:t>
    </dgm:pt>
    <dgm:pt modelId="{67B2705E-F57B-489E-882B-9A5926A22635}" type="pres">
      <dgm:prSet presAssocID="{5B20114B-7AC5-47AA-94F0-1E50ECDC985D}" presName="Name0" presStyleCnt="0">
        <dgm:presLayoutVars>
          <dgm:dir/>
          <dgm:animLvl val="lvl"/>
          <dgm:resizeHandles val="exact"/>
        </dgm:presLayoutVars>
      </dgm:prSet>
      <dgm:spPr/>
      <dgm:t>
        <a:bodyPr/>
        <a:lstStyle/>
        <a:p>
          <a:endParaRPr lang="en-US"/>
        </a:p>
      </dgm:t>
    </dgm:pt>
    <dgm:pt modelId="{AF0CC45B-4AB8-46CA-9AF2-69E083137BA5}" type="pres">
      <dgm:prSet presAssocID="{4FF36123-AAD7-42C8-B70D-CD4CD9F12D43}" presName="composite" presStyleCnt="0"/>
      <dgm:spPr/>
    </dgm:pt>
    <dgm:pt modelId="{66F09B95-BA65-41BF-A85E-CCE2234D9FDE}" type="pres">
      <dgm:prSet presAssocID="{4FF36123-AAD7-42C8-B70D-CD4CD9F12D43}" presName="parTx" presStyleLbl="alignNode1" presStyleIdx="0" presStyleCnt="3">
        <dgm:presLayoutVars>
          <dgm:chMax val="0"/>
          <dgm:chPref val="0"/>
          <dgm:bulletEnabled val="1"/>
        </dgm:presLayoutVars>
      </dgm:prSet>
      <dgm:spPr/>
      <dgm:t>
        <a:bodyPr/>
        <a:lstStyle/>
        <a:p>
          <a:endParaRPr lang="en-US"/>
        </a:p>
      </dgm:t>
    </dgm:pt>
    <dgm:pt modelId="{4B09BF03-C649-43C9-BCE0-36772994F21C}" type="pres">
      <dgm:prSet presAssocID="{4FF36123-AAD7-42C8-B70D-CD4CD9F12D43}" presName="desTx" presStyleLbl="alignAccFollowNode1" presStyleIdx="0" presStyleCnt="3">
        <dgm:presLayoutVars>
          <dgm:bulletEnabled val="1"/>
        </dgm:presLayoutVars>
      </dgm:prSet>
      <dgm:spPr/>
      <dgm:t>
        <a:bodyPr/>
        <a:lstStyle/>
        <a:p>
          <a:endParaRPr lang="en-US"/>
        </a:p>
      </dgm:t>
    </dgm:pt>
    <dgm:pt modelId="{7332E618-C737-44D5-9233-F07FB669014A}" type="pres">
      <dgm:prSet presAssocID="{1F1AE7AE-F11D-4F01-B356-DA7533E97DF3}" presName="space" presStyleCnt="0"/>
      <dgm:spPr/>
    </dgm:pt>
    <dgm:pt modelId="{908FC704-7600-4A89-90B9-5B0567E1F026}" type="pres">
      <dgm:prSet presAssocID="{CBB59603-61C4-4EAC-9F30-15A2627FB583}" presName="composite" presStyleCnt="0"/>
      <dgm:spPr/>
    </dgm:pt>
    <dgm:pt modelId="{CF7D0A1E-30F5-475F-8E90-FC22B34751F8}" type="pres">
      <dgm:prSet presAssocID="{CBB59603-61C4-4EAC-9F30-15A2627FB583}" presName="parTx" presStyleLbl="alignNode1" presStyleIdx="1" presStyleCnt="3">
        <dgm:presLayoutVars>
          <dgm:chMax val="0"/>
          <dgm:chPref val="0"/>
          <dgm:bulletEnabled val="1"/>
        </dgm:presLayoutVars>
      </dgm:prSet>
      <dgm:spPr/>
      <dgm:t>
        <a:bodyPr/>
        <a:lstStyle/>
        <a:p>
          <a:endParaRPr lang="en-US"/>
        </a:p>
      </dgm:t>
    </dgm:pt>
    <dgm:pt modelId="{55B7E083-51DB-4110-B642-68A3183BE60D}" type="pres">
      <dgm:prSet presAssocID="{CBB59603-61C4-4EAC-9F30-15A2627FB583}" presName="desTx" presStyleLbl="alignAccFollowNode1" presStyleIdx="1" presStyleCnt="3">
        <dgm:presLayoutVars>
          <dgm:bulletEnabled val="1"/>
        </dgm:presLayoutVars>
      </dgm:prSet>
      <dgm:spPr/>
      <dgm:t>
        <a:bodyPr/>
        <a:lstStyle/>
        <a:p>
          <a:endParaRPr lang="en-US"/>
        </a:p>
      </dgm:t>
    </dgm:pt>
    <dgm:pt modelId="{F76B619A-21CA-4D80-9B32-627E408C2BAF}" type="pres">
      <dgm:prSet presAssocID="{90FF5B8D-FDF3-4090-92FF-1CEC2A24D14A}" presName="space" presStyleCnt="0"/>
      <dgm:spPr/>
    </dgm:pt>
    <dgm:pt modelId="{49033436-66E5-49C0-9658-EC5F5035D813}" type="pres">
      <dgm:prSet presAssocID="{9296B052-EF83-45DD-AB28-16E89B92EF4D}" presName="composite" presStyleCnt="0"/>
      <dgm:spPr/>
    </dgm:pt>
    <dgm:pt modelId="{5FB6A5A6-2233-4126-870D-BE15257C5B95}" type="pres">
      <dgm:prSet presAssocID="{9296B052-EF83-45DD-AB28-16E89B92EF4D}" presName="parTx" presStyleLbl="alignNode1" presStyleIdx="2" presStyleCnt="3">
        <dgm:presLayoutVars>
          <dgm:chMax val="0"/>
          <dgm:chPref val="0"/>
          <dgm:bulletEnabled val="1"/>
        </dgm:presLayoutVars>
      </dgm:prSet>
      <dgm:spPr/>
      <dgm:t>
        <a:bodyPr/>
        <a:lstStyle/>
        <a:p>
          <a:endParaRPr lang="en-US"/>
        </a:p>
      </dgm:t>
    </dgm:pt>
    <dgm:pt modelId="{568F01EA-DD9A-41DB-BA93-58327F3E4001}" type="pres">
      <dgm:prSet presAssocID="{9296B052-EF83-45DD-AB28-16E89B92EF4D}" presName="desTx" presStyleLbl="alignAccFollowNode1" presStyleIdx="2" presStyleCnt="3">
        <dgm:presLayoutVars>
          <dgm:bulletEnabled val="1"/>
        </dgm:presLayoutVars>
      </dgm:prSet>
      <dgm:spPr/>
      <dgm:t>
        <a:bodyPr/>
        <a:lstStyle/>
        <a:p>
          <a:endParaRPr lang="en-US"/>
        </a:p>
      </dgm:t>
    </dgm:pt>
  </dgm:ptLst>
  <dgm:cxnLst>
    <dgm:cxn modelId="{82383E40-CA82-457F-8580-EB892A75B91C}" srcId="{9296B052-EF83-45DD-AB28-16E89B92EF4D}" destId="{C82D32A1-C562-476F-9861-71BF0CD74ED4}" srcOrd="1" destOrd="0" parTransId="{B0AAA539-2A50-457B-B071-302878DE619A}" sibTransId="{482B6303-EBF7-4889-AEFA-BDF6F73C2539}"/>
    <dgm:cxn modelId="{F8E567A9-7B06-493F-A7D7-33B3F3E57A09}" srcId="{5B20114B-7AC5-47AA-94F0-1E50ECDC985D}" destId="{CBB59603-61C4-4EAC-9F30-15A2627FB583}" srcOrd="1" destOrd="0" parTransId="{2BFE3563-DE2B-4C83-A663-47C9AE0014B2}" sibTransId="{90FF5B8D-FDF3-4090-92FF-1CEC2A24D14A}"/>
    <dgm:cxn modelId="{C0FB16A0-E0D4-4C39-A390-44502B3930AF}" type="presOf" srcId="{C82D32A1-C562-476F-9861-71BF0CD74ED4}" destId="{568F01EA-DD9A-41DB-BA93-58327F3E4001}" srcOrd="0" destOrd="1" presId="urn:microsoft.com/office/officeart/2005/8/layout/hList1"/>
    <dgm:cxn modelId="{11EFEAF2-0754-42BB-8E2C-CA734F5303CB}" srcId="{9296B052-EF83-45DD-AB28-16E89B92EF4D}" destId="{FFAE557E-5210-4290-B623-245D57B59085}" srcOrd="2" destOrd="0" parTransId="{FE20114F-5735-4E57-BBAF-BAC2128F5463}" sibTransId="{0144932B-0F3A-4120-9DFF-D6EF3EC4E32E}"/>
    <dgm:cxn modelId="{49A802E2-0003-4E00-A2A9-0A2165B1BD64}" srcId="{4FF36123-AAD7-42C8-B70D-CD4CD9F12D43}" destId="{7312F47E-34D8-4512-80D7-F77E2ED52F9B}" srcOrd="3" destOrd="0" parTransId="{B76AF499-7AA1-48AA-B79A-E0B777A2EF29}" sibTransId="{B4F034D1-E68C-4292-B65F-1D18D67DD982}"/>
    <dgm:cxn modelId="{E2A150A3-FB38-4FE8-96C0-3CD2BBF27976}" srcId="{CBB59603-61C4-4EAC-9F30-15A2627FB583}" destId="{6A389807-C95B-48F2-9512-04861F6A612A}" srcOrd="0" destOrd="0" parTransId="{54283FEC-178C-4AE2-8002-0422A59561F3}" sibTransId="{F882CB23-DC4A-4D25-9457-8FD9A5A98EF4}"/>
    <dgm:cxn modelId="{2EE5BB31-1DC0-4313-A0AD-4D029C504858}" srcId="{5B20114B-7AC5-47AA-94F0-1E50ECDC985D}" destId="{4FF36123-AAD7-42C8-B70D-CD4CD9F12D43}" srcOrd="0" destOrd="0" parTransId="{63F0D26E-A15A-4F97-AA37-EEB10C503C1F}" sibTransId="{1F1AE7AE-F11D-4F01-B356-DA7533E97DF3}"/>
    <dgm:cxn modelId="{15DA5A62-924B-41DE-B99D-8ABEF7E7AA66}" type="presOf" srcId="{4FF36123-AAD7-42C8-B70D-CD4CD9F12D43}" destId="{66F09B95-BA65-41BF-A85E-CCE2234D9FDE}" srcOrd="0" destOrd="0" presId="urn:microsoft.com/office/officeart/2005/8/layout/hList1"/>
    <dgm:cxn modelId="{8F899B3A-FF2B-4720-AAC4-4E5E584CD3AA}" type="presOf" srcId="{CBB59603-61C4-4EAC-9F30-15A2627FB583}" destId="{CF7D0A1E-30F5-475F-8E90-FC22B34751F8}" srcOrd="0" destOrd="0" presId="urn:microsoft.com/office/officeart/2005/8/layout/hList1"/>
    <dgm:cxn modelId="{C6BEDEDC-0819-457C-BA3F-A322FB12D4A7}" type="presOf" srcId="{28BC44DA-53AD-43DE-9BF6-1485FC690847}" destId="{55B7E083-51DB-4110-B642-68A3183BE60D}" srcOrd="0" destOrd="2" presId="urn:microsoft.com/office/officeart/2005/8/layout/hList1"/>
    <dgm:cxn modelId="{B1945548-D8F1-475C-88EA-8F7D1D670823}" type="presOf" srcId="{43B1BF59-09FB-4D42-ADD9-FFC3BC2DEE06}" destId="{55B7E083-51DB-4110-B642-68A3183BE60D}" srcOrd="0" destOrd="3" presId="urn:microsoft.com/office/officeart/2005/8/layout/hList1"/>
    <dgm:cxn modelId="{57CE29C3-1FE8-40A9-AB28-084542D81E23}" type="presOf" srcId="{38AE11DE-3141-415E-B8DD-7555DD00D6C5}" destId="{568F01EA-DD9A-41DB-BA93-58327F3E4001}" srcOrd="0" destOrd="4" presId="urn:microsoft.com/office/officeart/2005/8/layout/hList1"/>
    <dgm:cxn modelId="{62AB0D9C-973A-4995-A4F4-37AAD49C1DA4}" type="presOf" srcId="{38BC4D5D-1F52-4191-85B5-16899EAF9103}" destId="{55B7E083-51DB-4110-B642-68A3183BE60D}" srcOrd="0" destOrd="1" presId="urn:microsoft.com/office/officeart/2005/8/layout/hList1"/>
    <dgm:cxn modelId="{99CB4166-DDF5-438B-8F1F-BE5682E61FB9}" type="presOf" srcId="{0F41956C-DE2A-4337-8B50-B586A3933FB0}" destId="{4B09BF03-C649-43C9-BCE0-36772994F21C}" srcOrd="0" destOrd="2" presId="urn:microsoft.com/office/officeart/2005/8/layout/hList1"/>
    <dgm:cxn modelId="{DC53B453-92CF-403C-A557-D92F6DBB2D70}" srcId="{9296B052-EF83-45DD-AB28-16E89B92EF4D}" destId="{E87293C8-FA28-423A-AF6C-6B196CF332CA}" srcOrd="0" destOrd="0" parTransId="{3B035A41-207D-4024-9E17-84B3CF26BC16}" sibTransId="{248BC934-A370-4E67-B87D-BF0489A365C6}"/>
    <dgm:cxn modelId="{4618187F-D2AC-4092-A5AE-BDA6B8E778ED}" type="presOf" srcId="{A3FCC234-569E-47DF-980F-64196D3E8A39}" destId="{4B09BF03-C649-43C9-BCE0-36772994F21C}" srcOrd="0" destOrd="0" presId="urn:microsoft.com/office/officeart/2005/8/layout/hList1"/>
    <dgm:cxn modelId="{8E1ABE1A-237F-496B-A351-27E15B776C68}" type="presOf" srcId="{8569E492-54BC-48CB-9D59-AD5067FFDF70}" destId="{4B09BF03-C649-43C9-BCE0-36772994F21C}" srcOrd="0" destOrd="1" presId="urn:microsoft.com/office/officeart/2005/8/layout/hList1"/>
    <dgm:cxn modelId="{55F9E7C0-27DD-4636-BB64-D68DDC9563F1}" type="presOf" srcId="{FFAE557E-5210-4290-B623-245D57B59085}" destId="{568F01EA-DD9A-41DB-BA93-58327F3E4001}" srcOrd="0" destOrd="2" presId="urn:microsoft.com/office/officeart/2005/8/layout/hList1"/>
    <dgm:cxn modelId="{BC5FF7A9-D7CE-4925-91C5-175BB7C86027}" type="presOf" srcId="{B6387971-BF92-4B4B-B548-5B287D49C1C1}" destId="{568F01EA-DD9A-41DB-BA93-58327F3E4001}" srcOrd="0" destOrd="3" presId="urn:microsoft.com/office/officeart/2005/8/layout/hList1"/>
    <dgm:cxn modelId="{8702F391-9732-4ABC-9486-B346A165E56A}" type="presOf" srcId="{7312F47E-34D8-4512-80D7-F77E2ED52F9B}" destId="{4B09BF03-C649-43C9-BCE0-36772994F21C}" srcOrd="0" destOrd="3" presId="urn:microsoft.com/office/officeart/2005/8/layout/hList1"/>
    <dgm:cxn modelId="{734EF927-DE05-4FC4-A6DD-5F6900250558}" srcId="{4FF36123-AAD7-42C8-B70D-CD4CD9F12D43}" destId="{8569E492-54BC-48CB-9D59-AD5067FFDF70}" srcOrd="1" destOrd="0" parTransId="{B6AC3212-57CE-4652-A85A-66295B82DB49}" sibTransId="{2F05498F-D3FB-4852-AE43-EA7EFDD14340}"/>
    <dgm:cxn modelId="{A10D842A-9AC4-4A66-A8F3-71AD09A7841F}" srcId="{9296B052-EF83-45DD-AB28-16E89B92EF4D}" destId="{917DAD4C-8CBD-471F-B6AC-53A16E44356A}" srcOrd="5" destOrd="0" parTransId="{83647E2C-6E74-4238-BFA9-3D383123F033}" sibTransId="{3A9E7EE0-C2C8-43CE-A147-3C42C6554999}"/>
    <dgm:cxn modelId="{56856FBB-A770-4CA0-AA3D-C4BC02252F82}" srcId="{CBB59603-61C4-4EAC-9F30-15A2627FB583}" destId="{43B1BF59-09FB-4D42-ADD9-FFC3BC2DEE06}" srcOrd="3" destOrd="0" parTransId="{9086681C-7908-4222-8989-3BF14CDDBD31}" sibTransId="{9DC5A193-CFFB-4EE4-ADFB-6CAAC57B548A}"/>
    <dgm:cxn modelId="{53B6E1D6-A023-421E-8F04-4BF4778D1748}" type="presOf" srcId="{5B20114B-7AC5-47AA-94F0-1E50ECDC985D}" destId="{67B2705E-F57B-489E-882B-9A5926A22635}" srcOrd="0" destOrd="0" presId="urn:microsoft.com/office/officeart/2005/8/layout/hList1"/>
    <dgm:cxn modelId="{4CD0DF83-AF8B-46B3-9180-14C1C89FFC0F}" srcId="{9296B052-EF83-45DD-AB28-16E89B92EF4D}" destId="{B6387971-BF92-4B4B-B548-5B287D49C1C1}" srcOrd="3" destOrd="0" parTransId="{6813A2DF-2C13-4DEB-8123-AB0C4BD2E57C}" sibTransId="{878F3639-3ABD-4ABD-9D71-2BF73578DFA5}"/>
    <dgm:cxn modelId="{08CC776E-7F64-4A1F-A024-ACECF365E4FE}" type="presOf" srcId="{917DAD4C-8CBD-471F-B6AC-53A16E44356A}" destId="{568F01EA-DD9A-41DB-BA93-58327F3E4001}" srcOrd="0" destOrd="5" presId="urn:microsoft.com/office/officeart/2005/8/layout/hList1"/>
    <dgm:cxn modelId="{ED72BE15-8439-43B8-BAB9-2EC4DE7E060B}" srcId="{4FF36123-AAD7-42C8-B70D-CD4CD9F12D43}" destId="{A3FCC234-569E-47DF-980F-64196D3E8A39}" srcOrd="0" destOrd="0" parTransId="{68F087BE-28A7-4E14-8D08-8AC7DB166C82}" sibTransId="{B4A1672F-7A48-4DC0-9072-C7C735DAD749}"/>
    <dgm:cxn modelId="{F5F9E13D-1B22-4E97-B169-5FD474B68F45}" srcId="{CBB59603-61C4-4EAC-9F30-15A2627FB583}" destId="{A9BDDF77-973C-492E-A280-0142C73ACF29}" srcOrd="4" destOrd="0" parTransId="{0FD6028C-37FF-406E-A137-A1DB62AF8074}" sibTransId="{31A7CAB6-7CA6-46D8-9373-FBEB711E1E19}"/>
    <dgm:cxn modelId="{4AB253FE-EA01-420E-AF6B-C6146CE463D1}" srcId="{CBB59603-61C4-4EAC-9F30-15A2627FB583}" destId="{38BC4D5D-1F52-4191-85B5-16899EAF9103}" srcOrd="1" destOrd="0" parTransId="{91630725-F1F4-4A95-9D14-9F10A388C00F}" sibTransId="{570FD9ED-3296-4B8B-B521-942FFB2906B0}"/>
    <dgm:cxn modelId="{387A52E9-3A88-4719-943F-875F3CAFB41C}" srcId="{4FF36123-AAD7-42C8-B70D-CD4CD9F12D43}" destId="{0F41956C-DE2A-4337-8B50-B586A3933FB0}" srcOrd="2" destOrd="0" parTransId="{DB41AEAD-AC81-4B7B-9926-D2ECF25D2241}" sibTransId="{3655BE6D-1120-4930-9172-E3727D9DFA6F}"/>
    <dgm:cxn modelId="{A4B5AB77-DB67-4154-BDAC-C3AAA47D0FE7}" type="presOf" srcId="{E87293C8-FA28-423A-AF6C-6B196CF332CA}" destId="{568F01EA-DD9A-41DB-BA93-58327F3E4001}" srcOrd="0" destOrd="0" presId="urn:microsoft.com/office/officeart/2005/8/layout/hList1"/>
    <dgm:cxn modelId="{4DB23F5B-5135-4D30-9567-B0E5D18A94FE}" srcId="{5B20114B-7AC5-47AA-94F0-1E50ECDC985D}" destId="{9296B052-EF83-45DD-AB28-16E89B92EF4D}" srcOrd="2" destOrd="0" parTransId="{75959321-D109-4152-8879-95CA5575FF40}" sibTransId="{41E7B1E1-5C28-4F1A-BF32-0E00E002F05E}"/>
    <dgm:cxn modelId="{623F3359-1A7F-462B-A557-D7DA7A8E80FF}" type="presOf" srcId="{6A389807-C95B-48F2-9512-04861F6A612A}" destId="{55B7E083-51DB-4110-B642-68A3183BE60D}" srcOrd="0" destOrd="0" presId="urn:microsoft.com/office/officeart/2005/8/layout/hList1"/>
    <dgm:cxn modelId="{F0AEA0B7-60E9-4890-B9FB-FB8F27FCF547}" srcId="{9296B052-EF83-45DD-AB28-16E89B92EF4D}" destId="{38AE11DE-3141-415E-B8DD-7555DD00D6C5}" srcOrd="4" destOrd="0" parTransId="{539A4EF3-5809-4FC8-AA40-077AE2A9DAE4}" sibTransId="{1D9C0C12-E50D-42FF-A737-CCCC3C38A7A3}"/>
    <dgm:cxn modelId="{A8C9EBCB-3E21-4126-80E5-D131BB810AC0}" srcId="{CBB59603-61C4-4EAC-9F30-15A2627FB583}" destId="{28BC44DA-53AD-43DE-9BF6-1485FC690847}" srcOrd="2" destOrd="0" parTransId="{989ECF15-50BD-4FBA-AE61-78706E4A8D5F}" sibTransId="{4DDC218A-B2EB-4592-ABE5-0BE23C7B4EAA}"/>
    <dgm:cxn modelId="{C0465E0D-BD97-4391-B4CF-6087DA0D19EA}" type="presOf" srcId="{A9BDDF77-973C-492E-A280-0142C73ACF29}" destId="{55B7E083-51DB-4110-B642-68A3183BE60D}" srcOrd="0" destOrd="4" presId="urn:microsoft.com/office/officeart/2005/8/layout/hList1"/>
    <dgm:cxn modelId="{25AC7E0B-B5C7-423A-B08C-164B9BEB7164}" type="presOf" srcId="{9296B052-EF83-45DD-AB28-16E89B92EF4D}" destId="{5FB6A5A6-2233-4126-870D-BE15257C5B95}" srcOrd="0" destOrd="0" presId="urn:microsoft.com/office/officeart/2005/8/layout/hList1"/>
    <dgm:cxn modelId="{4EE8371B-BD95-4D57-A092-7AC8733039ED}" type="presParOf" srcId="{67B2705E-F57B-489E-882B-9A5926A22635}" destId="{AF0CC45B-4AB8-46CA-9AF2-69E083137BA5}" srcOrd="0" destOrd="0" presId="urn:microsoft.com/office/officeart/2005/8/layout/hList1"/>
    <dgm:cxn modelId="{F0540113-BE9E-4EE3-BEC8-F076C3650123}" type="presParOf" srcId="{AF0CC45B-4AB8-46CA-9AF2-69E083137BA5}" destId="{66F09B95-BA65-41BF-A85E-CCE2234D9FDE}" srcOrd="0" destOrd="0" presId="urn:microsoft.com/office/officeart/2005/8/layout/hList1"/>
    <dgm:cxn modelId="{71588D39-A713-4A15-91AF-C2369BFB745F}" type="presParOf" srcId="{AF0CC45B-4AB8-46CA-9AF2-69E083137BA5}" destId="{4B09BF03-C649-43C9-BCE0-36772994F21C}" srcOrd="1" destOrd="0" presId="urn:microsoft.com/office/officeart/2005/8/layout/hList1"/>
    <dgm:cxn modelId="{AAA8DF66-A47C-4927-8C75-A7A078FCF7F7}" type="presParOf" srcId="{67B2705E-F57B-489E-882B-9A5926A22635}" destId="{7332E618-C737-44D5-9233-F07FB669014A}" srcOrd="1" destOrd="0" presId="urn:microsoft.com/office/officeart/2005/8/layout/hList1"/>
    <dgm:cxn modelId="{7DD2A9D3-9FAE-44AD-A7D8-AFFEAA8EBD70}" type="presParOf" srcId="{67B2705E-F57B-489E-882B-9A5926A22635}" destId="{908FC704-7600-4A89-90B9-5B0567E1F026}" srcOrd="2" destOrd="0" presId="urn:microsoft.com/office/officeart/2005/8/layout/hList1"/>
    <dgm:cxn modelId="{2F048D35-14F2-444E-8F29-1CC67087AF2C}" type="presParOf" srcId="{908FC704-7600-4A89-90B9-5B0567E1F026}" destId="{CF7D0A1E-30F5-475F-8E90-FC22B34751F8}" srcOrd="0" destOrd="0" presId="urn:microsoft.com/office/officeart/2005/8/layout/hList1"/>
    <dgm:cxn modelId="{E33EB85B-25C5-4BA6-9FD0-03B6CADC20EB}" type="presParOf" srcId="{908FC704-7600-4A89-90B9-5B0567E1F026}" destId="{55B7E083-51DB-4110-B642-68A3183BE60D}" srcOrd="1" destOrd="0" presId="urn:microsoft.com/office/officeart/2005/8/layout/hList1"/>
    <dgm:cxn modelId="{2399075E-877F-4E2C-B750-1E53B73CDE40}" type="presParOf" srcId="{67B2705E-F57B-489E-882B-9A5926A22635}" destId="{F76B619A-21CA-4D80-9B32-627E408C2BAF}" srcOrd="3" destOrd="0" presId="urn:microsoft.com/office/officeart/2005/8/layout/hList1"/>
    <dgm:cxn modelId="{B9478510-4EB4-4D01-BBF8-449EA7757D2D}" type="presParOf" srcId="{67B2705E-F57B-489E-882B-9A5926A22635}" destId="{49033436-66E5-49C0-9658-EC5F5035D813}" srcOrd="4" destOrd="0" presId="urn:microsoft.com/office/officeart/2005/8/layout/hList1"/>
    <dgm:cxn modelId="{AFD054AF-BD86-4033-84FC-1CD3F6ABA2D8}" type="presParOf" srcId="{49033436-66E5-49C0-9658-EC5F5035D813}" destId="{5FB6A5A6-2233-4126-870D-BE15257C5B95}" srcOrd="0" destOrd="0" presId="urn:microsoft.com/office/officeart/2005/8/layout/hList1"/>
    <dgm:cxn modelId="{064BEFEC-A86D-4AB6-9CF9-63D3887540E1}" type="presParOf" srcId="{49033436-66E5-49C0-9658-EC5F5035D813}" destId="{568F01EA-DD9A-41DB-BA93-58327F3E4001}"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D9465CC-824B-4E1F-9AC0-47208D8A26A6}" type="doc">
      <dgm:prSet loTypeId="urn:microsoft.com/office/officeart/2005/8/layout/lProcess2" loCatId="list" qsTypeId="urn:microsoft.com/office/officeart/2005/8/quickstyle/3d9" qsCatId="3D" csTypeId="urn:microsoft.com/office/officeart/2005/8/colors/accent1_2" csCatId="accent1" phldr="1"/>
      <dgm:spPr/>
      <dgm:t>
        <a:bodyPr/>
        <a:lstStyle/>
        <a:p>
          <a:endParaRPr lang="en-US"/>
        </a:p>
      </dgm:t>
    </dgm:pt>
    <dgm:pt modelId="{D63EA832-518E-4D9C-8746-43FA42A8E55E}">
      <dgm:prSet phldrT="[Text]"/>
      <dgm:spPr/>
      <dgm:t>
        <a:bodyPr/>
        <a:lstStyle/>
        <a:p>
          <a:pPr rtl="0"/>
          <a:r>
            <a:rPr kumimoji="0" lang="en-US" b="1" i="0" u="none" strike="noStrike" cap="none" normalizeH="0" baseline="0" dirty="0" smtClean="0">
              <a:ln>
                <a:noFill/>
              </a:ln>
              <a:solidFill>
                <a:schemeClr val="accent5">
                  <a:lumMod val="75000"/>
                </a:schemeClr>
              </a:solidFill>
              <a:effectLst/>
              <a:latin typeface="Algerian" pitchFamily="82" charset="0"/>
            </a:rPr>
            <a:t>Entry level</a:t>
          </a:r>
        </a:p>
        <a:p>
          <a:pPr rtl="0"/>
          <a:endParaRPr lang="en-US" dirty="0"/>
        </a:p>
      </dgm:t>
    </dgm:pt>
    <dgm:pt modelId="{5DA28AF8-7037-4DFC-83E1-9F2CC6FF9842}" type="parTrans" cxnId="{EBCDA43B-CC98-4DAD-9D28-9224448D7F80}">
      <dgm:prSet/>
      <dgm:spPr/>
      <dgm:t>
        <a:bodyPr/>
        <a:lstStyle/>
        <a:p>
          <a:endParaRPr lang="en-US"/>
        </a:p>
      </dgm:t>
    </dgm:pt>
    <dgm:pt modelId="{EE67312A-3B70-4596-9840-A437DA8F2A1F}" type="sibTrans" cxnId="{EBCDA43B-CC98-4DAD-9D28-9224448D7F80}">
      <dgm:prSet/>
      <dgm:spPr/>
      <dgm:t>
        <a:bodyPr/>
        <a:lstStyle/>
        <a:p>
          <a:endParaRPr lang="en-US"/>
        </a:p>
      </dgm:t>
    </dgm:pt>
    <dgm:pt modelId="{8AC3BDB0-AC0E-4156-B2EE-934CDF0E5E9D}">
      <dgm:prSet phldrT="[Text]"/>
      <dgm:spPr/>
      <dgm:t>
        <a:bodyPr/>
        <a:lstStyle/>
        <a:p>
          <a:r>
            <a:rPr kumimoji="0" lang="en-US" b="0" i="0" u="none" strike="noStrike" cap="none" normalizeH="0" baseline="0" dirty="0" smtClean="0">
              <a:ln>
                <a:noFill/>
              </a:ln>
              <a:solidFill>
                <a:schemeClr val="tx1"/>
              </a:solidFill>
              <a:effectLst/>
              <a:latin typeface="Arial" charset="0"/>
            </a:rPr>
            <a:t>Crew person</a:t>
          </a:r>
        </a:p>
        <a:p>
          <a:pPr rtl="0"/>
          <a:r>
            <a:rPr kumimoji="0" lang="en-US" b="0" i="0" u="none" strike="noStrike" cap="none" normalizeH="0" baseline="0" dirty="0" smtClean="0">
              <a:ln>
                <a:noFill/>
              </a:ln>
              <a:solidFill>
                <a:schemeClr val="tx1"/>
              </a:solidFill>
              <a:effectLst/>
              <a:latin typeface="Arial" charset="0"/>
            </a:rPr>
            <a:t>Crew supervisor</a:t>
          </a:r>
        </a:p>
        <a:p>
          <a:pPr rtl="0"/>
          <a:r>
            <a:rPr kumimoji="0" lang="en-US" b="0" i="0" u="none" strike="noStrike" cap="none" normalizeH="0" baseline="0" dirty="0" smtClean="0">
              <a:ln>
                <a:noFill/>
              </a:ln>
              <a:solidFill>
                <a:schemeClr val="tx1"/>
              </a:solidFill>
              <a:effectLst/>
              <a:latin typeface="Arial" charset="0"/>
            </a:rPr>
            <a:t>Lead positions</a:t>
          </a:r>
          <a:endParaRPr lang="en-US" dirty="0"/>
        </a:p>
      </dgm:t>
    </dgm:pt>
    <dgm:pt modelId="{F603CA82-EB21-4FC6-82CC-B09685AC186A}" type="parTrans" cxnId="{1B402F4C-A742-481B-BC3C-261BE0AD3347}">
      <dgm:prSet/>
      <dgm:spPr/>
      <dgm:t>
        <a:bodyPr/>
        <a:lstStyle/>
        <a:p>
          <a:endParaRPr lang="en-US"/>
        </a:p>
      </dgm:t>
    </dgm:pt>
    <dgm:pt modelId="{71C5BB43-F6ED-4417-9D10-3809D8216A11}" type="sibTrans" cxnId="{1B402F4C-A742-481B-BC3C-261BE0AD3347}">
      <dgm:prSet/>
      <dgm:spPr/>
      <dgm:t>
        <a:bodyPr/>
        <a:lstStyle/>
        <a:p>
          <a:endParaRPr lang="en-US"/>
        </a:p>
      </dgm:t>
    </dgm:pt>
    <dgm:pt modelId="{27591ABE-3367-4512-9029-38117FF5FEDA}">
      <dgm:prSet phldrT="[Text]"/>
      <dgm:spPr/>
      <dgm:t>
        <a:bodyPr/>
        <a:lstStyle/>
        <a:p>
          <a:pPr rtl="0"/>
          <a:r>
            <a:rPr kumimoji="0" lang="en-US" b="1" i="0" u="none" strike="noStrike" cap="none" normalizeH="0" baseline="0" dirty="0" smtClean="0">
              <a:ln>
                <a:noFill/>
              </a:ln>
              <a:solidFill>
                <a:schemeClr val="accent5">
                  <a:lumMod val="75000"/>
                </a:schemeClr>
              </a:solidFill>
              <a:effectLst/>
              <a:latin typeface="Algerian" pitchFamily="82" charset="0"/>
            </a:rPr>
            <a:t>Mid level</a:t>
          </a:r>
          <a:endParaRPr lang="en-US" dirty="0">
            <a:solidFill>
              <a:schemeClr val="accent5">
                <a:lumMod val="75000"/>
              </a:schemeClr>
            </a:solidFill>
            <a:latin typeface="Algerian" pitchFamily="82" charset="0"/>
          </a:endParaRPr>
        </a:p>
      </dgm:t>
    </dgm:pt>
    <dgm:pt modelId="{FD96EB4E-63B5-4F8F-8BB2-8A8B8BD62AA2}" type="parTrans" cxnId="{5AB534DB-A1E2-4543-BA7B-5EFE6209FA97}">
      <dgm:prSet/>
      <dgm:spPr/>
      <dgm:t>
        <a:bodyPr/>
        <a:lstStyle/>
        <a:p>
          <a:endParaRPr lang="en-US"/>
        </a:p>
      </dgm:t>
    </dgm:pt>
    <dgm:pt modelId="{3E68BE41-7585-4BC6-A4DB-52B8EBC8CAA0}" type="sibTrans" cxnId="{5AB534DB-A1E2-4543-BA7B-5EFE6209FA97}">
      <dgm:prSet/>
      <dgm:spPr/>
      <dgm:t>
        <a:bodyPr/>
        <a:lstStyle/>
        <a:p>
          <a:endParaRPr lang="en-US"/>
        </a:p>
      </dgm:t>
    </dgm:pt>
    <dgm:pt modelId="{E0FC39AE-8A69-428A-A698-05ED26EF93B6}">
      <dgm:prSet phldrT="[Text]"/>
      <dgm:spPr/>
      <dgm:t>
        <a:bodyPr/>
        <a:lstStyle/>
        <a:p>
          <a:r>
            <a:rPr kumimoji="0" lang="en-US" b="0" i="0" u="none" strike="noStrike" cap="none" normalizeH="0" baseline="0" dirty="0" smtClean="0">
              <a:ln>
                <a:noFill/>
              </a:ln>
              <a:solidFill>
                <a:schemeClr val="tx1"/>
              </a:solidFill>
              <a:effectLst/>
              <a:latin typeface="Arial" charset="0"/>
            </a:rPr>
            <a:t>Manager trainee</a:t>
          </a:r>
        </a:p>
        <a:p>
          <a:pPr rtl="0"/>
          <a:r>
            <a:rPr kumimoji="0" lang="en-US" b="0" i="0" u="none" strike="noStrike" cap="none" normalizeH="0" baseline="0" dirty="0" smtClean="0">
              <a:ln>
                <a:noFill/>
              </a:ln>
              <a:solidFill>
                <a:schemeClr val="tx1"/>
              </a:solidFill>
              <a:effectLst/>
              <a:latin typeface="Arial" charset="0"/>
            </a:rPr>
            <a:t>Chef</a:t>
          </a:r>
        </a:p>
        <a:p>
          <a:pPr rtl="0"/>
          <a:r>
            <a:rPr kumimoji="0" lang="en-US" b="0" i="0" u="none" strike="noStrike" cap="none" normalizeH="0" baseline="0" dirty="0" smtClean="0">
              <a:ln>
                <a:noFill/>
              </a:ln>
              <a:solidFill>
                <a:schemeClr val="tx1"/>
              </a:solidFill>
              <a:effectLst/>
              <a:latin typeface="Arial" charset="0"/>
            </a:rPr>
            <a:t>Unit manager</a:t>
          </a:r>
        </a:p>
        <a:p>
          <a:pPr rtl="0"/>
          <a:r>
            <a:rPr kumimoji="0" lang="en-US" b="0" i="0" u="none" strike="noStrike" cap="none" normalizeH="0" baseline="0" dirty="0" smtClean="0">
              <a:ln>
                <a:noFill/>
              </a:ln>
              <a:solidFill>
                <a:schemeClr val="tx1"/>
              </a:solidFill>
              <a:effectLst/>
              <a:latin typeface="Arial" charset="0"/>
            </a:rPr>
            <a:t>Controller</a:t>
          </a:r>
        </a:p>
        <a:p>
          <a:pPr rtl="0"/>
          <a:r>
            <a:rPr kumimoji="0" lang="en-US" b="0" i="0" u="none" strike="noStrike" cap="none" normalizeH="0" baseline="0" dirty="0" smtClean="0">
              <a:ln>
                <a:noFill/>
              </a:ln>
              <a:solidFill>
                <a:schemeClr val="tx1"/>
              </a:solidFill>
              <a:effectLst/>
              <a:latin typeface="Arial" charset="0"/>
            </a:rPr>
            <a:t>Kitchen manager</a:t>
          </a:r>
        </a:p>
        <a:p>
          <a:pPr rtl="0"/>
          <a:r>
            <a:rPr kumimoji="0" lang="en-US" b="0" i="0" u="none" strike="noStrike" cap="none" normalizeH="0" baseline="0" dirty="0" smtClean="0">
              <a:ln>
                <a:noFill/>
              </a:ln>
              <a:solidFill>
                <a:schemeClr val="tx1"/>
              </a:solidFill>
              <a:effectLst/>
              <a:latin typeface="Arial" charset="0"/>
            </a:rPr>
            <a:t>Catering manager</a:t>
          </a:r>
        </a:p>
        <a:p>
          <a:pPr rtl="0"/>
          <a:endParaRPr lang="en-US" dirty="0"/>
        </a:p>
      </dgm:t>
    </dgm:pt>
    <dgm:pt modelId="{2BAB0656-827E-40D1-B091-7504678DF4BD}" type="parTrans" cxnId="{84400C1E-4B96-4FCE-BD42-A8F0A7877067}">
      <dgm:prSet/>
      <dgm:spPr/>
      <dgm:t>
        <a:bodyPr/>
        <a:lstStyle/>
        <a:p>
          <a:endParaRPr lang="en-US"/>
        </a:p>
      </dgm:t>
    </dgm:pt>
    <dgm:pt modelId="{EDDAFCB4-1A8F-44C0-881C-A7A9F285EE51}" type="sibTrans" cxnId="{84400C1E-4B96-4FCE-BD42-A8F0A7877067}">
      <dgm:prSet/>
      <dgm:spPr/>
      <dgm:t>
        <a:bodyPr/>
        <a:lstStyle/>
        <a:p>
          <a:endParaRPr lang="en-US"/>
        </a:p>
      </dgm:t>
    </dgm:pt>
    <dgm:pt modelId="{D35B12EE-07E0-41ED-A2AB-BA87111BE3D3}">
      <dgm:prSet phldrT="[Text]"/>
      <dgm:spPr/>
      <dgm:t>
        <a:bodyPr/>
        <a:lstStyle/>
        <a:p>
          <a:pPr rtl="0"/>
          <a:r>
            <a:rPr kumimoji="0" lang="en-US" b="1" i="0" u="none" strike="noStrike" cap="none" normalizeH="0" baseline="0" dirty="0" smtClean="0">
              <a:ln>
                <a:noFill/>
              </a:ln>
              <a:solidFill>
                <a:schemeClr val="accent5">
                  <a:lumMod val="75000"/>
                </a:schemeClr>
              </a:solidFill>
              <a:effectLst/>
              <a:latin typeface="Arial" charset="0"/>
            </a:rPr>
            <a:t>Upper management</a:t>
          </a:r>
          <a:endParaRPr lang="en-US" dirty="0">
            <a:solidFill>
              <a:schemeClr val="accent5">
                <a:lumMod val="75000"/>
              </a:schemeClr>
            </a:solidFill>
          </a:endParaRPr>
        </a:p>
      </dgm:t>
    </dgm:pt>
    <dgm:pt modelId="{1FE8D47A-0621-4467-BC64-126700CF277E}" type="parTrans" cxnId="{B8A0B116-9564-464C-BD98-EC6AAC49EB24}">
      <dgm:prSet/>
      <dgm:spPr/>
      <dgm:t>
        <a:bodyPr/>
        <a:lstStyle/>
        <a:p>
          <a:endParaRPr lang="en-US"/>
        </a:p>
      </dgm:t>
    </dgm:pt>
    <dgm:pt modelId="{7C5F5ED9-9D82-43A0-AE6F-26D8E2D1CD82}" type="sibTrans" cxnId="{B8A0B116-9564-464C-BD98-EC6AAC49EB24}">
      <dgm:prSet/>
      <dgm:spPr/>
      <dgm:t>
        <a:bodyPr/>
        <a:lstStyle/>
        <a:p>
          <a:endParaRPr lang="en-US"/>
        </a:p>
      </dgm:t>
    </dgm:pt>
    <dgm:pt modelId="{80176D18-1D79-402F-AD2B-5062AB88AC1B}">
      <dgm:prSet phldrT="[Text]"/>
      <dgm:spPr/>
      <dgm:t>
        <a:bodyPr/>
        <a:lstStyle/>
        <a:p>
          <a:r>
            <a:rPr kumimoji="0" lang="en-US" b="0" i="0" u="none" strike="noStrike" cap="none" normalizeH="0" baseline="0" dirty="0" smtClean="0">
              <a:ln>
                <a:noFill/>
              </a:ln>
              <a:solidFill>
                <a:schemeClr val="tx1"/>
              </a:solidFill>
              <a:effectLst/>
              <a:latin typeface="Arial" charset="0"/>
            </a:rPr>
            <a:t>Executive chef</a:t>
          </a:r>
        </a:p>
        <a:p>
          <a:pPr rtl="0"/>
          <a:r>
            <a:rPr kumimoji="0" lang="en-US" b="0" i="0" u="none" strike="noStrike" cap="none" normalizeH="0" baseline="0" dirty="0" smtClean="0">
              <a:ln>
                <a:noFill/>
              </a:ln>
              <a:solidFill>
                <a:schemeClr val="tx1"/>
              </a:solidFill>
              <a:effectLst/>
              <a:latin typeface="Arial" charset="0"/>
            </a:rPr>
            <a:t>General manager District manager</a:t>
          </a:r>
        </a:p>
        <a:p>
          <a:pPr rtl="0"/>
          <a:r>
            <a:rPr kumimoji="0" lang="en-US" b="0" i="0" u="none" strike="noStrike" cap="none" normalizeH="0" baseline="0" dirty="0" smtClean="0">
              <a:ln>
                <a:noFill/>
              </a:ln>
              <a:solidFill>
                <a:schemeClr val="tx1"/>
              </a:solidFill>
              <a:effectLst/>
              <a:latin typeface="Arial" charset="0"/>
            </a:rPr>
            <a:t>Regional manager</a:t>
          </a:r>
        </a:p>
        <a:p>
          <a:pPr rtl="0"/>
          <a:r>
            <a:rPr kumimoji="0" lang="en-US" b="0" i="0" u="none" strike="noStrike" cap="none" normalizeH="0" baseline="0" dirty="0" smtClean="0">
              <a:ln>
                <a:noFill/>
              </a:ln>
              <a:solidFill>
                <a:schemeClr val="tx1"/>
              </a:solidFill>
              <a:effectLst/>
              <a:latin typeface="Arial" charset="0"/>
            </a:rPr>
            <a:t>Operations director</a:t>
          </a:r>
        </a:p>
        <a:p>
          <a:pPr rtl="0"/>
          <a:r>
            <a:rPr kumimoji="0" lang="en-US" b="0" i="0" u="none" strike="noStrike" cap="none" normalizeH="0" baseline="0" dirty="0" smtClean="0">
              <a:ln>
                <a:noFill/>
              </a:ln>
              <a:solidFill>
                <a:schemeClr val="tx1"/>
              </a:solidFill>
              <a:effectLst/>
              <a:latin typeface="Arial" charset="0"/>
            </a:rPr>
            <a:t>Other directors</a:t>
          </a:r>
        </a:p>
        <a:p>
          <a:pPr rtl="0"/>
          <a:r>
            <a:rPr kumimoji="0" lang="en-US" b="0" i="0" u="none" strike="noStrike" cap="none" normalizeH="0" baseline="0" dirty="0" smtClean="0">
              <a:ln>
                <a:noFill/>
              </a:ln>
              <a:solidFill>
                <a:schemeClr val="tx1"/>
              </a:solidFill>
              <a:effectLst/>
              <a:latin typeface="Arial" charset="0"/>
            </a:rPr>
            <a:t>CFO</a:t>
          </a:r>
        </a:p>
        <a:p>
          <a:pPr rtl="0"/>
          <a:r>
            <a:rPr kumimoji="0" lang="en-US" b="0" i="0" u="none" strike="noStrike" cap="none" normalizeH="0" baseline="0" dirty="0" smtClean="0">
              <a:ln>
                <a:noFill/>
              </a:ln>
              <a:solidFill>
                <a:schemeClr val="tx1"/>
              </a:solidFill>
              <a:effectLst/>
              <a:latin typeface="Arial" charset="0"/>
            </a:rPr>
            <a:t>President/CEO</a:t>
          </a:r>
          <a:endParaRPr lang="en-US" dirty="0"/>
        </a:p>
      </dgm:t>
    </dgm:pt>
    <dgm:pt modelId="{F03227C8-C74D-402B-A100-47B67B995EAB}" type="parTrans" cxnId="{2DC19F47-3EB3-401E-A719-CEBCC714692C}">
      <dgm:prSet/>
      <dgm:spPr/>
      <dgm:t>
        <a:bodyPr/>
        <a:lstStyle/>
        <a:p>
          <a:endParaRPr lang="en-US"/>
        </a:p>
      </dgm:t>
    </dgm:pt>
    <dgm:pt modelId="{4506A0C8-D9B7-462A-A80F-07B249A69EA0}" type="sibTrans" cxnId="{2DC19F47-3EB3-401E-A719-CEBCC714692C}">
      <dgm:prSet/>
      <dgm:spPr/>
      <dgm:t>
        <a:bodyPr/>
        <a:lstStyle/>
        <a:p>
          <a:endParaRPr lang="en-US"/>
        </a:p>
      </dgm:t>
    </dgm:pt>
    <dgm:pt modelId="{1946CF1D-8B23-4174-93A6-85A700BB2020}" type="pres">
      <dgm:prSet presAssocID="{DD9465CC-824B-4E1F-9AC0-47208D8A26A6}" presName="theList" presStyleCnt="0">
        <dgm:presLayoutVars>
          <dgm:dir/>
          <dgm:animLvl val="lvl"/>
          <dgm:resizeHandles val="exact"/>
        </dgm:presLayoutVars>
      </dgm:prSet>
      <dgm:spPr/>
      <dgm:t>
        <a:bodyPr/>
        <a:lstStyle/>
        <a:p>
          <a:endParaRPr lang="en-US"/>
        </a:p>
      </dgm:t>
    </dgm:pt>
    <dgm:pt modelId="{3285CD0D-2901-4D12-A2A1-7F0D8BE2C7EC}" type="pres">
      <dgm:prSet presAssocID="{D63EA832-518E-4D9C-8746-43FA42A8E55E}" presName="compNode" presStyleCnt="0"/>
      <dgm:spPr/>
    </dgm:pt>
    <dgm:pt modelId="{E1E155D6-62E5-4399-AD50-6226A24647A6}" type="pres">
      <dgm:prSet presAssocID="{D63EA832-518E-4D9C-8746-43FA42A8E55E}" presName="aNode" presStyleLbl="bgShp" presStyleIdx="0" presStyleCnt="3"/>
      <dgm:spPr/>
      <dgm:t>
        <a:bodyPr/>
        <a:lstStyle/>
        <a:p>
          <a:endParaRPr lang="en-US"/>
        </a:p>
      </dgm:t>
    </dgm:pt>
    <dgm:pt modelId="{E61A2EA7-14D8-498F-8E69-72A416D20119}" type="pres">
      <dgm:prSet presAssocID="{D63EA832-518E-4D9C-8746-43FA42A8E55E}" presName="textNode" presStyleLbl="bgShp" presStyleIdx="0" presStyleCnt="3"/>
      <dgm:spPr/>
      <dgm:t>
        <a:bodyPr/>
        <a:lstStyle/>
        <a:p>
          <a:endParaRPr lang="en-US"/>
        </a:p>
      </dgm:t>
    </dgm:pt>
    <dgm:pt modelId="{89C6C036-589C-479A-BBC1-81F3A69988A2}" type="pres">
      <dgm:prSet presAssocID="{D63EA832-518E-4D9C-8746-43FA42A8E55E}" presName="compChildNode" presStyleCnt="0"/>
      <dgm:spPr/>
    </dgm:pt>
    <dgm:pt modelId="{3A41ABEB-FB61-479F-B00F-B4B9513C76B7}" type="pres">
      <dgm:prSet presAssocID="{D63EA832-518E-4D9C-8746-43FA42A8E55E}" presName="theInnerList" presStyleCnt="0"/>
      <dgm:spPr/>
    </dgm:pt>
    <dgm:pt modelId="{1F25DE7A-4812-4C88-92E6-457BE8429503}" type="pres">
      <dgm:prSet presAssocID="{8AC3BDB0-AC0E-4156-B2EE-934CDF0E5E9D}" presName="childNode" presStyleLbl="node1" presStyleIdx="0" presStyleCnt="3" custLinFactNeighborX="13916" custLinFactNeighborY="244">
        <dgm:presLayoutVars>
          <dgm:bulletEnabled val="1"/>
        </dgm:presLayoutVars>
      </dgm:prSet>
      <dgm:spPr/>
      <dgm:t>
        <a:bodyPr/>
        <a:lstStyle/>
        <a:p>
          <a:endParaRPr lang="en-US"/>
        </a:p>
      </dgm:t>
    </dgm:pt>
    <dgm:pt modelId="{47730E04-5D59-4BBE-BD95-07C86924D49D}" type="pres">
      <dgm:prSet presAssocID="{D63EA832-518E-4D9C-8746-43FA42A8E55E}" presName="aSpace" presStyleCnt="0"/>
      <dgm:spPr/>
    </dgm:pt>
    <dgm:pt modelId="{BE65858A-FD43-40A8-B4AB-388E888D5F24}" type="pres">
      <dgm:prSet presAssocID="{27591ABE-3367-4512-9029-38117FF5FEDA}" presName="compNode" presStyleCnt="0"/>
      <dgm:spPr/>
    </dgm:pt>
    <dgm:pt modelId="{F4E286B4-37C2-42F6-BC68-BC9A9B8992D0}" type="pres">
      <dgm:prSet presAssocID="{27591ABE-3367-4512-9029-38117FF5FEDA}" presName="aNode" presStyleLbl="bgShp" presStyleIdx="1" presStyleCnt="3" custLinFactNeighborX="-5430" custLinFactNeighborY="-1181"/>
      <dgm:spPr/>
      <dgm:t>
        <a:bodyPr/>
        <a:lstStyle/>
        <a:p>
          <a:endParaRPr lang="en-US"/>
        </a:p>
      </dgm:t>
    </dgm:pt>
    <dgm:pt modelId="{0CBCE029-0A8C-401B-A5BA-50078A8FAFB3}" type="pres">
      <dgm:prSet presAssocID="{27591ABE-3367-4512-9029-38117FF5FEDA}" presName="textNode" presStyleLbl="bgShp" presStyleIdx="1" presStyleCnt="3"/>
      <dgm:spPr/>
      <dgm:t>
        <a:bodyPr/>
        <a:lstStyle/>
        <a:p>
          <a:endParaRPr lang="en-US"/>
        </a:p>
      </dgm:t>
    </dgm:pt>
    <dgm:pt modelId="{0CB97870-6D53-406E-9F7E-EFFE7F6F5EFF}" type="pres">
      <dgm:prSet presAssocID="{27591ABE-3367-4512-9029-38117FF5FEDA}" presName="compChildNode" presStyleCnt="0"/>
      <dgm:spPr/>
    </dgm:pt>
    <dgm:pt modelId="{AF2DB976-37DD-4683-9C45-D9B70E4895D8}" type="pres">
      <dgm:prSet presAssocID="{27591ABE-3367-4512-9029-38117FF5FEDA}" presName="theInnerList" presStyleCnt="0"/>
      <dgm:spPr/>
    </dgm:pt>
    <dgm:pt modelId="{7106261B-F107-4D23-B953-5EDD6C2496CB}" type="pres">
      <dgm:prSet presAssocID="{E0FC39AE-8A69-428A-A698-05ED26EF93B6}" presName="childNode" presStyleLbl="node1" presStyleIdx="1" presStyleCnt="3" custLinFactNeighborX="-8348" custLinFactNeighborY="748">
        <dgm:presLayoutVars>
          <dgm:bulletEnabled val="1"/>
        </dgm:presLayoutVars>
      </dgm:prSet>
      <dgm:spPr/>
      <dgm:t>
        <a:bodyPr/>
        <a:lstStyle/>
        <a:p>
          <a:endParaRPr lang="en-US"/>
        </a:p>
      </dgm:t>
    </dgm:pt>
    <dgm:pt modelId="{2B0D19C7-F711-4473-9387-CEE65D35B0C5}" type="pres">
      <dgm:prSet presAssocID="{27591ABE-3367-4512-9029-38117FF5FEDA}" presName="aSpace" presStyleCnt="0"/>
      <dgm:spPr/>
    </dgm:pt>
    <dgm:pt modelId="{2838516F-9FF5-43F8-8264-076A342B6387}" type="pres">
      <dgm:prSet presAssocID="{D35B12EE-07E0-41ED-A2AB-BA87111BE3D3}" presName="compNode" presStyleCnt="0"/>
      <dgm:spPr/>
    </dgm:pt>
    <dgm:pt modelId="{4727E3E1-1099-4CB4-BB87-0DB87A303F2E}" type="pres">
      <dgm:prSet presAssocID="{D35B12EE-07E0-41ED-A2AB-BA87111BE3D3}" presName="aNode" presStyleLbl="bgShp" presStyleIdx="2" presStyleCnt="3" custLinFactNeighborX="-10822" custLinFactNeighborY="-1181"/>
      <dgm:spPr/>
      <dgm:t>
        <a:bodyPr/>
        <a:lstStyle/>
        <a:p>
          <a:endParaRPr lang="en-US"/>
        </a:p>
      </dgm:t>
    </dgm:pt>
    <dgm:pt modelId="{80001E43-E7DF-47CE-BF39-C02FDD8EF5D7}" type="pres">
      <dgm:prSet presAssocID="{D35B12EE-07E0-41ED-A2AB-BA87111BE3D3}" presName="textNode" presStyleLbl="bgShp" presStyleIdx="2" presStyleCnt="3"/>
      <dgm:spPr/>
      <dgm:t>
        <a:bodyPr/>
        <a:lstStyle/>
        <a:p>
          <a:endParaRPr lang="en-US"/>
        </a:p>
      </dgm:t>
    </dgm:pt>
    <dgm:pt modelId="{74340593-7E53-48B7-AEB0-09144B8583A5}" type="pres">
      <dgm:prSet presAssocID="{D35B12EE-07E0-41ED-A2AB-BA87111BE3D3}" presName="compChildNode" presStyleCnt="0"/>
      <dgm:spPr/>
    </dgm:pt>
    <dgm:pt modelId="{45D57EDE-95CD-425B-B6A6-7FF6928DFF8D}" type="pres">
      <dgm:prSet presAssocID="{D35B12EE-07E0-41ED-A2AB-BA87111BE3D3}" presName="theInnerList" presStyleCnt="0"/>
      <dgm:spPr/>
    </dgm:pt>
    <dgm:pt modelId="{255207BC-10D0-4A4A-937D-FA15956E327B}" type="pres">
      <dgm:prSet presAssocID="{80176D18-1D79-402F-AD2B-5062AB88AC1B}" presName="childNode" presStyleLbl="node1" presStyleIdx="2" presStyleCnt="3" custLinFactNeighborX="-18734" custLinFactNeighborY="3312">
        <dgm:presLayoutVars>
          <dgm:bulletEnabled val="1"/>
        </dgm:presLayoutVars>
      </dgm:prSet>
      <dgm:spPr/>
      <dgm:t>
        <a:bodyPr/>
        <a:lstStyle/>
        <a:p>
          <a:endParaRPr lang="en-US"/>
        </a:p>
      </dgm:t>
    </dgm:pt>
  </dgm:ptLst>
  <dgm:cxnLst>
    <dgm:cxn modelId="{28C4E14B-06AA-4143-A494-7240D4AC70EE}" type="presOf" srcId="{8AC3BDB0-AC0E-4156-B2EE-934CDF0E5E9D}" destId="{1F25DE7A-4812-4C88-92E6-457BE8429503}" srcOrd="0" destOrd="0" presId="urn:microsoft.com/office/officeart/2005/8/layout/lProcess2"/>
    <dgm:cxn modelId="{EBCDA43B-CC98-4DAD-9D28-9224448D7F80}" srcId="{DD9465CC-824B-4E1F-9AC0-47208D8A26A6}" destId="{D63EA832-518E-4D9C-8746-43FA42A8E55E}" srcOrd="0" destOrd="0" parTransId="{5DA28AF8-7037-4DFC-83E1-9F2CC6FF9842}" sibTransId="{EE67312A-3B70-4596-9840-A437DA8F2A1F}"/>
    <dgm:cxn modelId="{67BD6567-7375-4F9E-ADB5-C7000D2AE5C1}" type="presOf" srcId="{E0FC39AE-8A69-428A-A698-05ED26EF93B6}" destId="{7106261B-F107-4D23-B953-5EDD6C2496CB}" srcOrd="0" destOrd="0" presId="urn:microsoft.com/office/officeart/2005/8/layout/lProcess2"/>
    <dgm:cxn modelId="{C339EE88-43E1-4B3C-B2F9-81DF42B01BCF}" type="presOf" srcId="{D35B12EE-07E0-41ED-A2AB-BA87111BE3D3}" destId="{4727E3E1-1099-4CB4-BB87-0DB87A303F2E}" srcOrd="0" destOrd="0" presId="urn:microsoft.com/office/officeart/2005/8/layout/lProcess2"/>
    <dgm:cxn modelId="{4655081E-C021-4472-B5AC-B6B6D5831648}" type="presOf" srcId="{D63EA832-518E-4D9C-8746-43FA42A8E55E}" destId="{E1E155D6-62E5-4399-AD50-6226A24647A6}" srcOrd="0" destOrd="0" presId="urn:microsoft.com/office/officeart/2005/8/layout/lProcess2"/>
    <dgm:cxn modelId="{E2C83EC7-82A6-4291-8F60-AD082B7B626E}" type="presOf" srcId="{80176D18-1D79-402F-AD2B-5062AB88AC1B}" destId="{255207BC-10D0-4A4A-937D-FA15956E327B}" srcOrd="0" destOrd="0" presId="urn:microsoft.com/office/officeart/2005/8/layout/lProcess2"/>
    <dgm:cxn modelId="{1B402F4C-A742-481B-BC3C-261BE0AD3347}" srcId="{D63EA832-518E-4D9C-8746-43FA42A8E55E}" destId="{8AC3BDB0-AC0E-4156-B2EE-934CDF0E5E9D}" srcOrd="0" destOrd="0" parTransId="{F603CA82-EB21-4FC6-82CC-B09685AC186A}" sibTransId="{71C5BB43-F6ED-4417-9D10-3809D8216A11}"/>
    <dgm:cxn modelId="{84400C1E-4B96-4FCE-BD42-A8F0A7877067}" srcId="{27591ABE-3367-4512-9029-38117FF5FEDA}" destId="{E0FC39AE-8A69-428A-A698-05ED26EF93B6}" srcOrd="0" destOrd="0" parTransId="{2BAB0656-827E-40D1-B091-7504678DF4BD}" sibTransId="{EDDAFCB4-1A8F-44C0-881C-A7A9F285EE51}"/>
    <dgm:cxn modelId="{80EB89D1-1FE8-48DE-A493-3CEA22331A9B}" type="presOf" srcId="{DD9465CC-824B-4E1F-9AC0-47208D8A26A6}" destId="{1946CF1D-8B23-4174-93A6-85A700BB2020}" srcOrd="0" destOrd="0" presId="urn:microsoft.com/office/officeart/2005/8/layout/lProcess2"/>
    <dgm:cxn modelId="{B3F6CD40-6279-4B2D-A737-6CB0E3D336E8}" type="presOf" srcId="{D63EA832-518E-4D9C-8746-43FA42A8E55E}" destId="{E61A2EA7-14D8-498F-8E69-72A416D20119}" srcOrd="1" destOrd="0" presId="urn:microsoft.com/office/officeart/2005/8/layout/lProcess2"/>
    <dgm:cxn modelId="{EAB43EE1-A566-49B0-A275-DDF2B8AE3492}" type="presOf" srcId="{D35B12EE-07E0-41ED-A2AB-BA87111BE3D3}" destId="{80001E43-E7DF-47CE-BF39-C02FDD8EF5D7}" srcOrd="1" destOrd="0" presId="urn:microsoft.com/office/officeart/2005/8/layout/lProcess2"/>
    <dgm:cxn modelId="{43C529F9-3339-4C7F-BFCA-F594E53DDF69}" type="presOf" srcId="{27591ABE-3367-4512-9029-38117FF5FEDA}" destId="{F4E286B4-37C2-42F6-BC68-BC9A9B8992D0}" srcOrd="0" destOrd="0" presId="urn:microsoft.com/office/officeart/2005/8/layout/lProcess2"/>
    <dgm:cxn modelId="{5AB534DB-A1E2-4543-BA7B-5EFE6209FA97}" srcId="{DD9465CC-824B-4E1F-9AC0-47208D8A26A6}" destId="{27591ABE-3367-4512-9029-38117FF5FEDA}" srcOrd="1" destOrd="0" parTransId="{FD96EB4E-63B5-4F8F-8BB2-8A8B8BD62AA2}" sibTransId="{3E68BE41-7585-4BC6-A4DB-52B8EBC8CAA0}"/>
    <dgm:cxn modelId="{2DC19F47-3EB3-401E-A719-CEBCC714692C}" srcId="{D35B12EE-07E0-41ED-A2AB-BA87111BE3D3}" destId="{80176D18-1D79-402F-AD2B-5062AB88AC1B}" srcOrd="0" destOrd="0" parTransId="{F03227C8-C74D-402B-A100-47B67B995EAB}" sibTransId="{4506A0C8-D9B7-462A-A80F-07B249A69EA0}"/>
    <dgm:cxn modelId="{B8A0B116-9564-464C-BD98-EC6AAC49EB24}" srcId="{DD9465CC-824B-4E1F-9AC0-47208D8A26A6}" destId="{D35B12EE-07E0-41ED-A2AB-BA87111BE3D3}" srcOrd="2" destOrd="0" parTransId="{1FE8D47A-0621-4467-BC64-126700CF277E}" sibTransId="{7C5F5ED9-9D82-43A0-AE6F-26D8E2D1CD82}"/>
    <dgm:cxn modelId="{F1A7DA3D-595A-4C94-A340-23A5980E8CE1}" type="presOf" srcId="{27591ABE-3367-4512-9029-38117FF5FEDA}" destId="{0CBCE029-0A8C-401B-A5BA-50078A8FAFB3}" srcOrd="1" destOrd="0" presId="urn:microsoft.com/office/officeart/2005/8/layout/lProcess2"/>
    <dgm:cxn modelId="{F360F791-6B41-430E-B3F6-3E130F42A7C3}" type="presParOf" srcId="{1946CF1D-8B23-4174-93A6-85A700BB2020}" destId="{3285CD0D-2901-4D12-A2A1-7F0D8BE2C7EC}" srcOrd="0" destOrd="0" presId="urn:microsoft.com/office/officeart/2005/8/layout/lProcess2"/>
    <dgm:cxn modelId="{15EAF32C-C5B9-447B-A1E3-E0F7834D4E2F}" type="presParOf" srcId="{3285CD0D-2901-4D12-A2A1-7F0D8BE2C7EC}" destId="{E1E155D6-62E5-4399-AD50-6226A24647A6}" srcOrd="0" destOrd="0" presId="urn:microsoft.com/office/officeart/2005/8/layout/lProcess2"/>
    <dgm:cxn modelId="{6BF7021C-41B7-47CB-8DDE-557FD39D59A9}" type="presParOf" srcId="{3285CD0D-2901-4D12-A2A1-7F0D8BE2C7EC}" destId="{E61A2EA7-14D8-498F-8E69-72A416D20119}" srcOrd="1" destOrd="0" presId="urn:microsoft.com/office/officeart/2005/8/layout/lProcess2"/>
    <dgm:cxn modelId="{B2AC08A3-EA3B-45A6-8561-3E6EEB962710}" type="presParOf" srcId="{3285CD0D-2901-4D12-A2A1-7F0D8BE2C7EC}" destId="{89C6C036-589C-479A-BBC1-81F3A69988A2}" srcOrd="2" destOrd="0" presId="urn:microsoft.com/office/officeart/2005/8/layout/lProcess2"/>
    <dgm:cxn modelId="{F90C7692-8165-4A93-BAF2-FF8FB61580B4}" type="presParOf" srcId="{89C6C036-589C-479A-BBC1-81F3A69988A2}" destId="{3A41ABEB-FB61-479F-B00F-B4B9513C76B7}" srcOrd="0" destOrd="0" presId="urn:microsoft.com/office/officeart/2005/8/layout/lProcess2"/>
    <dgm:cxn modelId="{9C9EF915-7773-41F2-9402-ECECD7AEDD98}" type="presParOf" srcId="{3A41ABEB-FB61-479F-B00F-B4B9513C76B7}" destId="{1F25DE7A-4812-4C88-92E6-457BE8429503}" srcOrd="0" destOrd="0" presId="urn:microsoft.com/office/officeart/2005/8/layout/lProcess2"/>
    <dgm:cxn modelId="{DC55F8AE-C3DB-4155-A3D3-CE1FEED082C2}" type="presParOf" srcId="{1946CF1D-8B23-4174-93A6-85A700BB2020}" destId="{47730E04-5D59-4BBE-BD95-07C86924D49D}" srcOrd="1" destOrd="0" presId="urn:microsoft.com/office/officeart/2005/8/layout/lProcess2"/>
    <dgm:cxn modelId="{BAC6C510-FA4E-4F6D-A99E-9C8190669C9C}" type="presParOf" srcId="{1946CF1D-8B23-4174-93A6-85A700BB2020}" destId="{BE65858A-FD43-40A8-B4AB-388E888D5F24}" srcOrd="2" destOrd="0" presId="urn:microsoft.com/office/officeart/2005/8/layout/lProcess2"/>
    <dgm:cxn modelId="{C1C522EB-8011-4742-8629-8A538BDC349C}" type="presParOf" srcId="{BE65858A-FD43-40A8-B4AB-388E888D5F24}" destId="{F4E286B4-37C2-42F6-BC68-BC9A9B8992D0}" srcOrd="0" destOrd="0" presId="urn:microsoft.com/office/officeart/2005/8/layout/lProcess2"/>
    <dgm:cxn modelId="{C3DC2D5A-8956-435C-BBB8-C2DA4A1E7F26}" type="presParOf" srcId="{BE65858A-FD43-40A8-B4AB-388E888D5F24}" destId="{0CBCE029-0A8C-401B-A5BA-50078A8FAFB3}" srcOrd="1" destOrd="0" presId="urn:microsoft.com/office/officeart/2005/8/layout/lProcess2"/>
    <dgm:cxn modelId="{7EEB7E2A-F861-4EDA-91F1-F115F56AC08D}" type="presParOf" srcId="{BE65858A-FD43-40A8-B4AB-388E888D5F24}" destId="{0CB97870-6D53-406E-9F7E-EFFE7F6F5EFF}" srcOrd="2" destOrd="0" presId="urn:microsoft.com/office/officeart/2005/8/layout/lProcess2"/>
    <dgm:cxn modelId="{AB749320-BD65-4334-8C95-C607C67E7F70}" type="presParOf" srcId="{0CB97870-6D53-406E-9F7E-EFFE7F6F5EFF}" destId="{AF2DB976-37DD-4683-9C45-D9B70E4895D8}" srcOrd="0" destOrd="0" presId="urn:microsoft.com/office/officeart/2005/8/layout/lProcess2"/>
    <dgm:cxn modelId="{28754BA4-7E6A-4B02-BEB9-0922D55D5792}" type="presParOf" srcId="{AF2DB976-37DD-4683-9C45-D9B70E4895D8}" destId="{7106261B-F107-4D23-B953-5EDD6C2496CB}" srcOrd="0" destOrd="0" presId="urn:microsoft.com/office/officeart/2005/8/layout/lProcess2"/>
    <dgm:cxn modelId="{782FDBA2-46A5-429F-BFAB-53F8933B1CF0}" type="presParOf" srcId="{1946CF1D-8B23-4174-93A6-85A700BB2020}" destId="{2B0D19C7-F711-4473-9387-CEE65D35B0C5}" srcOrd="3" destOrd="0" presId="urn:microsoft.com/office/officeart/2005/8/layout/lProcess2"/>
    <dgm:cxn modelId="{83A97B48-3577-4DC1-A01A-2857EDBC5B51}" type="presParOf" srcId="{1946CF1D-8B23-4174-93A6-85A700BB2020}" destId="{2838516F-9FF5-43F8-8264-076A342B6387}" srcOrd="4" destOrd="0" presId="urn:microsoft.com/office/officeart/2005/8/layout/lProcess2"/>
    <dgm:cxn modelId="{766546D6-F854-48C2-B024-FD60C132B7EA}" type="presParOf" srcId="{2838516F-9FF5-43F8-8264-076A342B6387}" destId="{4727E3E1-1099-4CB4-BB87-0DB87A303F2E}" srcOrd="0" destOrd="0" presId="urn:microsoft.com/office/officeart/2005/8/layout/lProcess2"/>
    <dgm:cxn modelId="{FCE11588-6D8C-4D28-8451-1E35ACD5627F}" type="presParOf" srcId="{2838516F-9FF5-43F8-8264-076A342B6387}" destId="{80001E43-E7DF-47CE-BF39-C02FDD8EF5D7}" srcOrd="1" destOrd="0" presId="urn:microsoft.com/office/officeart/2005/8/layout/lProcess2"/>
    <dgm:cxn modelId="{DBB5F8A5-2551-4B2A-9AA1-D000B77E11E4}" type="presParOf" srcId="{2838516F-9FF5-43F8-8264-076A342B6387}" destId="{74340593-7E53-48B7-AEB0-09144B8583A5}" srcOrd="2" destOrd="0" presId="urn:microsoft.com/office/officeart/2005/8/layout/lProcess2"/>
    <dgm:cxn modelId="{C3B689A9-1FAA-4FC5-B99E-EA606997E458}" type="presParOf" srcId="{74340593-7E53-48B7-AEB0-09144B8583A5}" destId="{45D57EDE-95CD-425B-B6A6-7FF6928DFF8D}" srcOrd="0" destOrd="0" presId="urn:microsoft.com/office/officeart/2005/8/layout/lProcess2"/>
    <dgm:cxn modelId="{B11EBBBB-3FD3-4AAE-BD5F-F4F6A32D567C}" type="presParOf" srcId="{45D57EDE-95CD-425B-B6A6-7FF6928DFF8D}" destId="{255207BC-10D0-4A4A-937D-FA15956E327B}" srcOrd="0" destOrd="0" presId="urn:microsoft.com/office/officeart/2005/8/layout/lProcess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5CD8C5-605D-473C-B5FB-053D284C13DC}" type="datetimeFigureOut">
              <a:rPr lang="en-IN" smtClean="0"/>
              <a:t>15-09-2022</a:t>
            </a:fld>
            <a:endParaRPr lang="en-IN"/>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A58C0E-ED8C-476B-A7F8-4AB9E173DE96}" type="slidenum">
              <a:rPr lang="en-IN" smtClean="0"/>
              <a:t>‹#›</a:t>
            </a:fld>
            <a:endParaRPr lang="en-IN"/>
          </a:p>
        </p:txBody>
      </p:sp>
    </p:spTree>
    <p:extLst>
      <p:ext uri="{BB962C8B-B14F-4D97-AF65-F5344CB8AC3E}">
        <p14:creationId xmlns:p14="http://schemas.microsoft.com/office/powerpoint/2010/main" val="23797045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8223EAE-1118-4529-90FE-750AC066CD15}" type="slidenum">
              <a:rPr lang="en-US" smtClean="0"/>
              <a:pPr/>
              <a:t>16</a:t>
            </a:fld>
            <a:endParaRPr lang="en-US" dirty="0"/>
          </a:p>
        </p:txBody>
      </p:sp>
    </p:spTree>
    <p:extLst>
      <p:ext uri="{BB962C8B-B14F-4D97-AF65-F5344CB8AC3E}">
        <p14:creationId xmlns:p14="http://schemas.microsoft.com/office/powerpoint/2010/main" val="29937138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8223EAE-1118-4529-90FE-750AC066CD15}" type="slidenum">
              <a:rPr lang="en-US" smtClean="0"/>
              <a:pPr/>
              <a:t>17</a:t>
            </a:fld>
            <a:endParaRPr lang="en-US" dirty="0"/>
          </a:p>
        </p:txBody>
      </p:sp>
    </p:spTree>
    <p:extLst>
      <p:ext uri="{BB962C8B-B14F-4D97-AF65-F5344CB8AC3E}">
        <p14:creationId xmlns:p14="http://schemas.microsoft.com/office/powerpoint/2010/main" val="11192944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4F743833-C423-4032-A08C-45B4EB065243}" type="datetimeFigureOut">
              <a:rPr lang="en-IN" smtClean="0"/>
              <a:t>15-09-2022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91403D5-1E61-451F-B11D-4FAC1DA8E957}" type="slidenum">
              <a:rPr lang="en-IN" smtClean="0"/>
              <a:t>‹#›</a:t>
            </a:fld>
            <a:endParaRPr lang="en-IN"/>
          </a:p>
        </p:txBody>
      </p:sp>
    </p:spTree>
    <p:extLst>
      <p:ext uri="{BB962C8B-B14F-4D97-AF65-F5344CB8AC3E}">
        <p14:creationId xmlns:p14="http://schemas.microsoft.com/office/powerpoint/2010/main" val="473951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F743833-C423-4032-A08C-45B4EB065243}" type="datetimeFigureOut">
              <a:rPr lang="en-IN" smtClean="0"/>
              <a:t>15-09-2022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91403D5-1E61-451F-B11D-4FAC1DA8E957}" type="slidenum">
              <a:rPr lang="en-IN" smtClean="0"/>
              <a:t>‹#›</a:t>
            </a:fld>
            <a:endParaRPr lang="en-IN"/>
          </a:p>
        </p:txBody>
      </p:sp>
    </p:spTree>
    <p:extLst>
      <p:ext uri="{BB962C8B-B14F-4D97-AF65-F5344CB8AC3E}">
        <p14:creationId xmlns:p14="http://schemas.microsoft.com/office/powerpoint/2010/main" val="4096875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F743833-C423-4032-A08C-45B4EB065243}" type="datetimeFigureOut">
              <a:rPr lang="en-IN" smtClean="0"/>
              <a:t>15-09-2022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91403D5-1E61-451F-B11D-4FAC1DA8E957}" type="slidenum">
              <a:rPr lang="en-IN" smtClean="0"/>
              <a:t>‹#›</a:t>
            </a:fld>
            <a:endParaRPr lang="en-IN"/>
          </a:p>
        </p:txBody>
      </p:sp>
    </p:spTree>
    <p:extLst>
      <p:ext uri="{BB962C8B-B14F-4D97-AF65-F5344CB8AC3E}">
        <p14:creationId xmlns:p14="http://schemas.microsoft.com/office/powerpoint/2010/main" val="8168369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smtClean="0"/>
              <a:t>Click to edit Master title style</a:t>
            </a:r>
            <a:endParaRPr lang="en-IN"/>
          </a:p>
        </p:txBody>
      </p:sp>
      <p:sp>
        <p:nvSpPr>
          <p:cNvPr id="3" name="Text Placeholder 2"/>
          <p:cNvSpPr>
            <a:spLocks noGrp="1"/>
          </p:cNvSpPr>
          <p:nvPr>
            <p:ph type="body" sz="half" idx="1"/>
          </p:nvPr>
        </p:nvSpPr>
        <p:spPr>
          <a:xfrm>
            <a:off x="457200" y="1981200"/>
            <a:ext cx="4038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Online Image Placeholder 3"/>
          <p:cNvSpPr>
            <a:spLocks noGrp="1"/>
          </p:cNvSpPr>
          <p:nvPr>
            <p:ph type="clipArt" sz="half" idx="2"/>
          </p:nvPr>
        </p:nvSpPr>
        <p:spPr>
          <a:xfrm>
            <a:off x="4648200" y="1981200"/>
            <a:ext cx="4038600" cy="3886200"/>
          </a:xfrm>
        </p:spPr>
        <p:txBody>
          <a:bodyPr/>
          <a:lstStyle/>
          <a:p>
            <a:pPr lvl="0"/>
            <a:endParaRPr lang="en-IN" noProof="0" smtClean="0"/>
          </a:p>
        </p:txBody>
      </p:sp>
    </p:spTree>
    <p:extLst>
      <p:ext uri="{BB962C8B-B14F-4D97-AF65-F5344CB8AC3E}">
        <p14:creationId xmlns:p14="http://schemas.microsoft.com/office/powerpoint/2010/main" val="1605611650"/>
      </p:ext>
    </p:extLst>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F743833-C423-4032-A08C-45B4EB065243}" type="datetimeFigureOut">
              <a:rPr lang="en-IN" smtClean="0"/>
              <a:t>15-09-2022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91403D5-1E61-451F-B11D-4FAC1DA8E957}" type="slidenum">
              <a:rPr lang="en-IN" smtClean="0"/>
              <a:t>‹#›</a:t>
            </a:fld>
            <a:endParaRPr lang="en-IN"/>
          </a:p>
        </p:txBody>
      </p:sp>
    </p:spTree>
    <p:extLst>
      <p:ext uri="{BB962C8B-B14F-4D97-AF65-F5344CB8AC3E}">
        <p14:creationId xmlns:p14="http://schemas.microsoft.com/office/powerpoint/2010/main" val="4095853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F743833-C423-4032-A08C-45B4EB065243}" type="datetimeFigureOut">
              <a:rPr lang="en-IN" smtClean="0"/>
              <a:t>15-09-2022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91403D5-1E61-451F-B11D-4FAC1DA8E957}" type="slidenum">
              <a:rPr lang="en-IN" smtClean="0"/>
              <a:t>‹#›</a:t>
            </a:fld>
            <a:endParaRPr lang="en-IN"/>
          </a:p>
        </p:txBody>
      </p:sp>
    </p:spTree>
    <p:extLst>
      <p:ext uri="{BB962C8B-B14F-4D97-AF65-F5344CB8AC3E}">
        <p14:creationId xmlns:p14="http://schemas.microsoft.com/office/powerpoint/2010/main" val="1254811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4F743833-C423-4032-A08C-45B4EB065243}" type="datetimeFigureOut">
              <a:rPr lang="en-IN" smtClean="0"/>
              <a:t>15-09-2022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91403D5-1E61-451F-B11D-4FAC1DA8E957}" type="slidenum">
              <a:rPr lang="en-IN" smtClean="0"/>
              <a:t>‹#›</a:t>
            </a:fld>
            <a:endParaRPr lang="en-IN"/>
          </a:p>
        </p:txBody>
      </p:sp>
    </p:spTree>
    <p:extLst>
      <p:ext uri="{BB962C8B-B14F-4D97-AF65-F5344CB8AC3E}">
        <p14:creationId xmlns:p14="http://schemas.microsoft.com/office/powerpoint/2010/main" val="1291874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4F743833-C423-4032-A08C-45B4EB065243}" type="datetimeFigureOut">
              <a:rPr lang="en-IN" smtClean="0"/>
              <a:t>15-09-2022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91403D5-1E61-451F-B11D-4FAC1DA8E957}" type="slidenum">
              <a:rPr lang="en-IN" smtClean="0"/>
              <a:t>‹#›</a:t>
            </a:fld>
            <a:endParaRPr lang="en-IN"/>
          </a:p>
        </p:txBody>
      </p:sp>
    </p:spTree>
    <p:extLst>
      <p:ext uri="{BB962C8B-B14F-4D97-AF65-F5344CB8AC3E}">
        <p14:creationId xmlns:p14="http://schemas.microsoft.com/office/powerpoint/2010/main" val="3288393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4F743833-C423-4032-A08C-45B4EB065243}" type="datetimeFigureOut">
              <a:rPr lang="en-IN" smtClean="0"/>
              <a:t>15-09-2022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91403D5-1E61-451F-B11D-4FAC1DA8E957}" type="slidenum">
              <a:rPr lang="en-IN" smtClean="0"/>
              <a:t>‹#›</a:t>
            </a:fld>
            <a:endParaRPr lang="en-IN"/>
          </a:p>
        </p:txBody>
      </p:sp>
    </p:spTree>
    <p:extLst>
      <p:ext uri="{BB962C8B-B14F-4D97-AF65-F5344CB8AC3E}">
        <p14:creationId xmlns:p14="http://schemas.microsoft.com/office/powerpoint/2010/main" val="3780655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743833-C423-4032-A08C-45B4EB065243}" type="datetimeFigureOut">
              <a:rPr lang="en-IN" smtClean="0"/>
              <a:t>15-09-2022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91403D5-1E61-451F-B11D-4FAC1DA8E957}" type="slidenum">
              <a:rPr lang="en-IN" smtClean="0"/>
              <a:t>‹#›</a:t>
            </a:fld>
            <a:endParaRPr lang="en-IN"/>
          </a:p>
        </p:txBody>
      </p:sp>
    </p:spTree>
    <p:extLst>
      <p:ext uri="{BB962C8B-B14F-4D97-AF65-F5344CB8AC3E}">
        <p14:creationId xmlns:p14="http://schemas.microsoft.com/office/powerpoint/2010/main" val="1401007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743833-C423-4032-A08C-45B4EB065243}" type="datetimeFigureOut">
              <a:rPr lang="en-IN" smtClean="0"/>
              <a:t>15-09-2022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91403D5-1E61-451F-B11D-4FAC1DA8E957}" type="slidenum">
              <a:rPr lang="en-IN" smtClean="0"/>
              <a:t>‹#›</a:t>
            </a:fld>
            <a:endParaRPr lang="en-IN"/>
          </a:p>
        </p:txBody>
      </p:sp>
    </p:spTree>
    <p:extLst>
      <p:ext uri="{BB962C8B-B14F-4D97-AF65-F5344CB8AC3E}">
        <p14:creationId xmlns:p14="http://schemas.microsoft.com/office/powerpoint/2010/main" val="2823553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743833-C423-4032-A08C-45B4EB065243}" type="datetimeFigureOut">
              <a:rPr lang="en-IN" smtClean="0"/>
              <a:t>15-09-2022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91403D5-1E61-451F-B11D-4FAC1DA8E957}" type="slidenum">
              <a:rPr lang="en-IN" smtClean="0"/>
              <a:t>‹#›</a:t>
            </a:fld>
            <a:endParaRPr lang="en-IN"/>
          </a:p>
        </p:txBody>
      </p:sp>
    </p:spTree>
    <p:extLst>
      <p:ext uri="{BB962C8B-B14F-4D97-AF65-F5344CB8AC3E}">
        <p14:creationId xmlns:p14="http://schemas.microsoft.com/office/powerpoint/2010/main" val="1906084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743833-C423-4032-A08C-45B4EB065243}" type="datetimeFigureOut">
              <a:rPr lang="en-IN" smtClean="0"/>
              <a:t>15-09-2022</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1403D5-1E61-451F-B11D-4FAC1DA8E957}" type="slidenum">
              <a:rPr lang="en-IN" smtClean="0"/>
              <a:t>‹#›</a:t>
            </a:fld>
            <a:endParaRPr lang="en-IN"/>
          </a:p>
        </p:txBody>
      </p:sp>
    </p:spTree>
    <p:extLst>
      <p:ext uri="{BB962C8B-B14F-4D97-AF65-F5344CB8AC3E}">
        <p14:creationId xmlns:p14="http://schemas.microsoft.com/office/powerpoint/2010/main" val="30554893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5.jpeg"/><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7.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6.png"/><Relationship Id="rId7" Type="http://schemas.openxmlformats.org/officeDocument/2006/relationships/diagramColors" Target="../diagrams/colors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lnSpc>
                <a:spcPct val="150000"/>
              </a:lnSpc>
              <a:buNone/>
            </a:pPr>
            <a:r>
              <a:rPr lang="en-IN" sz="3600" b="1" dirty="0" smtClean="0">
                <a:latin typeface="Times New Roman" pitchFamily="18" charset="0"/>
                <a:cs typeface="Times New Roman" pitchFamily="18" charset="0"/>
              </a:rPr>
              <a:t>Hospitality Management</a:t>
            </a:r>
            <a:endParaRPr lang="en-IN" sz="3600" b="1" dirty="0">
              <a:latin typeface="Times New Roman" pitchFamily="18" charset="0"/>
              <a:cs typeface="Times New Roman" pitchFamily="18" charset="0"/>
            </a:endParaRPr>
          </a:p>
        </p:txBody>
      </p:sp>
    </p:spTree>
    <p:extLst>
      <p:ext uri="{BB962C8B-B14F-4D97-AF65-F5344CB8AC3E}">
        <p14:creationId xmlns:p14="http://schemas.microsoft.com/office/powerpoint/2010/main" val="25286502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Characteristic of Services</a:t>
            </a:r>
            <a:endParaRPr lang="en-IN" sz="2800" dirty="0"/>
          </a:p>
        </p:txBody>
      </p:sp>
      <p:pic>
        <p:nvPicPr>
          <p:cNvPr id="5"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1520" y="1196752"/>
            <a:ext cx="8661648" cy="5661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416761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fontScale="90000"/>
          </a:bodyPr>
          <a:lstStyle/>
          <a:p>
            <a:pPr eaLnBrk="1" hangingPunct="1"/>
            <a:r>
              <a:rPr lang="en-US" smtClean="0"/>
              <a:t>Characteristics of the Hospitality Industry</a:t>
            </a:r>
          </a:p>
        </p:txBody>
      </p:sp>
      <p:sp>
        <p:nvSpPr>
          <p:cNvPr id="11267" name="Rectangle 3"/>
          <p:cNvSpPr>
            <a:spLocks noGrp="1" noChangeArrowheads="1"/>
          </p:cNvSpPr>
          <p:nvPr>
            <p:ph type="body" idx="1"/>
          </p:nvPr>
        </p:nvSpPr>
        <p:spPr>
          <a:xfrm>
            <a:off x="457200" y="2308225"/>
            <a:ext cx="8229600" cy="3559175"/>
          </a:xfrm>
        </p:spPr>
        <p:txBody>
          <a:bodyPr/>
          <a:lstStyle/>
          <a:p>
            <a:pPr eaLnBrk="1" hangingPunct="1"/>
            <a:r>
              <a:rPr lang="en-US" smtClean="0"/>
              <a:t>Product is intangible and perishable</a:t>
            </a:r>
          </a:p>
          <a:p>
            <a:pPr eaLnBrk="1" hangingPunct="1"/>
            <a:r>
              <a:rPr lang="en-US" smtClean="0"/>
              <a:t>No such thing as business hours</a:t>
            </a:r>
          </a:p>
          <a:p>
            <a:pPr eaLnBrk="1" hangingPunct="1"/>
            <a:r>
              <a:rPr lang="en-US" smtClean="0"/>
              <a:t>Hospitality operations run on a 24-hour basis all year round</a:t>
            </a:r>
          </a:p>
          <a:p>
            <a:pPr eaLnBrk="1" hangingPunct="1"/>
            <a:r>
              <a:rPr lang="en-US" smtClean="0"/>
              <a:t>Characterized by shift work</a:t>
            </a:r>
          </a:p>
        </p:txBody>
      </p:sp>
    </p:spTree>
    <p:extLst>
      <p:ext uri="{BB962C8B-B14F-4D97-AF65-F5344CB8AC3E}">
        <p14:creationId xmlns:p14="http://schemas.microsoft.com/office/powerpoint/2010/main" val="10303068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mtClean="0"/>
              <a:t>Corporate Philosophy</a:t>
            </a:r>
          </a:p>
        </p:txBody>
      </p:sp>
      <p:sp>
        <p:nvSpPr>
          <p:cNvPr id="12291" name="Rectangle 3"/>
          <p:cNvSpPr>
            <a:spLocks noGrp="1" noChangeArrowheads="1"/>
          </p:cNvSpPr>
          <p:nvPr>
            <p:ph type="body" idx="1"/>
          </p:nvPr>
        </p:nvSpPr>
        <p:spPr/>
        <p:txBody>
          <a:bodyPr/>
          <a:lstStyle/>
          <a:p>
            <a:pPr eaLnBrk="1" hangingPunct="1"/>
            <a:r>
              <a:rPr lang="en-US" smtClean="0"/>
              <a:t>Philosophy:</a:t>
            </a:r>
          </a:p>
          <a:p>
            <a:pPr lvl="1" eaLnBrk="1" hangingPunct="1"/>
            <a:r>
              <a:rPr lang="en-US" smtClean="0"/>
              <a:t>Shift toward greater employee empowerment</a:t>
            </a:r>
          </a:p>
          <a:p>
            <a:pPr lvl="1" eaLnBrk="1" hangingPunct="1"/>
            <a:r>
              <a:rPr lang="en-US" smtClean="0"/>
              <a:t>Strong links to TQM</a:t>
            </a:r>
          </a:p>
          <a:p>
            <a:pPr lvl="1" eaLnBrk="1" hangingPunct="1"/>
            <a:r>
              <a:rPr lang="en-US" smtClean="0"/>
              <a:t>Service philosophy is a way of life</a:t>
            </a:r>
            <a:endParaRPr lang="en-US" sz="2400" smtClean="0"/>
          </a:p>
        </p:txBody>
      </p:sp>
    </p:spTree>
    <p:extLst>
      <p:ext uri="{BB962C8B-B14F-4D97-AF65-F5344CB8AC3E}">
        <p14:creationId xmlns:p14="http://schemas.microsoft.com/office/powerpoint/2010/main" val="14611036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lgn="ctr" eaLnBrk="1" hangingPunct="1"/>
            <a:r>
              <a:rPr lang="en-US" smtClean="0"/>
              <a:t>Corporate Culture</a:t>
            </a:r>
          </a:p>
        </p:txBody>
      </p:sp>
      <p:sp>
        <p:nvSpPr>
          <p:cNvPr id="13315" name="Rectangle 3"/>
          <p:cNvSpPr>
            <a:spLocks noGrp="1" noChangeArrowheads="1"/>
          </p:cNvSpPr>
          <p:nvPr>
            <p:ph type="body" sz="half" idx="1"/>
          </p:nvPr>
        </p:nvSpPr>
        <p:spPr>
          <a:xfrm>
            <a:off x="457200" y="1981200"/>
            <a:ext cx="7543800" cy="3886200"/>
          </a:xfrm>
        </p:spPr>
        <p:txBody>
          <a:bodyPr/>
          <a:lstStyle/>
          <a:p>
            <a:pPr eaLnBrk="1" hangingPunct="1"/>
            <a:r>
              <a:rPr lang="en-US" smtClean="0"/>
              <a:t>Culture:</a:t>
            </a:r>
          </a:p>
          <a:p>
            <a:pPr lvl="1" eaLnBrk="1" hangingPunct="1"/>
            <a:r>
              <a:rPr lang="en-US" smtClean="0"/>
              <a:t>Overall style and feel of the company</a:t>
            </a:r>
          </a:p>
          <a:p>
            <a:pPr eaLnBrk="1" hangingPunct="1"/>
            <a:r>
              <a:rPr lang="en-US" smtClean="0"/>
              <a:t>Mission statement:</a:t>
            </a:r>
          </a:p>
          <a:p>
            <a:pPr lvl="1" eaLnBrk="1" hangingPunct="1"/>
            <a:r>
              <a:rPr lang="en-US" smtClean="0"/>
              <a:t>Central purposes, strategies, and values</a:t>
            </a:r>
          </a:p>
        </p:txBody>
      </p:sp>
    </p:spTree>
    <p:extLst>
      <p:ext uri="{BB962C8B-B14F-4D97-AF65-F5344CB8AC3E}">
        <p14:creationId xmlns:p14="http://schemas.microsoft.com/office/powerpoint/2010/main" val="1644647254"/>
      </p:ext>
    </p:extLst>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26"/>
          <p:cNvSpPr>
            <a:spLocks noGrp="1" noChangeArrowheads="1"/>
          </p:cNvSpPr>
          <p:nvPr>
            <p:ph type="title"/>
          </p:nvPr>
        </p:nvSpPr>
        <p:spPr/>
        <p:txBody>
          <a:bodyPr/>
          <a:lstStyle/>
          <a:p>
            <a:pPr algn="ctr" eaLnBrk="1" hangingPunct="1"/>
            <a:r>
              <a:rPr lang="en-US" smtClean="0"/>
              <a:t>Corporate Culture (cont.)</a:t>
            </a:r>
          </a:p>
        </p:txBody>
      </p:sp>
      <p:sp>
        <p:nvSpPr>
          <p:cNvPr id="14339" name="Rectangle 1027"/>
          <p:cNvSpPr>
            <a:spLocks noGrp="1" noChangeArrowheads="1"/>
          </p:cNvSpPr>
          <p:nvPr>
            <p:ph type="body" sz="half" idx="1"/>
          </p:nvPr>
        </p:nvSpPr>
        <p:spPr>
          <a:xfrm>
            <a:off x="838200" y="2017713"/>
            <a:ext cx="7620000" cy="4230687"/>
          </a:xfrm>
        </p:spPr>
        <p:txBody>
          <a:bodyPr/>
          <a:lstStyle/>
          <a:p>
            <a:pPr eaLnBrk="1" hangingPunct="1"/>
            <a:r>
              <a:rPr lang="en-US" smtClean="0"/>
              <a:t>Goal:</a:t>
            </a:r>
          </a:p>
          <a:p>
            <a:pPr lvl="1" eaLnBrk="1" hangingPunct="1"/>
            <a:r>
              <a:rPr lang="en-US" smtClean="0"/>
              <a:t>Broad statement geared toward accomplishment</a:t>
            </a:r>
          </a:p>
          <a:p>
            <a:pPr eaLnBrk="1" hangingPunct="1"/>
            <a:r>
              <a:rPr lang="en-US" smtClean="0"/>
              <a:t>Strategy/tactics:</a:t>
            </a:r>
          </a:p>
          <a:p>
            <a:pPr lvl="1" eaLnBrk="1" hangingPunct="1"/>
            <a:r>
              <a:rPr lang="en-US" smtClean="0"/>
              <a:t>Actions needed to reach goals</a:t>
            </a:r>
          </a:p>
        </p:txBody>
      </p:sp>
    </p:spTree>
    <p:extLst>
      <p:ext uri="{BB962C8B-B14F-4D97-AF65-F5344CB8AC3E}">
        <p14:creationId xmlns:p14="http://schemas.microsoft.com/office/powerpoint/2010/main" val="233389277"/>
      </p:ext>
    </p:extLst>
  </p:cSld>
  <p:clrMapOvr>
    <a:masterClrMapping/>
  </p:clrMapOvr>
  <p:transition>
    <p:wipe dir="d"/>
  </p:transition>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ctrTitle"/>
          </p:nvPr>
        </p:nvSpPr>
        <p:spPr>
          <a:xfrm>
            <a:off x="609600" y="609600"/>
            <a:ext cx="8077200" cy="609600"/>
          </a:xfrm>
        </p:spPr>
        <p:txBody>
          <a:bodyPr>
            <a:noAutofit/>
          </a:bodyPr>
          <a:lstStyle/>
          <a:p>
            <a:pPr algn="l" eaLnBrk="1" hangingPunct="1">
              <a:defRPr/>
            </a:pPr>
            <a:r>
              <a:rPr lang="en-US" sz="4000" b="1" dirty="0" smtClean="0">
                <a:latin typeface="Times New Roman" pitchFamily="18" charset="0"/>
                <a:cs typeface="Times New Roman" pitchFamily="18" charset="0"/>
              </a:rPr>
              <a:t>According to Levels of Service</a:t>
            </a:r>
          </a:p>
        </p:txBody>
      </p:sp>
      <p:sp>
        <p:nvSpPr>
          <p:cNvPr id="29699" name="Rectangle 3"/>
          <p:cNvSpPr>
            <a:spLocks noGrp="1" noChangeArrowheads="1"/>
          </p:cNvSpPr>
          <p:nvPr>
            <p:ph type="subTitle" idx="1"/>
          </p:nvPr>
        </p:nvSpPr>
        <p:spPr>
          <a:xfrm>
            <a:off x="395536" y="1772816"/>
            <a:ext cx="8208912" cy="4667250"/>
          </a:xfrm>
        </p:spPr>
        <p:txBody>
          <a:bodyPr>
            <a:normAutofit/>
          </a:bodyPr>
          <a:lstStyle/>
          <a:p>
            <a:pPr algn="l" eaLnBrk="1" hangingPunct="1">
              <a:lnSpc>
                <a:spcPct val="150000"/>
              </a:lnSpc>
              <a:defRPr/>
            </a:pPr>
            <a:r>
              <a:rPr lang="en-US" sz="2300" dirty="0" smtClean="0">
                <a:solidFill>
                  <a:schemeClr val="tx1"/>
                </a:solidFill>
                <a:latin typeface="Times New Roman" pitchFamily="18" charset="0"/>
                <a:cs typeface="Times New Roman" pitchFamily="18" charset="0"/>
              </a:rPr>
              <a:t>a. World-Class Service </a:t>
            </a:r>
          </a:p>
          <a:p>
            <a:pPr algn="l" eaLnBrk="1" hangingPunct="1">
              <a:lnSpc>
                <a:spcPct val="150000"/>
              </a:lnSpc>
              <a:defRPr/>
            </a:pPr>
            <a:endParaRPr lang="en-US" sz="2300" dirty="0" smtClean="0">
              <a:solidFill>
                <a:schemeClr val="tx1"/>
              </a:solidFill>
              <a:latin typeface="Times New Roman" pitchFamily="18" charset="0"/>
              <a:cs typeface="Times New Roman" pitchFamily="18" charset="0"/>
            </a:endParaRPr>
          </a:p>
          <a:p>
            <a:pPr algn="l" eaLnBrk="1" hangingPunct="1">
              <a:lnSpc>
                <a:spcPct val="150000"/>
              </a:lnSpc>
              <a:defRPr/>
            </a:pPr>
            <a:r>
              <a:rPr lang="en-US" sz="2300" dirty="0" smtClean="0">
                <a:solidFill>
                  <a:schemeClr val="tx1"/>
                </a:solidFill>
                <a:latin typeface="Times New Roman" pitchFamily="18" charset="0"/>
                <a:cs typeface="Times New Roman" pitchFamily="18" charset="0"/>
              </a:rPr>
              <a:t>b. Medium-Range Service</a:t>
            </a:r>
          </a:p>
          <a:p>
            <a:pPr algn="l" eaLnBrk="1" hangingPunct="1">
              <a:lnSpc>
                <a:spcPct val="150000"/>
              </a:lnSpc>
              <a:defRPr/>
            </a:pPr>
            <a:endParaRPr lang="en-US" sz="2300" dirty="0" smtClean="0">
              <a:solidFill>
                <a:schemeClr val="tx1"/>
              </a:solidFill>
              <a:latin typeface="Times New Roman" pitchFamily="18" charset="0"/>
              <a:cs typeface="Times New Roman" pitchFamily="18" charset="0"/>
            </a:endParaRPr>
          </a:p>
          <a:p>
            <a:pPr algn="l" eaLnBrk="1" hangingPunct="1">
              <a:lnSpc>
                <a:spcPct val="150000"/>
              </a:lnSpc>
              <a:defRPr/>
            </a:pPr>
            <a:r>
              <a:rPr lang="en-US" sz="2300" dirty="0" smtClean="0">
                <a:solidFill>
                  <a:schemeClr val="tx1"/>
                </a:solidFill>
                <a:latin typeface="Times New Roman" pitchFamily="18" charset="0"/>
                <a:cs typeface="Times New Roman" pitchFamily="18" charset="0"/>
              </a:rPr>
              <a:t>c. Economy / Limited Service</a:t>
            </a:r>
          </a:p>
        </p:txBody>
      </p:sp>
    </p:spTree>
    <p:extLst>
      <p:ext uri="{BB962C8B-B14F-4D97-AF65-F5344CB8AC3E}">
        <p14:creationId xmlns:p14="http://schemas.microsoft.com/office/powerpoint/2010/main" val="156658070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9698"/>
                                        </p:tgtEl>
                                        <p:attrNameLst>
                                          <p:attrName>style.visibility</p:attrName>
                                        </p:attrNameLst>
                                      </p:cBhvr>
                                      <p:to>
                                        <p:strVal val="visible"/>
                                      </p:to>
                                    </p:set>
                                    <p:animEffect transition="in" filter="dissolve">
                                      <p:cBhvr>
                                        <p:cTn id="7" dur="500"/>
                                        <p:tgtEl>
                                          <p:spTgt spid="296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12" fill="hold" grpId="0" nodeType="clickEffect">
                                  <p:stCondLst>
                                    <p:cond delay="0"/>
                                  </p:stCondLst>
                                  <p:childTnLst>
                                    <p:set>
                                      <p:cBhvr>
                                        <p:cTn id="11" dur="1" fill="hold">
                                          <p:stCondLst>
                                            <p:cond delay="0"/>
                                          </p:stCondLst>
                                        </p:cTn>
                                        <p:tgtEl>
                                          <p:spTgt spid="29699">
                                            <p:txEl>
                                              <p:pRg st="0" end="0"/>
                                            </p:txEl>
                                          </p:spTgt>
                                        </p:tgtEl>
                                        <p:attrNameLst>
                                          <p:attrName>style.visibility</p:attrName>
                                        </p:attrNameLst>
                                      </p:cBhvr>
                                      <p:to>
                                        <p:strVal val="visible"/>
                                      </p:to>
                                    </p:set>
                                    <p:anim calcmode="lin" valueType="num">
                                      <p:cBhvr additive="base">
                                        <p:cTn id="12" dur="500" fill="hold"/>
                                        <p:tgtEl>
                                          <p:spTgt spid="29699">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96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12" fill="hold" grpId="0" nodeType="clickEffect">
                                  <p:stCondLst>
                                    <p:cond delay="0"/>
                                  </p:stCondLst>
                                  <p:childTnLst>
                                    <p:set>
                                      <p:cBhvr>
                                        <p:cTn id="17" dur="1" fill="hold">
                                          <p:stCondLst>
                                            <p:cond delay="0"/>
                                          </p:stCondLst>
                                        </p:cTn>
                                        <p:tgtEl>
                                          <p:spTgt spid="29699">
                                            <p:txEl>
                                              <p:pRg st="2" end="2"/>
                                            </p:txEl>
                                          </p:spTgt>
                                        </p:tgtEl>
                                        <p:attrNameLst>
                                          <p:attrName>style.visibility</p:attrName>
                                        </p:attrNameLst>
                                      </p:cBhvr>
                                      <p:to>
                                        <p:strVal val="visible"/>
                                      </p:to>
                                    </p:set>
                                    <p:anim calcmode="lin" valueType="num">
                                      <p:cBhvr additive="base">
                                        <p:cTn id="18" dur="500" fill="hold"/>
                                        <p:tgtEl>
                                          <p:spTgt spid="29699">
                                            <p:txEl>
                                              <p:pRg st="2" end="2"/>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296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12" fill="hold" grpId="0" nodeType="clickEffect">
                                  <p:stCondLst>
                                    <p:cond delay="0"/>
                                  </p:stCondLst>
                                  <p:childTnLst>
                                    <p:set>
                                      <p:cBhvr>
                                        <p:cTn id="23" dur="1" fill="hold">
                                          <p:stCondLst>
                                            <p:cond delay="0"/>
                                          </p:stCondLst>
                                        </p:cTn>
                                        <p:tgtEl>
                                          <p:spTgt spid="29699">
                                            <p:txEl>
                                              <p:pRg st="4" end="4"/>
                                            </p:txEl>
                                          </p:spTgt>
                                        </p:tgtEl>
                                        <p:attrNameLst>
                                          <p:attrName>style.visibility</p:attrName>
                                        </p:attrNameLst>
                                      </p:cBhvr>
                                      <p:to>
                                        <p:strVal val="visible"/>
                                      </p:to>
                                    </p:set>
                                    <p:anim calcmode="lin" valueType="num">
                                      <p:cBhvr additive="base">
                                        <p:cTn id="24" dur="500" fill="hold"/>
                                        <p:tgtEl>
                                          <p:spTgt spid="29699">
                                            <p:txEl>
                                              <p:pRg st="4" end="4"/>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2969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autoUpdateAnimBg="0"/>
      <p:bldP spid="29699"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odging_hampton.jpg"/>
          <p:cNvPicPr>
            <a:picLocks noChangeAspect="1"/>
          </p:cNvPicPr>
          <p:nvPr/>
        </p:nvPicPr>
        <p:blipFill>
          <a:blip r:embed="rId3"/>
          <a:stretch>
            <a:fillRect/>
          </a:stretch>
        </p:blipFill>
        <p:spPr>
          <a:xfrm>
            <a:off x="0" y="0"/>
            <a:ext cx="9144000" cy="6858000"/>
          </a:xfrm>
          <a:prstGeom prst="rect">
            <a:avLst/>
          </a:prstGeom>
        </p:spPr>
      </p:pic>
      <p:sp>
        <p:nvSpPr>
          <p:cNvPr id="2" name="Title 1"/>
          <p:cNvSpPr>
            <a:spLocks noGrp="1"/>
          </p:cNvSpPr>
          <p:nvPr>
            <p:ph type="title"/>
          </p:nvPr>
        </p:nvSpPr>
        <p:spPr/>
        <p:txBody>
          <a:bodyPr>
            <a:normAutofit/>
          </a:bodyPr>
          <a:lstStyle/>
          <a:p>
            <a:r>
              <a:rPr lang="en-US" sz="5400" dirty="0" smtClean="0">
                <a:solidFill>
                  <a:srgbClr val="FFC000"/>
                </a:solidFill>
                <a:latin typeface="Algerian" pitchFamily="82" charset="0"/>
              </a:rPr>
              <a:t>Lodging careers</a:t>
            </a:r>
            <a:endParaRPr lang="en-US" sz="5400" dirty="0">
              <a:solidFill>
                <a:srgbClr val="FFC000"/>
              </a:solidFill>
              <a:latin typeface="Algerian" pitchFamily="82" charset="0"/>
            </a:endParaRPr>
          </a:p>
        </p:txBody>
      </p:sp>
      <p:graphicFrame>
        <p:nvGraphicFramePr>
          <p:cNvPr id="5" name="Content Placeholder 4"/>
          <p:cNvGraphicFramePr>
            <a:graphicFrameLocks noGrp="1"/>
          </p:cNvGraphicFramePr>
          <p:nvPr>
            <p:ph idx="1"/>
          </p:nvPr>
        </p:nvGraphicFramePr>
        <p:xfrm>
          <a:off x="457200" y="2057399"/>
          <a:ext cx="8229600" cy="439737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152921532"/>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
                                        <p:tgtEl>
                                          <p:spTgt spid="6"/>
                                        </p:tgtEl>
                                      </p:cBhvr>
                                    </p:animEffect>
                                    <p:anim calcmode="lin" valueType="num">
                                      <p:cBhvr>
                                        <p:cTn id="8" dur="400" fill="hold"/>
                                        <p:tgtEl>
                                          <p:spTgt spid="6"/>
                                        </p:tgtEl>
                                        <p:attrNameLst>
                                          <p:attrName>ppt_x</p:attrName>
                                        </p:attrNameLst>
                                      </p:cBhvr>
                                      <p:tavLst>
                                        <p:tav tm="0">
                                          <p:val>
                                            <p:strVal val="#ppt_x"/>
                                          </p:val>
                                        </p:tav>
                                        <p:tav tm="100000">
                                          <p:val>
                                            <p:strVal val="#ppt_x"/>
                                          </p:val>
                                        </p:tav>
                                      </p:tavLst>
                                    </p:anim>
                                    <p:anim calcmode="lin" valueType="num">
                                      <p:cBhvr>
                                        <p:cTn id="9" dur="400" fill="hold"/>
                                        <p:tgtEl>
                                          <p:spTgt spid="6"/>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6"/>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6"/>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additive="base">
                                        <p:cTn id="16" dur="500" fill="hold"/>
                                        <p:tgtEl>
                                          <p:spTgt spid="2"/>
                                        </p:tgtEl>
                                        <p:attrNameLst>
                                          <p:attrName>ppt_x</p:attrName>
                                        </p:attrNameLst>
                                      </p:cBhvr>
                                      <p:tavLst>
                                        <p:tav tm="0">
                                          <p:val>
                                            <p:strVal val="#ppt_x"/>
                                          </p:val>
                                        </p:tav>
                                        <p:tav tm="100000">
                                          <p:val>
                                            <p:strVal val="#ppt_x"/>
                                          </p:val>
                                        </p:tav>
                                      </p:tavLst>
                                    </p:anim>
                                    <p:anim calcmode="lin" valueType="num">
                                      <p:cBhvr additive="base">
                                        <p:cTn id="17"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3"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100"/>
                                        <p:tgtEl>
                                          <p:spTgt spid="5"/>
                                        </p:tgtEl>
                                      </p:cBhvr>
                                    </p:animEffect>
                                    <p:anim calcmode="lin" valueType="num">
                                      <p:cBhvr>
                                        <p:cTn id="23" dur="400" fill="hold"/>
                                        <p:tgtEl>
                                          <p:spTgt spid="5"/>
                                        </p:tgtEl>
                                        <p:attrNameLst>
                                          <p:attrName>ppt_x</p:attrName>
                                        </p:attrNameLst>
                                      </p:cBhvr>
                                      <p:tavLst>
                                        <p:tav tm="0">
                                          <p:val>
                                            <p:strVal val="#ppt_x"/>
                                          </p:val>
                                        </p:tav>
                                        <p:tav tm="100000">
                                          <p:val>
                                            <p:strVal val="#ppt_x"/>
                                          </p:val>
                                        </p:tav>
                                      </p:tavLst>
                                    </p:anim>
                                    <p:anim calcmode="lin" valueType="num">
                                      <p:cBhvr>
                                        <p:cTn id="24" dur="400" fill="hold"/>
                                        <p:tgtEl>
                                          <p:spTgt spid="5"/>
                                        </p:tgtEl>
                                        <p:attrNameLst>
                                          <p:attrName>ppt_y</p:attrName>
                                        </p:attrNameLst>
                                      </p:cBhvr>
                                      <p:tavLst>
                                        <p:tav tm="0">
                                          <p:val>
                                            <p:strVal val="#ppt_y+0.31"/>
                                          </p:val>
                                        </p:tav>
                                        <p:tav tm="100000">
                                          <p:val>
                                            <p:strVal val="#ppt_y+0.31"/>
                                          </p:val>
                                        </p:tav>
                                      </p:tavLst>
                                    </p:anim>
                                    <p:anim calcmode="lin" valueType="num">
                                      <p:cBhvr>
                                        <p:cTn id="25" dur="600" decel="50000" fill="hold">
                                          <p:stCondLst>
                                            <p:cond delay="400"/>
                                          </p:stCondLst>
                                        </p:cTn>
                                        <p:tgtEl>
                                          <p:spTgt spid="5"/>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6" dur="600" decel="50000" fill="hold">
                                          <p:stCondLst>
                                            <p:cond delay="400"/>
                                          </p:stCondLst>
                                        </p:cTn>
                                        <p:tgtEl>
                                          <p:spTgt spid="5"/>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5" grpId="0">
        <p:bldAsOne/>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srcRect/>
          <a:stretch>
            <a:fillRect/>
          </a:stretch>
        </p:blipFill>
        <p:spPr bwMode="auto">
          <a:xfrm>
            <a:off x="-188213" y="0"/>
            <a:ext cx="9332213" cy="685799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2" name="Title 1"/>
          <p:cNvSpPr>
            <a:spLocks noGrp="1"/>
          </p:cNvSpPr>
          <p:nvPr>
            <p:ph type="title"/>
          </p:nvPr>
        </p:nvSpPr>
        <p:spPr/>
        <p:txBody>
          <a:bodyPr>
            <a:noAutofit/>
          </a:bodyPr>
          <a:lstStyle/>
          <a:p>
            <a:r>
              <a:rPr lang="en-US" sz="4800" dirty="0" smtClean="0">
                <a:solidFill>
                  <a:schemeClr val="accent2">
                    <a:lumMod val="20000"/>
                    <a:lumOff val="80000"/>
                  </a:schemeClr>
                </a:solidFill>
                <a:latin typeface="Algerian" pitchFamily="82" charset="0"/>
              </a:rPr>
              <a:t>Food service careers</a:t>
            </a:r>
            <a:endParaRPr lang="en-US" sz="4800" dirty="0">
              <a:solidFill>
                <a:schemeClr val="accent2">
                  <a:lumMod val="20000"/>
                  <a:lumOff val="80000"/>
                </a:schemeClr>
              </a:solidFill>
              <a:latin typeface="Algerian" pitchFamily="82" charset="0"/>
            </a:endParaRPr>
          </a:p>
        </p:txBody>
      </p:sp>
      <p:graphicFrame>
        <p:nvGraphicFramePr>
          <p:cNvPr id="4" name="Content Placeholder 3"/>
          <p:cNvGraphicFramePr>
            <a:graphicFrameLocks noGrp="1"/>
          </p:cNvGraphicFramePr>
          <p:nvPr>
            <p:ph idx="1"/>
          </p:nvPr>
        </p:nvGraphicFramePr>
        <p:xfrm>
          <a:off x="609600" y="1524001"/>
          <a:ext cx="8305800" cy="48006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481100553"/>
      </p:ext>
    </p:extLst>
  </p:cSld>
  <p:clrMapOvr>
    <a:masterClrMapping/>
  </p:clrMapOvr>
  <p:transition advClick="0" advTm="2000">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
                                        <p:tgtEl>
                                          <p:spTgt spid="5"/>
                                        </p:tgtEl>
                                      </p:cBhvr>
                                    </p:animEffect>
                                    <p:anim calcmode="lin" valueType="num">
                                      <p:cBhvr>
                                        <p:cTn id="8" dur="400" fill="hold"/>
                                        <p:tgtEl>
                                          <p:spTgt spid="5"/>
                                        </p:tgtEl>
                                        <p:attrNameLst>
                                          <p:attrName>ppt_x</p:attrName>
                                        </p:attrNameLst>
                                      </p:cBhvr>
                                      <p:tavLst>
                                        <p:tav tm="0">
                                          <p:val>
                                            <p:strVal val="#ppt_x"/>
                                          </p:val>
                                        </p:tav>
                                        <p:tav tm="100000">
                                          <p:val>
                                            <p:strVal val="#ppt_x"/>
                                          </p:val>
                                        </p:tav>
                                      </p:tavLst>
                                    </p:anim>
                                    <p:anim calcmode="lin" valueType="num">
                                      <p:cBhvr>
                                        <p:cTn id="9" dur="400" fill="hold"/>
                                        <p:tgtEl>
                                          <p:spTgt spid="5"/>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5"/>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5"/>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additive="base">
                                        <p:cTn id="16" dur="500" fill="hold"/>
                                        <p:tgtEl>
                                          <p:spTgt spid="2"/>
                                        </p:tgtEl>
                                        <p:attrNameLst>
                                          <p:attrName>ppt_x</p:attrName>
                                        </p:attrNameLst>
                                      </p:cBhvr>
                                      <p:tavLst>
                                        <p:tav tm="0">
                                          <p:val>
                                            <p:strVal val="#ppt_x"/>
                                          </p:val>
                                        </p:tav>
                                        <p:tav tm="100000">
                                          <p:val>
                                            <p:strVal val="#ppt_x"/>
                                          </p:val>
                                        </p:tav>
                                      </p:tavLst>
                                    </p:anim>
                                    <p:anim calcmode="lin" valueType="num">
                                      <p:cBhvr additive="base">
                                        <p:cTn id="17"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diamond(in)">
                                      <p:cBhvr>
                                        <p:cTn id="2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body" idx="1"/>
          </p:nvPr>
        </p:nvSpPr>
        <p:spPr>
          <a:xfrm>
            <a:off x="323528" y="188640"/>
            <a:ext cx="8496944" cy="6408712"/>
          </a:xfrm>
        </p:spPr>
        <p:txBody>
          <a:bodyPr>
            <a:normAutofit lnSpcReduction="10000"/>
          </a:bodyPr>
          <a:lstStyle/>
          <a:p>
            <a:pPr algn="just">
              <a:lnSpc>
                <a:spcPct val="150000"/>
              </a:lnSpc>
              <a:buFontTx/>
              <a:buNone/>
            </a:pPr>
            <a:endParaRPr lang="en-GB" sz="2300" dirty="0" smtClean="0">
              <a:latin typeface="Times New Roman" pitchFamily="18" charset="0"/>
              <a:cs typeface="Times New Roman" pitchFamily="18" charset="0"/>
            </a:endParaRPr>
          </a:p>
          <a:p>
            <a:pPr algn="just">
              <a:lnSpc>
                <a:spcPct val="150000"/>
              </a:lnSpc>
            </a:pPr>
            <a:r>
              <a:rPr lang="en-GB" sz="2300" dirty="0" smtClean="0">
                <a:latin typeface="Times New Roman" pitchFamily="18" charset="0"/>
                <a:cs typeface="Times New Roman" pitchFamily="18" charset="0"/>
              </a:rPr>
              <a:t>The hospitality industry consists of broad category of fields within the service industry that includes lodging, restaurants, event planning, theme parks, transportation, cruise line, and additional fields within the tourism industry. </a:t>
            </a:r>
          </a:p>
          <a:p>
            <a:pPr algn="just">
              <a:lnSpc>
                <a:spcPct val="150000"/>
              </a:lnSpc>
            </a:pPr>
            <a:r>
              <a:rPr lang="en-GB" sz="2300" dirty="0" smtClean="0">
                <a:latin typeface="Times New Roman" pitchFamily="18" charset="0"/>
                <a:cs typeface="Times New Roman" pitchFamily="18" charset="0"/>
              </a:rPr>
              <a:t>The hospitality industry is a several billion dollar industry that mostly depends on the availability of leisure time and disposable income. </a:t>
            </a:r>
          </a:p>
          <a:p>
            <a:pPr algn="just">
              <a:lnSpc>
                <a:spcPct val="150000"/>
              </a:lnSpc>
            </a:pPr>
            <a:r>
              <a:rPr lang="en-GB" sz="2300" dirty="0" smtClean="0">
                <a:latin typeface="Times New Roman" pitchFamily="18" charset="0"/>
                <a:cs typeface="Times New Roman" pitchFamily="18" charset="0"/>
              </a:rPr>
              <a:t>A hospitality unit such as a restaurant, hotel, or even an amusement park consists of multiple groups such as facility maintenance, direct operations (servers, housekeepers, porters, kitchen workers, bartenders, etc.), management, marketing, and human resources.</a:t>
            </a:r>
          </a:p>
        </p:txBody>
      </p:sp>
    </p:spTree>
    <p:extLst>
      <p:ext uri="{BB962C8B-B14F-4D97-AF65-F5344CB8AC3E}">
        <p14:creationId xmlns:p14="http://schemas.microsoft.com/office/powerpoint/2010/main" val="14972463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468313" y="1700809"/>
            <a:ext cx="8229600" cy="4885730"/>
          </a:xfrm>
        </p:spPr>
        <p:txBody>
          <a:bodyPr>
            <a:normAutofit/>
          </a:bodyPr>
          <a:lstStyle/>
          <a:p>
            <a:pPr marL="0" indent="0" algn="just" eaLnBrk="1" hangingPunct="1">
              <a:lnSpc>
                <a:spcPct val="150000"/>
              </a:lnSpc>
              <a:buNone/>
              <a:tabLst>
                <a:tab pos="4389438" algn="l"/>
              </a:tabLst>
            </a:pPr>
            <a:r>
              <a:rPr lang="en-GB" sz="2300" b="1" dirty="0" smtClean="0">
                <a:latin typeface="Times New Roman" pitchFamily="18" charset="0"/>
                <a:cs typeface="Times New Roman" pitchFamily="18" charset="0"/>
              </a:rPr>
              <a:t>COMMERCIAL SECTOR </a:t>
            </a:r>
            <a:endParaRPr lang="en-GB" sz="2300" b="1" dirty="0">
              <a:latin typeface="Times New Roman" pitchFamily="18" charset="0"/>
              <a:cs typeface="Times New Roman" pitchFamily="18" charset="0"/>
            </a:endParaRPr>
          </a:p>
          <a:p>
            <a:pPr algn="just" eaLnBrk="1" hangingPunct="1">
              <a:lnSpc>
                <a:spcPct val="150000"/>
              </a:lnSpc>
              <a:tabLst>
                <a:tab pos="4389438" algn="l"/>
              </a:tabLst>
            </a:pPr>
            <a:r>
              <a:rPr lang="en-GB" sz="2300" dirty="0" smtClean="0">
                <a:latin typeface="Times New Roman" pitchFamily="18" charset="0"/>
                <a:cs typeface="Times New Roman" pitchFamily="18" charset="0"/>
              </a:rPr>
              <a:t>It includes any businesses where the sale of food and drink or accommodation is the main source of income.</a:t>
            </a:r>
          </a:p>
          <a:p>
            <a:pPr algn="just">
              <a:lnSpc>
                <a:spcPct val="150000"/>
              </a:lnSpc>
              <a:tabLst>
                <a:tab pos="4389438" algn="l"/>
              </a:tabLst>
            </a:pPr>
            <a:r>
              <a:rPr lang="en-IN" sz="2300" dirty="0">
                <a:latin typeface="Times New Roman" pitchFamily="18" charset="0"/>
                <a:cs typeface="Times New Roman" pitchFamily="18" charset="0"/>
              </a:rPr>
              <a:t>The commercial sector includes hotels, </a:t>
            </a:r>
            <a:r>
              <a:rPr lang="en-IN" sz="2300" dirty="0" smtClean="0">
                <a:latin typeface="Times New Roman" pitchFamily="18" charset="0"/>
                <a:cs typeface="Times New Roman" pitchFamily="18" charset="0"/>
              </a:rPr>
              <a:t>restaurants </a:t>
            </a:r>
            <a:r>
              <a:rPr lang="en-IN" sz="2300" dirty="0">
                <a:latin typeface="Times New Roman" pitchFamily="18" charset="0"/>
                <a:cs typeface="Times New Roman" pitchFamily="18" charset="0"/>
              </a:rPr>
              <a:t>and </a:t>
            </a:r>
            <a:r>
              <a:rPr lang="en-IN" sz="2300" dirty="0" smtClean="0">
                <a:latin typeface="Times New Roman" pitchFamily="18" charset="0"/>
                <a:cs typeface="Times New Roman" pitchFamily="18" charset="0"/>
              </a:rPr>
              <a:t>clubs etc.</a:t>
            </a:r>
            <a:endParaRPr lang="en-GB" sz="2300" dirty="0" smtClean="0">
              <a:latin typeface="Times New Roman" pitchFamily="18" charset="0"/>
              <a:cs typeface="Times New Roman" pitchFamily="18" charset="0"/>
            </a:endParaRPr>
          </a:p>
          <a:p>
            <a:pPr marL="0" indent="0" algn="just" eaLnBrk="1" hangingPunct="1">
              <a:lnSpc>
                <a:spcPct val="150000"/>
              </a:lnSpc>
              <a:buNone/>
              <a:tabLst>
                <a:tab pos="4389438" algn="l"/>
              </a:tabLst>
            </a:pPr>
            <a:r>
              <a:rPr lang="en-GB" sz="2300" b="1" dirty="0" smtClean="0">
                <a:latin typeface="Times New Roman" pitchFamily="18" charset="0"/>
                <a:cs typeface="Times New Roman" pitchFamily="18" charset="0"/>
              </a:rPr>
              <a:t>CATERING SERVICES SECTOR </a:t>
            </a:r>
            <a:endParaRPr lang="en-GB" sz="2300" b="1" dirty="0">
              <a:latin typeface="Times New Roman" pitchFamily="18" charset="0"/>
              <a:cs typeface="Times New Roman" pitchFamily="18" charset="0"/>
            </a:endParaRPr>
          </a:p>
          <a:p>
            <a:pPr algn="just">
              <a:lnSpc>
                <a:spcPct val="150000"/>
              </a:lnSpc>
              <a:tabLst>
                <a:tab pos="4389438" algn="l"/>
              </a:tabLst>
            </a:pPr>
            <a:r>
              <a:rPr lang="en-GB" sz="2300" dirty="0" smtClean="0">
                <a:latin typeface="Times New Roman" pitchFamily="18" charset="0"/>
                <a:cs typeface="Times New Roman" pitchFamily="18" charset="0"/>
              </a:rPr>
              <a:t>It includes situations where  food and drink services are provided within other organisations whose main focus is not hospitality.</a:t>
            </a:r>
            <a:endParaRPr lang="en-US" sz="2300" dirty="0" smtClean="0">
              <a:latin typeface="Times New Roman" pitchFamily="18" charset="0"/>
              <a:cs typeface="Times New Roman" pitchFamily="18" charset="0"/>
            </a:endParaRPr>
          </a:p>
        </p:txBody>
      </p:sp>
      <p:sp>
        <p:nvSpPr>
          <p:cNvPr id="8195" name="Rectangle 4"/>
          <p:cNvSpPr>
            <a:spLocks noGrp="1" noChangeArrowheads="1"/>
          </p:cNvSpPr>
          <p:nvPr>
            <p:ph type="title"/>
          </p:nvPr>
        </p:nvSpPr>
        <p:spPr>
          <a:noFill/>
        </p:spPr>
        <p:txBody>
          <a:bodyPr>
            <a:normAutofit/>
          </a:bodyPr>
          <a:lstStyle/>
          <a:p>
            <a:pPr eaLnBrk="1" hangingPunct="1"/>
            <a:r>
              <a:rPr lang="en-GB" sz="4000" b="1" dirty="0" smtClean="0">
                <a:latin typeface="Times New Roman" pitchFamily="18" charset="0"/>
                <a:cs typeface="Times New Roman" pitchFamily="18" charset="0"/>
              </a:rPr>
              <a:t>Sectors in hospitality industry</a:t>
            </a:r>
            <a:endParaRPr lang="en-US" sz="4000"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835905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4000" b="1" dirty="0" smtClean="0">
                <a:latin typeface="Times New Roman" pitchFamily="18" charset="0"/>
                <a:cs typeface="Times New Roman" pitchFamily="18" charset="0"/>
              </a:rPr>
              <a:t>Hospitality	</a:t>
            </a:r>
            <a:endParaRPr lang="en-IN" sz="40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853136"/>
          </a:xfrm>
        </p:spPr>
        <p:txBody>
          <a:bodyPr>
            <a:normAutofit/>
          </a:bodyPr>
          <a:lstStyle/>
          <a:p>
            <a:pPr algn="just">
              <a:lnSpc>
                <a:spcPct val="150000"/>
              </a:lnSpc>
            </a:pPr>
            <a:r>
              <a:rPr lang="en-GB" sz="2300" b="1" dirty="0">
                <a:latin typeface="Times New Roman" pitchFamily="18" charset="0"/>
                <a:cs typeface="Times New Roman" pitchFamily="18" charset="0"/>
              </a:rPr>
              <a:t>Hospitality</a:t>
            </a:r>
            <a:r>
              <a:rPr lang="en-GB" sz="2300" dirty="0">
                <a:latin typeface="Times New Roman" pitchFamily="18" charset="0"/>
                <a:cs typeface="Times New Roman" pitchFamily="18" charset="0"/>
              </a:rPr>
              <a:t> is the relationship between guest and host, or the act or practice of being hospitable. Specifically, this includes the reception and entertainment of guests, visitors, or strangers, resorts, membership clubs, conventions, attractions, special events, and other services for travellers and tourists</a:t>
            </a:r>
            <a:r>
              <a:rPr lang="en-GB" sz="2300" dirty="0" smtClean="0">
                <a:latin typeface="Times New Roman" pitchFamily="18" charset="0"/>
                <a:cs typeface="Times New Roman" pitchFamily="18" charset="0"/>
              </a:rPr>
              <a:t>.</a:t>
            </a:r>
            <a:endParaRPr lang="en-GB" sz="2300" dirty="0">
              <a:latin typeface="Times New Roman" pitchFamily="18" charset="0"/>
              <a:cs typeface="Times New Roman" pitchFamily="18" charset="0"/>
            </a:endParaRPr>
          </a:p>
          <a:p>
            <a:pPr algn="just">
              <a:lnSpc>
                <a:spcPct val="150000"/>
              </a:lnSpc>
            </a:pPr>
            <a:r>
              <a:rPr lang="en-GB" sz="2300" dirty="0">
                <a:latin typeface="Times New Roman" pitchFamily="18" charset="0"/>
                <a:cs typeface="Times New Roman" pitchFamily="18" charset="0"/>
              </a:rPr>
              <a:t>"Hospitality" can also mean generously providing care and kindness to whoever is in need.</a:t>
            </a:r>
          </a:p>
          <a:p>
            <a:endParaRPr lang="en-IN" dirty="0"/>
          </a:p>
        </p:txBody>
      </p:sp>
    </p:spTree>
    <p:extLst>
      <p:ext uri="{BB962C8B-B14F-4D97-AF65-F5344CB8AC3E}">
        <p14:creationId xmlns:p14="http://schemas.microsoft.com/office/powerpoint/2010/main" val="29309225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ctrTitle"/>
          </p:nvPr>
        </p:nvSpPr>
        <p:spPr>
          <a:xfrm>
            <a:off x="457200" y="476672"/>
            <a:ext cx="8255000" cy="894928"/>
          </a:xfrm>
        </p:spPr>
        <p:txBody>
          <a:bodyPr>
            <a:noAutofit/>
          </a:bodyPr>
          <a:lstStyle/>
          <a:p>
            <a:pPr eaLnBrk="1" hangingPunct="1">
              <a:defRPr/>
            </a:pPr>
            <a:r>
              <a:rPr lang="en-US" sz="3600" dirty="0" smtClean="0">
                <a:latin typeface="Times New Roman" pitchFamily="18" charset="0"/>
                <a:cs typeface="Times New Roman" pitchFamily="18" charset="0"/>
              </a:rPr>
              <a:t>Front-of-the-house vs. Back-of-the-house</a:t>
            </a:r>
            <a:br>
              <a:rPr lang="en-US" sz="3600" dirty="0" smtClean="0">
                <a:latin typeface="Times New Roman" pitchFamily="18" charset="0"/>
                <a:cs typeface="Times New Roman" pitchFamily="18" charset="0"/>
              </a:rPr>
            </a:br>
            <a:endParaRPr lang="en-US" sz="3600" dirty="0" smtClean="0">
              <a:latin typeface="Times New Roman" pitchFamily="18" charset="0"/>
              <a:cs typeface="Times New Roman" pitchFamily="18" charset="0"/>
            </a:endParaRPr>
          </a:p>
        </p:txBody>
      </p:sp>
      <p:sp>
        <p:nvSpPr>
          <p:cNvPr id="41987" name="Rectangle 3"/>
          <p:cNvSpPr>
            <a:spLocks noGrp="1" noChangeArrowheads="1"/>
          </p:cNvSpPr>
          <p:nvPr>
            <p:ph type="subTitle" idx="1"/>
          </p:nvPr>
        </p:nvSpPr>
        <p:spPr>
          <a:xfrm>
            <a:off x="381000" y="1676400"/>
            <a:ext cx="8382000" cy="4591050"/>
          </a:xfrm>
        </p:spPr>
        <p:txBody>
          <a:bodyPr>
            <a:normAutofit/>
          </a:bodyPr>
          <a:lstStyle/>
          <a:p>
            <a:pPr marL="342900" indent="-342900" algn="l" eaLnBrk="1" hangingPunct="1">
              <a:lnSpc>
                <a:spcPct val="150000"/>
              </a:lnSpc>
              <a:buFont typeface="Arial" pitchFamily="34" charset="0"/>
              <a:buChar char="•"/>
              <a:defRPr/>
            </a:pPr>
            <a:r>
              <a:rPr lang="en-US" sz="2300" b="1" dirty="0" smtClean="0">
                <a:solidFill>
                  <a:schemeClr val="tx1"/>
                </a:solidFill>
                <a:latin typeface="Times New Roman" pitchFamily="18" charset="0"/>
                <a:cs typeface="Times New Roman" pitchFamily="18" charset="0"/>
              </a:rPr>
              <a:t>Front-of-the-house</a:t>
            </a:r>
            <a:r>
              <a:rPr lang="en-US" sz="2300" dirty="0" smtClean="0">
                <a:solidFill>
                  <a:schemeClr val="tx1"/>
                </a:solidFill>
                <a:latin typeface="Times New Roman" pitchFamily="18" charset="0"/>
                <a:cs typeface="Times New Roman" pitchFamily="18" charset="0"/>
              </a:rPr>
              <a:t> : areas that involves guest and employee interaction (front office, restaurants, and lounges).</a:t>
            </a:r>
            <a:br>
              <a:rPr lang="en-US" sz="2300" dirty="0" smtClean="0">
                <a:solidFill>
                  <a:schemeClr val="tx1"/>
                </a:solidFill>
                <a:latin typeface="Times New Roman" pitchFamily="18" charset="0"/>
                <a:cs typeface="Times New Roman" pitchFamily="18" charset="0"/>
              </a:rPr>
            </a:br>
            <a:endParaRPr lang="en-US" sz="2300" dirty="0" smtClean="0">
              <a:solidFill>
                <a:schemeClr val="tx1"/>
              </a:solidFill>
              <a:latin typeface="Times New Roman" pitchFamily="18" charset="0"/>
              <a:cs typeface="Times New Roman" pitchFamily="18" charset="0"/>
            </a:endParaRPr>
          </a:p>
          <a:p>
            <a:pPr marL="342900" indent="-342900" algn="l" eaLnBrk="1" hangingPunct="1">
              <a:lnSpc>
                <a:spcPct val="150000"/>
              </a:lnSpc>
              <a:buFont typeface="Arial" pitchFamily="34" charset="0"/>
              <a:buChar char="•"/>
              <a:defRPr/>
            </a:pPr>
            <a:r>
              <a:rPr lang="en-US" sz="2300" b="1" dirty="0" smtClean="0">
                <a:solidFill>
                  <a:schemeClr val="tx1"/>
                </a:solidFill>
                <a:latin typeface="Times New Roman" pitchFamily="18" charset="0"/>
                <a:cs typeface="Times New Roman" pitchFamily="18" charset="0"/>
              </a:rPr>
              <a:t>Back-of-the-house</a:t>
            </a:r>
            <a:r>
              <a:rPr lang="en-US" sz="2300" dirty="0" smtClean="0">
                <a:solidFill>
                  <a:schemeClr val="tx1"/>
                </a:solidFill>
                <a:latin typeface="Times New Roman" pitchFamily="18" charset="0"/>
                <a:cs typeface="Times New Roman" pitchFamily="18" charset="0"/>
              </a:rPr>
              <a:t> : areas where interaction between guests and employees is less common (housekeeping, engineering and maintenance, accounting, and human resources).</a:t>
            </a:r>
            <a:br>
              <a:rPr lang="en-US" sz="2300" dirty="0" smtClean="0">
                <a:solidFill>
                  <a:schemeClr val="tx1"/>
                </a:solidFill>
                <a:latin typeface="Times New Roman" pitchFamily="18" charset="0"/>
                <a:cs typeface="Times New Roman" pitchFamily="18" charset="0"/>
              </a:rPr>
            </a:br>
            <a:endParaRPr lang="en-US" sz="2300"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8899202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41986"/>
                                        </p:tgtEl>
                                        <p:attrNameLst>
                                          <p:attrName>style.visibility</p:attrName>
                                        </p:attrNameLst>
                                      </p:cBhvr>
                                      <p:to>
                                        <p:strVal val="visible"/>
                                      </p:to>
                                    </p:set>
                                    <p:animEffect transition="in" filter="dissolve">
                                      <p:cBhvr>
                                        <p:cTn id="7" dur="500"/>
                                        <p:tgtEl>
                                          <p:spTgt spid="419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12" fill="hold" grpId="0" nodeType="clickEffect">
                                  <p:stCondLst>
                                    <p:cond delay="0"/>
                                  </p:stCondLst>
                                  <p:childTnLst>
                                    <p:set>
                                      <p:cBhvr>
                                        <p:cTn id="11" dur="1" fill="hold">
                                          <p:stCondLst>
                                            <p:cond delay="0"/>
                                          </p:stCondLst>
                                        </p:cTn>
                                        <p:tgtEl>
                                          <p:spTgt spid="41987">
                                            <p:txEl>
                                              <p:pRg st="0" end="0"/>
                                            </p:txEl>
                                          </p:spTgt>
                                        </p:tgtEl>
                                        <p:attrNameLst>
                                          <p:attrName>style.visibility</p:attrName>
                                        </p:attrNameLst>
                                      </p:cBhvr>
                                      <p:to>
                                        <p:strVal val="visible"/>
                                      </p:to>
                                    </p:set>
                                    <p:anim calcmode="lin" valueType="num">
                                      <p:cBhvr additive="base">
                                        <p:cTn id="12" dur="500" fill="hold"/>
                                        <p:tgtEl>
                                          <p:spTgt spid="41987">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4198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12" fill="hold" grpId="0" nodeType="clickEffect">
                                  <p:stCondLst>
                                    <p:cond delay="0"/>
                                  </p:stCondLst>
                                  <p:childTnLst>
                                    <p:set>
                                      <p:cBhvr>
                                        <p:cTn id="17" dur="1" fill="hold">
                                          <p:stCondLst>
                                            <p:cond delay="0"/>
                                          </p:stCondLst>
                                        </p:cTn>
                                        <p:tgtEl>
                                          <p:spTgt spid="41987">
                                            <p:txEl>
                                              <p:pRg st="1" end="1"/>
                                            </p:txEl>
                                          </p:spTgt>
                                        </p:tgtEl>
                                        <p:attrNameLst>
                                          <p:attrName>style.visibility</p:attrName>
                                        </p:attrNameLst>
                                      </p:cBhvr>
                                      <p:to>
                                        <p:strVal val="visible"/>
                                      </p:to>
                                    </p:set>
                                    <p:anim calcmode="lin" valueType="num">
                                      <p:cBhvr additive="base">
                                        <p:cTn id="18" dur="500" fill="hold"/>
                                        <p:tgtEl>
                                          <p:spTgt spid="41987">
                                            <p:txEl>
                                              <p:pRg st="1" end="1"/>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4198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autoUpdateAnimBg="0"/>
      <p:bldP spid="41987"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t>For Success in Service We Need to:</a:t>
            </a:r>
          </a:p>
        </p:txBody>
      </p:sp>
      <p:sp>
        <p:nvSpPr>
          <p:cNvPr id="16387" name="Rectangle 3"/>
          <p:cNvSpPr>
            <a:spLocks noGrp="1" noChangeArrowheads="1"/>
          </p:cNvSpPr>
          <p:nvPr>
            <p:ph type="body" idx="1"/>
          </p:nvPr>
        </p:nvSpPr>
        <p:spPr>
          <a:xfrm>
            <a:off x="457200" y="2181225"/>
            <a:ext cx="8229600" cy="3686175"/>
          </a:xfrm>
        </p:spPr>
        <p:txBody>
          <a:bodyPr/>
          <a:lstStyle/>
          <a:p>
            <a:pPr eaLnBrk="1" hangingPunct="1"/>
            <a:r>
              <a:rPr lang="en-US" smtClean="0"/>
              <a:t>Focus on the guest</a:t>
            </a:r>
          </a:p>
          <a:p>
            <a:pPr eaLnBrk="1" hangingPunct="1"/>
            <a:r>
              <a:rPr lang="en-US" smtClean="0"/>
              <a:t>Understand the role of the guest-contact employee</a:t>
            </a:r>
          </a:p>
          <a:p>
            <a:pPr eaLnBrk="1" hangingPunct="1"/>
            <a:r>
              <a:rPr lang="en-US" smtClean="0"/>
              <a:t>Weave a service culture into education and training systems</a:t>
            </a:r>
          </a:p>
          <a:p>
            <a:pPr eaLnBrk="1" hangingPunct="1"/>
            <a:r>
              <a:rPr lang="en-US" smtClean="0"/>
              <a:t>Thrive on change</a:t>
            </a:r>
          </a:p>
        </p:txBody>
      </p:sp>
    </p:spTree>
    <p:extLst>
      <p:ext uri="{BB962C8B-B14F-4D97-AF65-F5344CB8AC3E}">
        <p14:creationId xmlns:p14="http://schemas.microsoft.com/office/powerpoint/2010/main" val="7585388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96894" y="2743200"/>
            <a:ext cx="2557110" cy="707886"/>
          </a:xfrm>
          <a:prstGeom prst="rect">
            <a:avLst/>
          </a:prstGeom>
        </p:spPr>
        <p:txBody>
          <a:bodyPr wrap="none">
            <a:spAutoFit/>
          </a:bodyPr>
          <a:lstStyle/>
          <a:p>
            <a:r>
              <a:rPr lang="en-US" sz="4000" b="1" dirty="0" smtClean="0">
                <a:latin typeface="Monotype Corsiva" pitchFamily="66" charset="0"/>
              </a:rPr>
              <a:t>Thank You..!</a:t>
            </a:r>
            <a:endParaRPr lang="en-US" sz="4000" b="1" dirty="0">
              <a:latin typeface="Monotype Corsiva" pitchFamily="66" charset="0"/>
            </a:endParaRPr>
          </a:p>
        </p:txBody>
      </p:sp>
    </p:spTree>
    <p:extLst>
      <p:ext uri="{BB962C8B-B14F-4D97-AF65-F5344CB8AC3E}">
        <p14:creationId xmlns:p14="http://schemas.microsoft.com/office/powerpoint/2010/main" val="4056951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1400"/>
            <a:ext cx="8229600" cy="864096"/>
          </a:xfrm>
        </p:spPr>
        <p:txBody>
          <a:bodyPr>
            <a:normAutofit/>
          </a:bodyPr>
          <a:lstStyle/>
          <a:p>
            <a:r>
              <a:rPr lang="en-IN" sz="4000" dirty="0" smtClean="0">
                <a:latin typeface="Times New Roman" pitchFamily="18" charset="0"/>
                <a:cs typeface="Times New Roman" pitchFamily="18" charset="0"/>
              </a:rPr>
              <a:t>    </a:t>
            </a:r>
            <a:r>
              <a:rPr lang="en-IN" sz="4000" b="1" dirty="0" smtClean="0">
                <a:latin typeface="Times New Roman" pitchFamily="18" charset="0"/>
                <a:cs typeface="Times New Roman" pitchFamily="18" charset="0"/>
              </a:rPr>
              <a:t>Objectives of Hospitality</a:t>
            </a:r>
            <a:r>
              <a:rPr lang="en-IN" sz="4000" dirty="0" smtClean="0">
                <a:latin typeface="Times New Roman" pitchFamily="18" charset="0"/>
                <a:cs typeface="Times New Roman" pitchFamily="18" charset="0"/>
              </a:rPr>
              <a:t>	</a:t>
            </a:r>
            <a:endParaRPr lang="en-IN" sz="4000" dirty="0">
              <a:latin typeface="Times New Roman" pitchFamily="18" charset="0"/>
              <a:cs typeface="Times New Roman" pitchFamily="18" charset="0"/>
            </a:endParaRPr>
          </a:p>
        </p:txBody>
      </p:sp>
      <p:sp>
        <p:nvSpPr>
          <p:cNvPr id="3" name="Content Placeholder 2"/>
          <p:cNvSpPr>
            <a:spLocks noGrp="1"/>
          </p:cNvSpPr>
          <p:nvPr>
            <p:ph idx="1"/>
          </p:nvPr>
        </p:nvSpPr>
        <p:spPr>
          <a:xfrm>
            <a:off x="323528" y="548680"/>
            <a:ext cx="8363272" cy="6696744"/>
          </a:xfrm>
        </p:spPr>
        <p:txBody>
          <a:bodyPr/>
          <a:lstStyle/>
          <a:p>
            <a:pPr>
              <a:lnSpc>
                <a:spcPct val="150000"/>
              </a:lnSpc>
            </a:pPr>
            <a:r>
              <a:rPr lang="en-IN" sz="2300" dirty="0" smtClean="0">
                <a:latin typeface="Times New Roman" pitchFamily="18" charset="0"/>
                <a:cs typeface="Times New Roman" pitchFamily="18" charset="0"/>
              </a:rPr>
              <a:t>Understand </a:t>
            </a:r>
            <a:r>
              <a:rPr lang="en-IN" sz="2300" dirty="0">
                <a:latin typeface="Times New Roman" pitchFamily="18" charset="0"/>
                <a:cs typeface="Times New Roman" pitchFamily="18" charset="0"/>
              </a:rPr>
              <a:t>the hospitality </a:t>
            </a:r>
            <a:r>
              <a:rPr lang="en-IN" sz="2300" dirty="0" smtClean="0">
                <a:latin typeface="Times New Roman" pitchFamily="18" charset="0"/>
                <a:cs typeface="Times New Roman" pitchFamily="18" charset="0"/>
              </a:rPr>
              <a:t>industry</a:t>
            </a:r>
            <a:endParaRPr lang="en-IN" sz="2300" dirty="0">
              <a:latin typeface="Times New Roman" pitchFamily="18" charset="0"/>
              <a:cs typeface="Times New Roman" pitchFamily="18" charset="0"/>
            </a:endParaRPr>
          </a:p>
          <a:p>
            <a:pPr>
              <a:lnSpc>
                <a:spcPct val="150000"/>
              </a:lnSpc>
            </a:pPr>
            <a:r>
              <a:rPr lang="en-IN" sz="2300" dirty="0">
                <a:latin typeface="Times New Roman" pitchFamily="18" charset="0"/>
                <a:cs typeface="Times New Roman" pitchFamily="18" charset="0"/>
              </a:rPr>
              <a:t>Understand the national and international employment opportunities available in the hospitality industry </a:t>
            </a:r>
            <a:endParaRPr lang="en-IN" sz="2300" dirty="0" smtClean="0">
              <a:latin typeface="Times New Roman" pitchFamily="18" charset="0"/>
              <a:cs typeface="Times New Roman" pitchFamily="18" charset="0"/>
            </a:endParaRPr>
          </a:p>
          <a:p>
            <a:pPr algn="just">
              <a:lnSpc>
                <a:spcPct val="150000"/>
              </a:lnSpc>
            </a:pPr>
            <a:r>
              <a:rPr lang="en-GB" sz="2300" dirty="0">
                <a:latin typeface="Times New Roman" pitchFamily="18" charset="0"/>
                <a:cs typeface="Times New Roman" pitchFamily="18" charset="0"/>
              </a:rPr>
              <a:t>The industry employs 2 million people</a:t>
            </a:r>
          </a:p>
          <a:p>
            <a:pPr algn="just">
              <a:lnSpc>
                <a:spcPct val="150000"/>
              </a:lnSpc>
            </a:pPr>
            <a:r>
              <a:rPr lang="en-GB" sz="2300" dirty="0">
                <a:latin typeface="Times New Roman" pitchFamily="18" charset="0"/>
                <a:cs typeface="Times New Roman" pitchFamily="18" charset="0"/>
              </a:rPr>
              <a:t>The restaurant industry is the largest in terms of jobs, employing half a million people</a:t>
            </a:r>
          </a:p>
          <a:p>
            <a:pPr algn="just">
              <a:lnSpc>
                <a:spcPct val="150000"/>
              </a:lnSpc>
            </a:pPr>
            <a:r>
              <a:rPr lang="en-GB" sz="2300" dirty="0">
                <a:latin typeface="Times New Roman" pitchFamily="18" charset="0"/>
                <a:cs typeface="Times New Roman" pitchFamily="18" charset="0"/>
              </a:rPr>
              <a:t>The industry employs a young  workforce – just over a third of the staff are under 25</a:t>
            </a:r>
            <a:endParaRPr lang="en-US" sz="2300" dirty="0">
              <a:latin typeface="Times New Roman" pitchFamily="18" charset="0"/>
              <a:cs typeface="Times New Roman" pitchFamily="18" charset="0"/>
            </a:endParaRPr>
          </a:p>
          <a:p>
            <a:pPr>
              <a:lnSpc>
                <a:spcPct val="150000"/>
              </a:lnSpc>
            </a:pPr>
            <a:endParaRPr lang="en-IN" sz="2300" dirty="0">
              <a:latin typeface="Times New Roman" pitchFamily="18" charset="0"/>
              <a:cs typeface="Times New Roman" pitchFamily="18" charset="0"/>
            </a:endParaRPr>
          </a:p>
          <a:p>
            <a:endParaRPr lang="en-IN" dirty="0"/>
          </a:p>
        </p:txBody>
      </p:sp>
      <p:pic>
        <p:nvPicPr>
          <p:cNvPr id="2050" name="Picture 2" descr="C:\Users\Anu\Downloads\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4972536"/>
            <a:ext cx="7929808" cy="2560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458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t>Hospitality and Tourism</a:t>
            </a:r>
          </a:p>
        </p:txBody>
      </p:sp>
      <p:sp>
        <p:nvSpPr>
          <p:cNvPr id="8195" name="Rectangle 3"/>
          <p:cNvSpPr>
            <a:spLocks noGrp="1" noChangeArrowheads="1"/>
          </p:cNvSpPr>
          <p:nvPr>
            <p:ph type="body" idx="1"/>
          </p:nvPr>
        </p:nvSpPr>
        <p:spPr>
          <a:xfrm>
            <a:off x="839788" y="2181225"/>
            <a:ext cx="7770812" cy="3508375"/>
          </a:xfrm>
        </p:spPr>
        <p:txBody>
          <a:bodyPr/>
          <a:lstStyle/>
          <a:p>
            <a:pPr eaLnBrk="1" hangingPunct="1"/>
            <a:r>
              <a:rPr lang="en-US" smtClean="0"/>
              <a:t>Largest and fastest growing industries </a:t>
            </a:r>
          </a:p>
          <a:p>
            <a:pPr eaLnBrk="1" hangingPunct="1"/>
            <a:r>
              <a:rPr lang="en-US" smtClean="0"/>
              <a:t>Common dynamics:</a:t>
            </a:r>
          </a:p>
          <a:p>
            <a:pPr lvl="1" eaLnBrk="1" hangingPunct="1"/>
            <a:r>
              <a:rPr lang="en-US" smtClean="0"/>
              <a:t>Delivery of services and products</a:t>
            </a:r>
          </a:p>
          <a:p>
            <a:pPr lvl="1" eaLnBrk="1" hangingPunct="1"/>
            <a:r>
              <a:rPr lang="en-US" smtClean="0"/>
              <a:t>Customer and guest impressions are critical</a:t>
            </a:r>
          </a:p>
        </p:txBody>
      </p:sp>
    </p:spTree>
    <p:extLst>
      <p:ext uri="{BB962C8B-B14F-4D97-AF65-F5344CB8AC3E}">
        <p14:creationId xmlns:p14="http://schemas.microsoft.com/office/powerpoint/2010/main" val="19939861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762000" y="533400"/>
            <a:ext cx="8382000" cy="1157288"/>
          </a:xfrm>
        </p:spPr>
        <p:txBody>
          <a:bodyPr>
            <a:normAutofit fontScale="90000"/>
          </a:bodyPr>
          <a:lstStyle/>
          <a:p>
            <a:pPr eaLnBrk="1" hangingPunct="1"/>
            <a:r>
              <a:rPr lang="en-US" sz="4000" smtClean="0"/>
              <a:t>Scope of Hospitality and Tourism Industry</a:t>
            </a:r>
          </a:p>
        </p:txBody>
      </p:sp>
      <p:sp>
        <p:nvSpPr>
          <p:cNvPr id="9219" name="Rectangle 3"/>
          <p:cNvSpPr>
            <a:spLocks noGrp="1" noChangeArrowheads="1"/>
          </p:cNvSpPr>
          <p:nvPr>
            <p:ph type="body" sz="half" idx="1"/>
          </p:nvPr>
        </p:nvSpPr>
        <p:spPr>
          <a:xfrm>
            <a:off x="838200" y="2057400"/>
            <a:ext cx="2971800" cy="4191000"/>
          </a:xfrm>
        </p:spPr>
        <p:txBody>
          <a:bodyPr/>
          <a:lstStyle/>
          <a:p>
            <a:pPr eaLnBrk="1" hangingPunct="1">
              <a:lnSpc>
                <a:spcPct val="80000"/>
              </a:lnSpc>
            </a:pPr>
            <a:r>
              <a:rPr lang="en-US" sz="2800" smtClean="0"/>
              <a:t>Travel</a:t>
            </a:r>
          </a:p>
          <a:p>
            <a:pPr lvl="1" eaLnBrk="1" hangingPunct="1">
              <a:lnSpc>
                <a:spcPct val="80000"/>
              </a:lnSpc>
            </a:pPr>
            <a:r>
              <a:rPr lang="en-US" sz="2200" smtClean="0"/>
              <a:t>Air</a:t>
            </a:r>
          </a:p>
          <a:p>
            <a:pPr lvl="1" eaLnBrk="1" hangingPunct="1">
              <a:lnSpc>
                <a:spcPct val="80000"/>
              </a:lnSpc>
            </a:pPr>
            <a:r>
              <a:rPr lang="en-US" sz="2200" smtClean="0"/>
              <a:t>Cruise</a:t>
            </a:r>
          </a:p>
          <a:p>
            <a:pPr lvl="1" eaLnBrk="1" hangingPunct="1">
              <a:lnSpc>
                <a:spcPct val="80000"/>
              </a:lnSpc>
            </a:pPr>
            <a:r>
              <a:rPr lang="en-US" sz="2200" smtClean="0"/>
              <a:t>Rail</a:t>
            </a:r>
          </a:p>
          <a:p>
            <a:pPr lvl="1" eaLnBrk="1" hangingPunct="1">
              <a:lnSpc>
                <a:spcPct val="80000"/>
              </a:lnSpc>
            </a:pPr>
            <a:r>
              <a:rPr lang="en-US" sz="2200" smtClean="0"/>
              <a:t>Coach</a:t>
            </a:r>
          </a:p>
          <a:p>
            <a:pPr lvl="1" eaLnBrk="1" hangingPunct="1">
              <a:lnSpc>
                <a:spcPct val="80000"/>
              </a:lnSpc>
            </a:pPr>
            <a:r>
              <a:rPr lang="en-US" sz="2200" smtClean="0"/>
              <a:t>Auto</a:t>
            </a:r>
          </a:p>
          <a:p>
            <a:pPr lvl="1" eaLnBrk="1" hangingPunct="1">
              <a:lnSpc>
                <a:spcPct val="80000"/>
              </a:lnSpc>
            </a:pPr>
            <a:r>
              <a:rPr lang="en-US" sz="2200" smtClean="0"/>
              <a:t>Ecotourism</a:t>
            </a:r>
          </a:p>
          <a:p>
            <a:pPr eaLnBrk="1" hangingPunct="1">
              <a:lnSpc>
                <a:spcPct val="80000"/>
              </a:lnSpc>
            </a:pPr>
            <a:r>
              <a:rPr lang="en-US" sz="2800" smtClean="0"/>
              <a:t>Lodging</a:t>
            </a:r>
          </a:p>
          <a:p>
            <a:pPr lvl="1" eaLnBrk="1" hangingPunct="1">
              <a:lnSpc>
                <a:spcPct val="80000"/>
              </a:lnSpc>
            </a:pPr>
            <a:r>
              <a:rPr lang="en-US" sz="2200" smtClean="0"/>
              <a:t>Hotels</a:t>
            </a:r>
          </a:p>
          <a:p>
            <a:pPr lvl="1" eaLnBrk="1" hangingPunct="1">
              <a:lnSpc>
                <a:spcPct val="80000"/>
              </a:lnSpc>
            </a:pPr>
            <a:r>
              <a:rPr lang="en-US" sz="2200" smtClean="0"/>
              <a:t>Motels</a:t>
            </a:r>
            <a:endParaRPr lang="en-US" sz="2000" smtClean="0"/>
          </a:p>
          <a:p>
            <a:pPr lvl="1" eaLnBrk="1" hangingPunct="1">
              <a:lnSpc>
                <a:spcPct val="80000"/>
              </a:lnSpc>
              <a:buFont typeface="Wingdings" panose="05000000000000000000" pitchFamily="2" charset="2"/>
              <a:buNone/>
            </a:pPr>
            <a:endParaRPr lang="en-US" sz="2400" smtClean="0"/>
          </a:p>
          <a:p>
            <a:pPr lvl="1" eaLnBrk="1" hangingPunct="1">
              <a:lnSpc>
                <a:spcPct val="80000"/>
              </a:lnSpc>
            </a:pPr>
            <a:endParaRPr lang="en-US" sz="1800" smtClean="0"/>
          </a:p>
        </p:txBody>
      </p:sp>
      <p:sp>
        <p:nvSpPr>
          <p:cNvPr id="9220" name="Rectangle 4"/>
          <p:cNvSpPr>
            <a:spLocks noGrp="1" noChangeArrowheads="1"/>
          </p:cNvSpPr>
          <p:nvPr>
            <p:ph type="body" sz="half" idx="2"/>
          </p:nvPr>
        </p:nvSpPr>
        <p:spPr>
          <a:xfrm>
            <a:off x="4267200" y="2057400"/>
            <a:ext cx="4343400" cy="4114800"/>
          </a:xfrm>
        </p:spPr>
        <p:txBody>
          <a:bodyPr/>
          <a:lstStyle/>
          <a:p>
            <a:pPr eaLnBrk="1" hangingPunct="1">
              <a:lnSpc>
                <a:spcPct val="80000"/>
              </a:lnSpc>
            </a:pPr>
            <a:r>
              <a:rPr lang="en-US" sz="2800" smtClean="0"/>
              <a:t>Meetings, Conventions, and Expositions</a:t>
            </a:r>
          </a:p>
          <a:p>
            <a:pPr eaLnBrk="1" hangingPunct="1">
              <a:lnSpc>
                <a:spcPct val="80000"/>
              </a:lnSpc>
            </a:pPr>
            <a:r>
              <a:rPr lang="en-US" sz="2800" smtClean="0"/>
              <a:t>Restaurants</a:t>
            </a:r>
          </a:p>
          <a:p>
            <a:pPr eaLnBrk="1" hangingPunct="1">
              <a:lnSpc>
                <a:spcPct val="80000"/>
              </a:lnSpc>
            </a:pPr>
            <a:r>
              <a:rPr lang="en-US" sz="2800" smtClean="0"/>
              <a:t>Managed services</a:t>
            </a:r>
          </a:p>
          <a:p>
            <a:pPr eaLnBrk="1" hangingPunct="1">
              <a:lnSpc>
                <a:spcPct val="80000"/>
              </a:lnSpc>
            </a:pPr>
            <a:r>
              <a:rPr lang="en-US" sz="2800" smtClean="0"/>
              <a:t>Recreation</a:t>
            </a:r>
          </a:p>
          <a:p>
            <a:pPr lvl="1" eaLnBrk="1" hangingPunct="1">
              <a:lnSpc>
                <a:spcPct val="80000"/>
              </a:lnSpc>
            </a:pPr>
            <a:r>
              <a:rPr lang="en-US" sz="2200" smtClean="0"/>
              <a:t>Attractions</a:t>
            </a:r>
          </a:p>
          <a:p>
            <a:pPr lvl="1" eaLnBrk="1" hangingPunct="1">
              <a:lnSpc>
                <a:spcPct val="80000"/>
              </a:lnSpc>
            </a:pPr>
            <a:r>
              <a:rPr lang="en-US" sz="2200" smtClean="0"/>
              <a:t>Gaming</a:t>
            </a:r>
          </a:p>
          <a:p>
            <a:pPr lvl="1" eaLnBrk="1" hangingPunct="1">
              <a:lnSpc>
                <a:spcPct val="80000"/>
              </a:lnSpc>
            </a:pPr>
            <a:r>
              <a:rPr lang="en-US" sz="2200" smtClean="0"/>
              <a:t>Parks</a:t>
            </a:r>
          </a:p>
          <a:p>
            <a:pPr lvl="1" eaLnBrk="1" hangingPunct="1">
              <a:lnSpc>
                <a:spcPct val="80000"/>
              </a:lnSpc>
            </a:pPr>
            <a:r>
              <a:rPr lang="en-US" sz="2200" smtClean="0"/>
              <a:t>Recreation </a:t>
            </a:r>
          </a:p>
        </p:txBody>
      </p:sp>
    </p:spTree>
    <p:extLst>
      <p:ext uri="{BB962C8B-B14F-4D97-AF65-F5344CB8AC3E}">
        <p14:creationId xmlns:p14="http://schemas.microsoft.com/office/powerpoint/2010/main" val="8007937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6" name="Rectangle 2"/>
          <p:cNvSpPr>
            <a:spLocks noGrp="1" noChangeArrowheads="1"/>
          </p:cNvSpPr>
          <p:nvPr>
            <p:ph type="ctrTitle"/>
          </p:nvPr>
        </p:nvSpPr>
        <p:spPr>
          <a:xfrm>
            <a:off x="539552" y="476672"/>
            <a:ext cx="8255000" cy="609600"/>
          </a:xfrm>
        </p:spPr>
        <p:txBody>
          <a:bodyPr>
            <a:noAutofit/>
          </a:bodyPr>
          <a:lstStyle/>
          <a:p>
            <a:pPr algn="l" eaLnBrk="1" hangingPunct="1">
              <a:defRPr/>
            </a:pPr>
            <a:r>
              <a:rPr lang="en-US" sz="3600" b="1" dirty="0" smtClean="0">
                <a:latin typeface="Times New Roman" pitchFamily="18" charset="0"/>
                <a:cs typeface="Times New Roman" pitchFamily="18" charset="0"/>
              </a:rPr>
              <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Components of Hospitality Industry</a:t>
            </a:r>
            <a:br>
              <a:rPr lang="en-US" sz="3600" b="1" dirty="0" smtClean="0">
                <a:latin typeface="Times New Roman" pitchFamily="18" charset="0"/>
                <a:cs typeface="Times New Roman" pitchFamily="18" charset="0"/>
              </a:rPr>
            </a:br>
            <a:r>
              <a:rPr lang="en-US" sz="3600" dirty="0" smtClean="0">
                <a:solidFill>
                  <a:srgbClr val="0000FF"/>
                </a:solidFill>
                <a:latin typeface="Times New Roman" pitchFamily="18" charset="0"/>
                <a:cs typeface="Times New Roman" pitchFamily="18" charset="0"/>
              </a:rPr>
              <a:t/>
            </a:r>
            <a:br>
              <a:rPr lang="en-US" sz="3600" dirty="0" smtClean="0">
                <a:solidFill>
                  <a:srgbClr val="0000FF"/>
                </a:solidFill>
                <a:latin typeface="Times New Roman" pitchFamily="18" charset="0"/>
                <a:cs typeface="Times New Roman" pitchFamily="18" charset="0"/>
              </a:rPr>
            </a:br>
            <a:endParaRPr lang="en-US" sz="3600" dirty="0" smtClean="0">
              <a:solidFill>
                <a:srgbClr val="0000FF"/>
              </a:solidFill>
              <a:latin typeface="Times New Roman" pitchFamily="18" charset="0"/>
              <a:cs typeface="Times New Roman" pitchFamily="18" charset="0"/>
            </a:endParaRPr>
          </a:p>
        </p:txBody>
      </p:sp>
      <p:sp>
        <p:nvSpPr>
          <p:cNvPr id="1027" name="Rectangle 3"/>
          <p:cNvSpPr>
            <a:spLocks noGrp="1" noChangeArrowheads="1"/>
          </p:cNvSpPr>
          <p:nvPr>
            <p:ph type="subTitle" idx="1"/>
          </p:nvPr>
        </p:nvSpPr>
        <p:spPr>
          <a:xfrm>
            <a:off x="539552" y="990600"/>
            <a:ext cx="8375848" cy="5562600"/>
          </a:xfrm>
        </p:spPr>
        <p:txBody>
          <a:bodyPr>
            <a:noAutofit/>
          </a:bodyPr>
          <a:lstStyle/>
          <a:p>
            <a:pPr marL="685800" indent="-685800" algn="l" eaLnBrk="1" hangingPunct="1">
              <a:buClr>
                <a:schemeClr val="tx1"/>
              </a:buClr>
              <a:buSzTx/>
              <a:buFontTx/>
              <a:buNone/>
              <a:defRPr/>
            </a:pPr>
            <a:r>
              <a:rPr lang="en-US" sz="2300" dirty="0" smtClean="0">
                <a:solidFill>
                  <a:schemeClr val="tx1"/>
                </a:solidFill>
                <a:latin typeface="Times New Roman" pitchFamily="18" charset="0"/>
                <a:cs typeface="Times New Roman" pitchFamily="18" charset="0"/>
              </a:rPr>
              <a:t>1. Lodging Operations</a:t>
            </a:r>
            <a:br>
              <a:rPr lang="en-US" sz="2300" dirty="0" smtClean="0">
                <a:solidFill>
                  <a:schemeClr val="tx1"/>
                </a:solidFill>
                <a:latin typeface="Times New Roman" pitchFamily="18" charset="0"/>
                <a:cs typeface="Times New Roman" pitchFamily="18" charset="0"/>
              </a:rPr>
            </a:br>
            <a:r>
              <a:rPr lang="en-US" sz="2300" dirty="0" smtClean="0">
                <a:solidFill>
                  <a:schemeClr val="tx1"/>
                </a:solidFill>
                <a:latin typeface="Times New Roman" pitchFamily="18" charset="0"/>
                <a:cs typeface="Times New Roman" pitchFamily="18" charset="0"/>
              </a:rPr>
              <a:t>	-such as hotels, resorts, motels etc.</a:t>
            </a:r>
          </a:p>
          <a:p>
            <a:pPr marL="685800" indent="-685800" algn="l" eaLnBrk="1" hangingPunct="1">
              <a:buClr>
                <a:schemeClr val="tx1"/>
              </a:buClr>
              <a:buSzTx/>
              <a:buFontTx/>
              <a:buNone/>
              <a:defRPr/>
            </a:pPr>
            <a:endParaRPr lang="en-US" sz="2300" dirty="0" smtClean="0">
              <a:solidFill>
                <a:schemeClr val="tx1"/>
              </a:solidFill>
              <a:latin typeface="Times New Roman" pitchFamily="18" charset="0"/>
              <a:cs typeface="Times New Roman" pitchFamily="18" charset="0"/>
            </a:endParaRPr>
          </a:p>
          <a:p>
            <a:pPr marL="685800" indent="-685800" algn="l" eaLnBrk="1" hangingPunct="1">
              <a:buSzTx/>
              <a:buFontTx/>
              <a:buNone/>
              <a:defRPr/>
            </a:pPr>
            <a:r>
              <a:rPr lang="en-US" sz="2300" dirty="0" smtClean="0">
                <a:solidFill>
                  <a:schemeClr val="tx1"/>
                </a:solidFill>
                <a:latin typeface="Times New Roman" pitchFamily="18" charset="0"/>
                <a:cs typeface="Times New Roman" pitchFamily="18" charset="0"/>
              </a:rPr>
              <a:t>2. Transportation Services</a:t>
            </a:r>
            <a:br>
              <a:rPr lang="en-US" sz="2300" dirty="0" smtClean="0">
                <a:solidFill>
                  <a:schemeClr val="tx1"/>
                </a:solidFill>
                <a:latin typeface="Times New Roman" pitchFamily="18" charset="0"/>
                <a:cs typeface="Times New Roman" pitchFamily="18" charset="0"/>
              </a:rPr>
            </a:br>
            <a:r>
              <a:rPr lang="en-US" sz="2300" dirty="0" smtClean="0">
                <a:solidFill>
                  <a:schemeClr val="tx1"/>
                </a:solidFill>
                <a:latin typeface="Times New Roman" pitchFamily="18" charset="0"/>
                <a:cs typeface="Times New Roman" pitchFamily="18" charset="0"/>
              </a:rPr>
              <a:t>	-such as taxi, train, cruise ships, etc.</a:t>
            </a:r>
          </a:p>
          <a:p>
            <a:pPr marL="685800" indent="-685800" algn="l" eaLnBrk="1" hangingPunct="1">
              <a:buSzTx/>
              <a:buFontTx/>
              <a:buNone/>
              <a:defRPr/>
            </a:pPr>
            <a:endParaRPr lang="en-US" sz="2300" dirty="0" smtClean="0">
              <a:solidFill>
                <a:schemeClr val="tx1"/>
              </a:solidFill>
              <a:latin typeface="Times New Roman" pitchFamily="18" charset="0"/>
              <a:cs typeface="Times New Roman" pitchFamily="18" charset="0"/>
            </a:endParaRPr>
          </a:p>
          <a:p>
            <a:pPr marL="685800" indent="-685800" algn="l" eaLnBrk="1" hangingPunct="1">
              <a:buSzTx/>
              <a:buFontTx/>
              <a:buNone/>
              <a:defRPr/>
            </a:pPr>
            <a:r>
              <a:rPr lang="en-US" sz="2300" dirty="0" smtClean="0">
                <a:solidFill>
                  <a:schemeClr val="tx1"/>
                </a:solidFill>
                <a:latin typeface="Times New Roman" pitchFamily="18" charset="0"/>
                <a:cs typeface="Times New Roman" pitchFamily="18" charset="0"/>
              </a:rPr>
              <a:t>3. Food and Beverage Operations</a:t>
            </a:r>
            <a:br>
              <a:rPr lang="en-US" sz="2300" dirty="0" smtClean="0">
                <a:solidFill>
                  <a:schemeClr val="tx1"/>
                </a:solidFill>
                <a:latin typeface="Times New Roman" pitchFamily="18" charset="0"/>
                <a:cs typeface="Times New Roman" pitchFamily="18" charset="0"/>
              </a:rPr>
            </a:br>
            <a:r>
              <a:rPr lang="en-US" sz="2300" dirty="0" smtClean="0">
                <a:solidFill>
                  <a:schemeClr val="tx1"/>
                </a:solidFill>
                <a:latin typeface="Times New Roman" pitchFamily="18" charset="0"/>
                <a:cs typeface="Times New Roman" pitchFamily="18" charset="0"/>
              </a:rPr>
              <a:t>	-such as restaurants, bars, etc.</a:t>
            </a:r>
          </a:p>
          <a:p>
            <a:pPr marL="685800" indent="-685800" algn="l" eaLnBrk="1" hangingPunct="1">
              <a:buSzTx/>
              <a:buFontTx/>
              <a:buNone/>
              <a:defRPr/>
            </a:pPr>
            <a:endParaRPr lang="en-US" sz="2300" dirty="0" smtClean="0">
              <a:solidFill>
                <a:schemeClr val="tx1"/>
              </a:solidFill>
              <a:latin typeface="Times New Roman" pitchFamily="18" charset="0"/>
              <a:cs typeface="Times New Roman" pitchFamily="18" charset="0"/>
            </a:endParaRPr>
          </a:p>
          <a:p>
            <a:pPr marL="685800" indent="-685800" algn="l" eaLnBrk="1" hangingPunct="1">
              <a:buSzTx/>
              <a:buFontTx/>
              <a:buNone/>
              <a:defRPr/>
            </a:pPr>
            <a:r>
              <a:rPr lang="en-US" sz="2300" dirty="0" smtClean="0">
                <a:solidFill>
                  <a:schemeClr val="tx1"/>
                </a:solidFill>
                <a:latin typeface="Times New Roman" pitchFamily="18" charset="0"/>
                <a:cs typeface="Times New Roman" pitchFamily="18" charset="0"/>
              </a:rPr>
              <a:t>4. Retail Stores</a:t>
            </a:r>
            <a:br>
              <a:rPr lang="en-US" sz="2300" dirty="0" smtClean="0">
                <a:solidFill>
                  <a:schemeClr val="tx1"/>
                </a:solidFill>
                <a:latin typeface="Times New Roman" pitchFamily="18" charset="0"/>
                <a:cs typeface="Times New Roman" pitchFamily="18" charset="0"/>
              </a:rPr>
            </a:br>
            <a:r>
              <a:rPr lang="en-US" sz="2300" dirty="0" smtClean="0">
                <a:solidFill>
                  <a:schemeClr val="tx1"/>
                </a:solidFill>
                <a:latin typeface="Times New Roman" pitchFamily="18" charset="0"/>
                <a:cs typeface="Times New Roman" pitchFamily="18" charset="0"/>
              </a:rPr>
              <a:t>	-such as souvenir shops, etc.</a:t>
            </a:r>
          </a:p>
          <a:p>
            <a:pPr marL="685800" indent="-685800" algn="l" eaLnBrk="1" hangingPunct="1">
              <a:buSzTx/>
              <a:buFontTx/>
              <a:buNone/>
              <a:defRPr/>
            </a:pPr>
            <a:endParaRPr lang="en-US" sz="2300" dirty="0" smtClean="0">
              <a:solidFill>
                <a:schemeClr val="tx1"/>
              </a:solidFill>
              <a:latin typeface="Times New Roman" pitchFamily="18" charset="0"/>
              <a:cs typeface="Times New Roman" pitchFamily="18" charset="0"/>
            </a:endParaRPr>
          </a:p>
          <a:p>
            <a:pPr marL="685800" indent="-685800" algn="l" eaLnBrk="1" hangingPunct="1">
              <a:buSzTx/>
              <a:buFontTx/>
              <a:buNone/>
              <a:defRPr/>
            </a:pPr>
            <a:r>
              <a:rPr lang="en-US" sz="2300" dirty="0" smtClean="0">
                <a:solidFill>
                  <a:schemeClr val="tx1"/>
                </a:solidFill>
                <a:latin typeface="Times New Roman" pitchFamily="18" charset="0"/>
                <a:cs typeface="Times New Roman" pitchFamily="18" charset="0"/>
              </a:rPr>
              <a:t>5. Activities</a:t>
            </a:r>
            <a:br>
              <a:rPr lang="en-US" sz="2300" dirty="0" smtClean="0">
                <a:solidFill>
                  <a:schemeClr val="tx1"/>
                </a:solidFill>
                <a:latin typeface="Times New Roman" pitchFamily="18" charset="0"/>
                <a:cs typeface="Times New Roman" pitchFamily="18" charset="0"/>
              </a:rPr>
            </a:br>
            <a:r>
              <a:rPr lang="en-US" sz="2300" dirty="0" smtClean="0">
                <a:solidFill>
                  <a:schemeClr val="tx1"/>
                </a:solidFill>
                <a:latin typeface="Times New Roman" pitchFamily="18" charset="0"/>
                <a:cs typeface="Times New Roman" pitchFamily="18" charset="0"/>
              </a:rPr>
              <a:t>	-such as recreations, festivals, etc.</a:t>
            </a:r>
            <a:br>
              <a:rPr lang="en-US" sz="2300" dirty="0" smtClean="0">
                <a:solidFill>
                  <a:schemeClr val="tx1"/>
                </a:solidFill>
                <a:latin typeface="Times New Roman" pitchFamily="18" charset="0"/>
                <a:cs typeface="Times New Roman" pitchFamily="18" charset="0"/>
              </a:rPr>
            </a:br>
            <a:endParaRPr lang="en-US" sz="2300"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9104083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dissolve">
                                      <p:cBhvr>
                                        <p:cTn id="7" dur="500"/>
                                        <p:tgtEl>
                                          <p:spTgt spid="10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12" fill="hold" grpId="0" nodeType="clickEffect">
                                  <p:stCondLst>
                                    <p:cond delay="0"/>
                                  </p:stCondLst>
                                  <p:childTnLst>
                                    <p:set>
                                      <p:cBhvr>
                                        <p:cTn id="11" dur="1" fill="hold">
                                          <p:stCondLst>
                                            <p:cond delay="0"/>
                                          </p:stCondLst>
                                        </p:cTn>
                                        <p:tgtEl>
                                          <p:spTgt spid="1027">
                                            <p:txEl>
                                              <p:pRg st="0" end="0"/>
                                            </p:txEl>
                                          </p:spTgt>
                                        </p:tgtEl>
                                        <p:attrNameLst>
                                          <p:attrName>style.visibility</p:attrName>
                                        </p:attrNameLst>
                                      </p:cBhvr>
                                      <p:to>
                                        <p:strVal val="visible"/>
                                      </p:to>
                                    </p:set>
                                    <p:anim calcmode="lin" valueType="num">
                                      <p:cBhvr additive="base">
                                        <p:cTn id="12" dur="500" fill="hold"/>
                                        <p:tgtEl>
                                          <p:spTgt spid="1027">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10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12" fill="hold" grpId="0" nodeType="clickEffect">
                                  <p:stCondLst>
                                    <p:cond delay="0"/>
                                  </p:stCondLst>
                                  <p:childTnLst>
                                    <p:set>
                                      <p:cBhvr>
                                        <p:cTn id="17" dur="1" fill="hold">
                                          <p:stCondLst>
                                            <p:cond delay="0"/>
                                          </p:stCondLst>
                                        </p:cTn>
                                        <p:tgtEl>
                                          <p:spTgt spid="1027">
                                            <p:txEl>
                                              <p:pRg st="2" end="2"/>
                                            </p:txEl>
                                          </p:spTgt>
                                        </p:tgtEl>
                                        <p:attrNameLst>
                                          <p:attrName>style.visibility</p:attrName>
                                        </p:attrNameLst>
                                      </p:cBhvr>
                                      <p:to>
                                        <p:strVal val="visible"/>
                                      </p:to>
                                    </p:set>
                                    <p:anim calcmode="lin" valueType="num">
                                      <p:cBhvr additive="base">
                                        <p:cTn id="18" dur="500" fill="hold"/>
                                        <p:tgtEl>
                                          <p:spTgt spid="1027">
                                            <p:txEl>
                                              <p:pRg st="2" end="2"/>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10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12" fill="hold" grpId="0" nodeType="clickEffect">
                                  <p:stCondLst>
                                    <p:cond delay="0"/>
                                  </p:stCondLst>
                                  <p:childTnLst>
                                    <p:set>
                                      <p:cBhvr>
                                        <p:cTn id="23" dur="1" fill="hold">
                                          <p:stCondLst>
                                            <p:cond delay="0"/>
                                          </p:stCondLst>
                                        </p:cTn>
                                        <p:tgtEl>
                                          <p:spTgt spid="1027">
                                            <p:txEl>
                                              <p:pRg st="4" end="4"/>
                                            </p:txEl>
                                          </p:spTgt>
                                        </p:tgtEl>
                                        <p:attrNameLst>
                                          <p:attrName>style.visibility</p:attrName>
                                        </p:attrNameLst>
                                      </p:cBhvr>
                                      <p:to>
                                        <p:strVal val="visible"/>
                                      </p:to>
                                    </p:set>
                                    <p:anim calcmode="lin" valueType="num">
                                      <p:cBhvr additive="base">
                                        <p:cTn id="24" dur="500" fill="hold"/>
                                        <p:tgtEl>
                                          <p:spTgt spid="1027">
                                            <p:txEl>
                                              <p:pRg st="4" end="4"/>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10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12" fill="hold" grpId="0" nodeType="clickEffect">
                                  <p:stCondLst>
                                    <p:cond delay="0"/>
                                  </p:stCondLst>
                                  <p:childTnLst>
                                    <p:set>
                                      <p:cBhvr>
                                        <p:cTn id="29" dur="1" fill="hold">
                                          <p:stCondLst>
                                            <p:cond delay="0"/>
                                          </p:stCondLst>
                                        </p:cTn>
                                        <p:tgtEl>
                                          <p:spTgt spid="1027">
                                            <p:txEl>
                                              <p:pRg st="6" end="6"/>
                                            </p:txEl>
                                          </p:spTgt>
                                        </p:tgtEl>
                                        <p:attrNameLst>
                                          <p:attrName>style.visibility</p:attrName>
                                        </p:attrNameLst>
                                      </p:cBhvr>
                                      <p:to>
                                        <p:strVal val="visible"/>
                                      </p:to>
                                    </p:set>
                                    <p:anim calcmode="lin" valueType="num">
                                      <p:cBhvr additive="base">
                                        <p:cTn id="30" dur="500" fill="hold"/>
                                        <p:tgtEl>
                                          <p:spTgt spid="1027">
                                            <p:txEl>
                                              <p:pRg st="6" end="6"/>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102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12" fill="hold" grpId="0" nodeType="clickEffect">
                                  <p:stCondLst>
                                    <p:cond delay="0"/>
                                  </p:stCondLst>
                                  <p:childTnLst>
                                    <p:set>
                                      <p:cBhvr>
                                        <p:cTn id="35" dur="1" fill="hold">
                                          <p:stCondLst>
                                            <p:cond delay="0"/>
                                          </p:stCondLst>
                                        </p:cTn>
                                        <p:tgtEl>
                                          <p:spTgt spid="1027">
                                            <p:txEl>
                                              <p:pRg st="8" end="8"/>
                                            </p:txEl>
                                          </p:spTgt>
                                        </p:tgtEl>
                                        <p:attrNameLst>
                                          <p:attrName>style.visibility</p:attrName>
                                        </p:attrNameLst>
                                      </p:cBhvr>
                                      <p:to>
                                        <p:strVal val="visible"/>
                                      </p:to>
                                    </p:set>
                                    <p:anim calcmode="lin" valueType="num">
                                      <p:cBhvr additive="base">
                                        <p:cTn id="36" dur="500" fill="hold"/>
                                        <p:tgtEl>
                                          <p:spTgt spid="1027">
                                            <p:txEl>
                                              <p:pRg st="8" end="8"/>
                                            </p:tx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1027">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autoUpdateAnimBg="0"/>
      <p:bldP spid="1027"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normAutofit fontScale="90000"/>
          </a:bodyPr>
          <a:lstStyle/>
          <a:p>
            <a:pPr eaLnBrk="1" hangingPunct="1"/>
            <a:r>
              <a:rPr lang="en-US" dirty="0" smtClean="0"/>
              <a:t/>
            </a:r>
            <a:br>
              <a:rPr lang="en-US" dirty="0" smtClean="0"/>
            </a:br>
            <a:r>
              <a:rPr lang="en-US" sz="3200" dirty="0" smtClean="0"/>
              <a:t>Scope of the Hospitality-Tourism Industry</a:t>
            </a:r>
          </a:p>
        </p:txBody>
      </p:sp>
      <p:pic>
        <p:nvPicPr>
          <p:cNvPr id="10243" name="Picture 9" descr="AAFAQAJ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417638"/>
            <a:ext cx="8147248" cy="5179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868476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withEffect">
                                  <p:stCondLst>
                                    <p:cond delay="0"/>
                                  </p:stCondLst>
                                  <p:childTnLst>
                                    <p:set>
                                      <p:cBhvr>
                                        <p:cTn id="6" dur="1" fill="hold">
                                          <p:stCondLst>
                                            <p:cond delay="0"/>
                                          </p:stCondLst>
                                        </p:cTn>
                                        <p:tgtEl>
                                          <p:spTgt spid="98306"/>
                                        </p:tgtEl>
                                        <p:attrNameLst>
                                          <p:attrName>style.visibility</p:attrName>
                                        </p:attrNameLst>
                                      </p:cBhvr>
                                      <p:to>
                                        <p:strVal val="visible"/>
                                      </p:to>
                                    </p:set>
                                    <p:animEffect transition="in" filter="fade">
                                      <p:cBhvr>
                                        <p:cTn id="7" dur="1000"/>
                                        <p:tgtEl>
                                          <p:spTgt spid="98306"/>
                                        </p:tgtEl>
                                      </p:cBhvr>
                                    </p:animEffect>
                                    <p:anim calcmode="lin" valueType="num">
                                      <p:cBhvr>
                                        <p:cTn id="8" dur="1000" fill="hold"/>
                                        <p:tgtEl>
                                          <p:spTgt spid="98306"/>
                                        </p:tgtEl>
                                        <p:attrNameLst>
                                          <p:attrName>ppt_x</p:attrName>
                                        </p:attrNameLst>
                                      </p:cBhvr>
                                      <p:tavLst>
                                        <p:tav tm="0">
                                          <p:val>
                                            <p:strVal val="#ppt_x"/>
                                          </p:val>
                                        </p:tav>
                                        <p:tav tm="100000">
                                          <p:val>
                                            <p:strVal val="#ppt_x"/>
                                          </p:val>
                                        </p:tav>
                                      </p:tavLst>
                                    </p:anim>
                                    <p:anim calcmode="lin" valueType="num">
                                      <p:cBhvr>
                                        <p:cTn id="9" dur="898" decel="100000" fill="hold"/>
                                        <p:tgtEl>
                                          <p:spTgt spid="98306"/>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9830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p:txBody>
          <a:bodyPr>
            <a:normAutofit/>
          </a:bodyPr>
          <a:lstStyle/>
          <a:p>
            <a:pPr marL="441325" indent="-441325" algn="just" eaLnBrk="1" hangingPunct="1">
              <a:lnSpc>
                <a:spcPct val="150000"/>
              </a:lnSpc>
            </a:pPr>
            <a:r>
              <a:rPr lang="en-GB" sz="2300" dirty="0" smtClean="0">
                <a:latin typeface="Times New Roman" pitchFamily="18" charset="0"/>
                <a:cs typeface="Times New Roman" pitchFamily="18" charset="0"/>
              </a:rPr>
              <a:t>NATIONAL –All the outlets look the same, with the same style of furnishing, menus and pricing.</a:t>
            </a:r>
          </a:p>
          <a:p>
            <a:pPr marL="441325" indent="-441325" algn="just" eaLnBrk="1" hangingPunct="1">
              <a:lnSpc>
                <a:spcPct val="150000"/>
              </a:lnSpc>
              <a:buFontTx/>
              <a:buNone/>
            </a:pPr>
            <a:endParaRPr lang="en-GB" sz="2300" dirty="0" smtClean="0">
              <a:latin typeface="Times New Roman" pitchFamily="18" charset="0"/>
              <a:cs typeface="Times New Roman" pitchFamily="18" charset="0"/>
            </a:endParaRPr>
          </a:p>
          <a:p>
            <a:pPr marL="441325" indent="-441325" algn="just" eaLnBrk="1" hangingPunct="1">
              <a:lnSpc>
                <a:spcPct val="150000"/>
              </a:lnSpc>
            </a:pPr>
            <a:r>
              <a:rPr lang="en-GB" sz="2300" dirty="0" smtClean="0">
                <a:latin typeface="Times New Roman" pitchFamily="18" charset="0"/>
                <a:cs typeface="Times New Roman" pitchFamily="18" charset="0"/>
              </a:rPr>
              <a:t>LOCAL – One can find a wide variety of specialised and interesting menus, accommodation and prices.</a:t>
            </a:r>
            <a:endParaRPr lang="en-US" sz="2300" dirty="0" smtClean="0">
              <a:latin typeface="Times New Roman" pitchFamily="18" charset="0"/>
              <a:cs typeface="Times New Roman" pitchFamily="18" charset="0"/>
            </a:endParaRPr>
          </a:p>
        </p:txBody>
      </p:sp>
      <p:sp>
        <p:nvSpPr>
          <p:cNvPr id="6147" name="Rectangle 4"/>
          <p:cNvSpPr>
            <a:spLocks noChangeArrowheads="1"/>
          </p:cNvSpPr>
          <p:nvPr/>
        </p:nvSpPr>
        <p:spPr bwMode="auto">
          <a:xfrm>
            <a:off x="395288" y="2603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GB" sz="4000" b="1" dirty="0" smtClean="0">
                <a:latin typeface="Times New Roman" pitchFamily="18" charset="0"/>
                <a:cs typeface="Times New Roman" pitchFamily="18" charset="0"/>
              </a:rPr>
              <a:t>Types in hospitality industry</a:t>
            </a:r>
            <a:endParaRPr lang="en-US" sz="4000" b="1" dirty="0">
              <a:latin typeface="Times New Roman" pitchFamily="18" charset="0"/>
              <a:cs typeface="Times New Roman" pitchFamily="18" charset="0"/>
            </a:endParaRPr>
          </a:p>
        </p:txBody>
      </p:sp>
    </p:spTree>
    <p:extLst>
      <p:ext uri="{BB962C8B-B14F-4D97-AF65-F5344CB8AC3E}">
        <p14:creationId xmlns:p14="http://schemas.microsoft.com/office/powerpoint/2010/main" val="32313059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4" name="Rectangle 4"/>
          <p:cNvSpPr>
            <a:spLocks noGrp="1" noChangeArrowheads="1"/>
          </p:cNvSpPr>
          <p:nvPr>
            <p:ph type="ctrTitle"/>
          </p:nvPr>
        </p:nvSpPr>
        <p:spPr>
          <a:xfrm>
            <a:off x="467545" y="332656"/>
            <a:ext cx="8343080" cy="1584176"/>
          </a:xfrm>
        </p:spPr>
        <p:txBody>
          <a:bodyPr>
            <a:noAutofit/>
          </a:bodyPr>
          <a:lstStyle/>
          <a:p>
            <a:pPr eaLnBrk="1" hangingPunct="1">
              <a:defRPr/>
            </a:pPr>
            <a:r>
              <a:rPr lang="en-US" sz="3600" b="1" dirty="0" smtClean="0">
                <a:latin typeface="Times New Roman" pitchFamily="18" charset="0"/>
                <a:cs typeface="Times New Roman" pitchFamily="18" charset="0"/>
              </a:rPr>
              <a:t> </a:t>
            </a:r>
            <a:br>
              <a:rPr lang="en-US" sz="3600" b="1" dirty="0" smtClean="0">
                <a:latin typeface="Times New Roman" pitchFamily="18" charset="0"/>
                <a:cs typeface="Times New Roman" pitchFamily="18" charset="0"/>
              </a:rPr>
            </a:br>
            <a:r>
              <a:rPr lang="en-US" sz="3600" b="1" dirty="0">
                <a:latin typeface="Times New Roman" pitchFamily="18" charset="0"/>
                <a:cs typeface="Times New Roman" pitchFamily="18" charset="0"/>
              </a:rPr>
              <a:t/>
            </a:r>
            <a:br>
              <a:rPr lang="en-US" sz="3600" b="1" dirty="0">
                <a:latin typeface="Times New Roman" pitchFamily="18" charset="0"/>
                <a:cs typeface="Times New Roman" pitchFamily="18" charset="0"/>
              </a:rPr>
            </a:br>
            <a:r>
              <a:rPr lang="en-US" sz="3600" b="1" dirty="0" smtClean="0">
                <a:latin typeface="Times New Roman" pitchFamily="18" charset="0"/>
                <a:cs typeface="Times New Roman" pitchFamily="18" charset="0"/>
              </a:rPr>
              <a:t/>
            </a:r>
            <a:br>
              <a:rPr lang="en-US" sz="3600" b="1" dirty="0" smtClean="0">
                <a:latin typeface="Times New Roman" pitchFamily="18" charset="0"/>
                <a:cs typeface="Times New Roman" pitchFamily="18" charset="0"/>
              </a:rPr>
            </a:br>
            <a:r>
              <a:rPr lang="en-US" sz="3600" b="1" dirty="0">
                <a:latin typeface="Times New Roman" pitchFamily="18" charset="0"/>
                <a:cs typeface="Times New Roman" pitchFamily="18" charset="0"/>
              </a:rPr>
              <a:t> </a:t>
            </a:r>
            <a:r>
              <a:rPr lang="en-US" sz="3600" b="1" dirty="0" smtClean="0">
                <a:latin typeface="Times New Roman" pitchFamily="18" charset="0"/>
                <a:cs typeface="Times New Roman" pitchFamily="18" charset="0"/>
              </a:rPr>
              <a:t>    Overview of Hospitality Industry</a:t>
            </a:r>
            <a:br>
              <a:rPr lang="en-US" sz="3600" b="1"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t>
            </a:r>
            <a:r>
              <a:rPr lang="en-US" sz="3600" b="1" dirty="0" smtClean="0">
                <a:latin typeface="Times New Roman" pitchFamily="18" charset="0"/>
                <a:cs typeface="Times New Roman" pitchFamily="18" charset="0"/>
              </a:rPr>
              <a:t>Characteristics of Hospitality Industry</a:t>
            </a:r>
            <a:br>
              <a:rPr lang="en-US" sz="3600" b="1"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endParaRPr lang="en-US" sz="3600" dirty="0" smtClean="0">
              <a:latin typeface="Times New Roman" pitchFamily="18" charset="0"/>
              <a:cs typeface="Times New Roman" pitchFamily="18" charset="0"/>
            </a:endParaRPr>
          </a:p>
        </p:txBody>
      </p:sp>
      <p:sp>
        <p:nvSpPr>
          <p:cNvPr id="5125" name="Rectangle 5"/>
          <p:cNvSpPr>
            <a:spLocks noGrp="1" noChangeArrowheads="1"/>
          </p:cNvSpPr>
          <p:nvPr>
            <p:ph type="subTitle" idx="1"/>
          </p:nvPr>
        </p:nvSpPr>
        <p:spPr>
          <a:xfrm>
            <a:off x="539552" y="2132856"/>
            <a:ext cx="6928048" cy="3657600"/>
          </a:xfrm>
        </p:spPr>
        <p:txBody>
          <a:bodyPr>
            <a:noAutofit/>
          </a:bodyPr>
          <a:lstStyle/>
          <a:p>
            <a:pPr marL="685800" indent="-685800" algn="l" eaLnBrk="1" hangingPunct="1">
              <a:buSzTx/>
              <a:buFontTx/>
              <a:buAutoNum type="arabicPeriod"/>
              <a:defRPr/>
            </a:pPr>
            <a:r>
              <a:rPr lang="en-US" sz="2300" dirty="0" smtClean="0">
                <a:solidFill>
                  <a:schemeClr val="tx1"/>
                </a:solidFill>
                <a:latin typeface="Times New Roman" pitchFamily="18" charset="0"/>
                <a:cs typeface="Times New Roman" pitchFamily="18" charset="0"/>
              </a:rPr>
              <a:t>Inseparability</a:t>
            </a:r>
          </a:p>
          <a:p>
            <a:pPr marL="685800" indent="-685800" algn="l" eaLnBrk="1" hangingPunct="1">
              <a:buSzTx/>
              <a:buFontTx/>
              <a:buAutoNum type="arabicPeriod"/>
              <a:defRPr/>
            </a:pPr>
            <a:endParaRPr lang="en-US" sz="2300" dirty="0" smtClean="0">
              <a:solidFill>
                <a:schemeClr val="tx1"/>
              </a:solidFill>
              <a:latin typeface="Times New Roman" pitchFamily="18" charset="0"/>
              <a:cs typeface="Times New Roman" pitchFamily="18" charset="0"/>
            </a:endParaRPr>
          </a:p>
          <a:p>
            <a:pPr marL="685800" indent="-685800" algn="l" eaLnBrk="1" hangingPunct="1">
              <a:buSzTx/>
              <a:buFontTx/>
              <a:buAutoNum type="arabicPeriod"/>
              <a:defRPr/>
            </a:pPr>
            <a:r>
              <a:rPr lang="en-US" sz="2300" dirty="0" smtClean="0">
                <a:solidFill>
                  <a:schemeClr val="tx1"/>
                </a:solidFill>
                <a:latin typeface="Times New Roman" pitchFamily="18" charset="0"/>
                <a:cs typeface="Times New Roman" pitchFamily="18" charset="0"/>
              </a:rPr>
              <a:t>Perishability</a:t>
            </a:r>
          </a:p>
          <a:p>
            <a:pPr marL="685800" indent="-685800" algn="l" eaLnBrk="1" hangingPunct="1">
              <a:buSzTx/>
              <a:buFontTx/>
              <a:buAutoNum type="arabicPeriod"/>
              <a:defRPr/>
            </a:pPr>
            <a:endParaRPr lang="en-US" sz="2300" dirty="0" smtClean="0">
              <a:solidFill>
                <a:schemeClr val="tx1"/>
              </a:solidFill>
              <a:latin typeface="Times New Roman" pitchFamily="18" charset="0"/>
              <a:cs typeface="Times New Roman" pitchFamily="18" charset="0"/>
            </a:endParaRPr>
          </a:p>
          <a:p>
            <a:pPr marL="685800" indent="-685800" algn="l" eaLnBrk="1" hangingPunct="1">
              <a:buSzTx/>
              <a:buFontTx/>
              <a:buAutoNum type="arabicPeriod"/>
              <a:defRPr/>
            </a:pPr>
            <a:r>
              <a:rPr lang="en-US" sz="2300" dirty="0" smtClean="0">
                <a:solidFill>
                  <a:schemeClr val="tx1"/>
                </a:solidFill>
                <a:latin typeface="Times New Roman" pitchFamily="18" charset="0"/>
                <a:cs typeface="Times New Roman" pitchFamily="18" charset="0"/>
              </a:rPr>
              <a:t>Labor-intensive</a:t>
            </a:r>
          </a:p>
          <a:p>
            <a:pPr marL="685800" indent="-685800" algn="l" eaLnBrk="1" hangingPunct="1">
              <a:buSzTx/>
              <a:buFontTx/>
              <a:buAutoNum type="arabicPeriod"/>
              <a:defRPr/>
            </a:pPr>
            <a:endParaRPr lang="en-US" sz="2300" dirty="0" smtClean="0">
              <a:solidFill>
                <a:schemeClr val="tx1"/>
              </a:solidFill>
              <a:latin typeface="Times New Roman" pitchFamily="18" charset="0"/>
              <a:cs typeface="Times New Roman" pitchFamily="18" charset="0"/>
            </a:endParaRPr>
          </a:p>
          <a:p>
            <a:pPr marL="685800" indent="-685800" algn="l" eaLnBrk="1" hangingPunct="1">
              <a:buSzTx/>
              <a:buFontTx/>
              <a:buAutoNum type="arabicPeriod"/>
              <a:defRPr/>
            </a:pPr>
            <a:r>
              <a:rPr lang="en-US" sz="2300" dirty="0" smtClean="0">
                <a:solidFill>
                  <a:schemeClr val="tx1"/>
                </a:solidFill>
                <a:latin typeface="Times New Roman" pitchFamily="18" charset="0"/>
                <a:cs typeface="Times New Roman" pitchFamily="18" charset="0"/>
              </a:rPr>
              <a:t>Repetitive</a:t>
            </a:r>
          </a:p>
          <a:p>
            <a:pPr marL="685800" indent="-685800" algn="l" eaLnBrk="1" hangingPunct="1">
              <a:buSzTx/>
              <a:buFontTx/>
              <a:buAutoNum type="arabicPeriod"/>
              <a:defRPr/>
            </a:pPr>
            <a:endParaRPr lang="en-US" sz="2300" dirty="0" smtClean="0">
              <a:solidFill>
                <a:schemeClr val="tx1"/>
              </a:solidFill>
              <a:latin typeface="Times New Roman" pitchFamily="18" charset="0"/>
              <a:cs typeface="Times New Roman" pitchFamily="18" charset="0"/>
            </a:endParaRPr>
          </a:p>
          <a:p>
            <a:pPr marL="685800" indent="-685800" algn="l" eaLnBrk="1" hangingPunct="1">
              <a:buSzTx/>
              <a:buFontTx/>
              <a:buAutoNum type="arabicPeriod"/>
              <a:defRPr/>
            </a:pPr>
            <a:r>
              <a:rPr lang="en-US" sz="2300" dirty="0" smtClean="0">
                <a:solidFill>
                  <a:schemeClr val="tx1"/>
                </a:solidFill>
                <a:latin typeface="Times New Roman" pitchFamily="18" charset="0"/>
                <a:cs typeface="Times New Roman" pitchFamily="18" charset="0"/>
              </a:rPr>
              <a:t>Intangibility</a:t>
            </a:r>
          </a:p>
          <a:p>
            <a:pPr marL="685800" indent="-685800" algn="l" eaLnBrk="1" hangingPunct="1">
              <a:buFontTx/>
              <a:buNone/>
              <a:defRPr/>
            </a:pPr>
            <a:endParaRPr lang="en-US" sz="2300" dirty="0" smtClean="0">
              <a:solidFill>
                <a:schemeClr val="tx1"/>
              </a:solidFill>
              <a:latin typeface="Times New Roman" pitchFamily="18" charset="0"/>
              <a:cs typeface="Times New Roman" pitchFamily="18" charset="0"/>
            </a:endParaRPr>
          </a:p>
          <a:p>
            <a:pPr marL="685800" indent="-685800" algn="l" eaLnBrk="1" hangingPunct="1">
              <a:defRPr/>
            </a:pPr>
            <a:endParaRPr lang="en-US" sz="2300" dirty="0" smtClean="0">
              <a:solidFill>
                <a:schemeClr val="tx1"/>
              </a:solidFill>
              <a:latin typeface="Times New Roman" pitchFamily="18" charset="0"/>
              <a:cs typeface="Times New Roman" pitchFamily="18" charset="0"/>
            </a:endParaRPr>
          </a:p>
        </p:txBody>
      </p:sp>
      <p:pic>
        <p:nvPicPr>
          <p:cNvPr id="5" name="Picture 4" descr="MPj0433338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3933056"/>
            <a:ext cx="2376264" cy="2016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339150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5124"/>
                                        </p:tgtEl>
                                        <p:attrNameLst>
                                          <p:attrName>style.visibility</p:attrName>
                                        </p:attrNameLst>
                                      </p:cBhvr>
                                      <p:to>
                                        <p:strVal val="visible"/>
                                      </p:to>
                                    </p:set>
                                    <p:animEffect transition="in" filter="dissolve">
                                      <p:cBhvr>
                                        <p:cTn id="7" dur="500"/>
                                        <p:tgtEl>
                                          <p:spTgt spid="512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12" fill="hold" grpId="0" nodeType="clickEffect">
                                  <p:stCondLst>
                                    <p:cond delay="0"/>
                                  </p:stCondLst>
                                  <p:childTnLst>
                                    <p:set>
                                      <p:cBhvr>
                                        <p:cTn id="11" dur="1" fill="hold">
                                          <p:stCondLst>
                                            <p:cond delay="0"/>
                                          </p:stCondLst>
                                        </p:cTn>
                                        <p:tgtEl>
                                          <p:spTgt spid="5125">
                                            <p:txEl>
                                              <p:pRg st="0" end="0"/>
                                            </p:txEl>
                                          </p:spTgt>
                                        </p:tgtEl>
                                        <p:attrNameLst>
                                          <p:attrName>style.visibility</p:attrName>
                                        </p:attrNameLst>
                                      </p:cBhvr>
                                      <p:to>
                                        <p:strVal val="visible"/>
                                      </p:to>
                                    </p:set>
                                    <p:anim calcmode="lin" valueType="num">
                                      <p:cBhvr additive="base">
                                        <p:cTn id="12" dur="500" fill="hold"/>
                                        <p:tgtEl>
                                          <p:spTgt spid="5125">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512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12" fill="hold" grpId="0" nodeType="clickEffect">
                                  <p:stCondLst>
                                    <p:cond delay="0"/>
                                  </p:stCondLst>
                                  <p:childTnLst>
                                    <p:set>
                                      <p:cBhvr>
                                        <p:cTn id="17" dur="1" fill="hold">
                                          <p:stCondLst>
                                            <p:cond delay="0"/>
                                          </p:stCondLst>
                                        </p:cTn>
                                        <p:tgtEl>
                                          <p:spTgt spid="5125">
                                            <p:txEl>
                                              <p:pRg st="2" end="2"/>
                                            </p:txEl>
                                          </p:spTgt>
                                        </p:tgtEl>
                                        <p:attrNameLst>
                                          <p:attrName>style.visibility</p:attrName>
                                        </p:attrNameLst>
                                      </p:cBhvr>
                                      <p:to>
                                        <p:strVal val="visible"/>
                                      </p:to>
                                    </p:set>
                                    <p:anim calcmode="lin" valueType="num">
                                      <p:cBhvr additive="base">
                                        <p:cTn id="18" dur="500" fill="hold"/>
                                        <p:tgtEl>
                                          <p:spTgt spid="5125">
                                            <p:txEl>
                                              <p:pRg st="2" end="2"/>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512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12" fill="hold" grpId="0" nodeType="clickEffect">
                                  <p:stCondLst>
                                    <p:cond delay="0"/>
                                  </p:stCondLst>
                                  <p:childTnLst>
                                    <p:set>
                                      <p:cBhvr>
                                        <p:cTn id="23" dur="1" fill="hold">
                                          <p:stCondLst>
                                            <p:cond delay="0"/>
                                          </p:stCondLst>
                                        </p:cTn>
                                        <p:tgtEl>
                                          <p:spTgt spid="5125">
                                            <p:txEl>
                                              <p:pRg st="4" end="4"/>
                                            </p:txEl>
                                          </p:spTgt>
                                        </p:tgtEl>
                                        <p:attrNameLst>
                                          <p:attrName>style.visibility</p:attrName>
                                        </p:attrNameLst>
                                      </p:cBhvr>
                                      <p:to>
                                        <p:strVal val="visible"/>
                                      </p:to>
                                    </p:set>
                                    <p:anim calcmode="lin" valueType="num">
                                      <p:cBhvr additive="base">
                                        <p:cTn id="24" dur="500" fill="hold"/>
                                        <p:tgtEl>
                                          <p:spTgt spid="5125">
                                            <p:txEl>
                                              <p:pRg st="4" end="4"/>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512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12" fill="hold" grpId="0" nodeType="clickEffect">
                                  <p:stCondLst>
                                    <p:cond delay="0"/>
                                  </p:stCondLst>
                                  <p:childTnLst>
                                    <p:set>
                                      <p:cBhvr>
                                        <p:cTn id="29" dur="1" fill="hold">
                                          <p:stCondLst>
                                            <p:cond delay="0"/>
                                          </p:stCondLst>
                                        </p:cTn>
                                        <p:tgtEl>
                                          <p:spTgt spid="5125">
                                            <p:txEl>
                                              <p:pRg st="6" end="6"/>
                                            </p:txEl>
                                          </p:spTgt>
                                        </p:tgtEl>
                                        <p:attrNameLst>
                                          <p:attrName>style.visibility</p:attrName>
                                        </p:attrNameLst>
                                      </p:cBhvr>
                                      <p:to>
                                        <p:strVal val="visible"/>
                                      </p:to>
                                    </p:set>
                                    <p:anim calcmode="lin" valueType="num">
                                      <p:cBhvr additive="base">
                                        <p:cTn id="30" dur="500" fill="hold"/>
                                        <p:tgtEl>
                                          <p:spTgt spid="5125">
                                            <p:txEl>
                                              <p:pRg st="6" end="6"/>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512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12" fill="hold" grpId="0" nodeType="clickEffect">
                                  <p:stCondLst>
                                    <p:cond delay="0"/>
                                  </p:stCondLst>
                                  <p:childTnLst>
                                    <p:set>
                                      <p:cBhvr>
                                        <p:cTn id="35" dur="1" fill="hold">
                                          <p:stCondLst>
                                            <p:cond delay="0"/>
                                          </p:stCondLst>
                                        </p:cTn>
                                        <p:tgtEl>
                                          <p:spTgt spid="5125">
                                            <p:txEl>
                                              <p:pRg st="8" end="8"/>
                                            </p:txEl>
                                          </p:spTgt>
                                        </p:tgtEl>
                                        <p:attrNameLst>
                                          <p:attrName>style.visibility</p:attrName>
                                        </p:attrNameLst>
                                      </p:cBhvr>
                                      <p:to>
                                        <p:strVal val="visible"/>
                                      </p:to>
                                    </p:set>
                                    <p:anim calcmode="lin" valueType="num">
                                      <p:cBhvr additive="base">
                                        <p:cTn id="36" dur="500" fill="hold"/>
                                        <p:tgtEl>
                                          <p:spTgt spid="5125">
                                            <p:txEl>
                                              <p:pRg st="8" end="8"/>
                                            </p:tx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512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4" grpId="0" autoUpdateAnimBg="0"/>
      <p:bldP spid="5125" grpId="0" build="p" autoUpdateAnimBg="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TotalTime>
  <Words>660</Words>
  <Application>Microsoft Office PowerPoint</Application>
  <PresentationFormat>On-screen Show (4:3)</PresentationFormat>
  <Paragraphs>146</Paragraphs>
  <Slides>22</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Algerian</vt:lpstr>
      <vt:lpstr>Arial</vt:lpstr>
      <vt:lpstr>Calibri</vt:lpstr>
      <vt:lpstr>Cooper Black</vt:lpstr>
      <vt:lpstr>Monotype Corsiva</vt:lpstr>
      <vt:lpstr>Times New Roman</vt:lpstr>
      <vt:lpstr>Wingdings</vt:lpstr>
      <vt:lpstr>Office Theme</vt:lpstr>
      <vt:lpstr>PowerPoint Presentation</vt:lpstr>
      <vt:lpstr>Hospitality </vt:lpstr>
      <vt:lpstr>    Objectives of Hospitality </vt:lpstr>
      <vt:lpstr>Hospitality and Tourism</vt:lpstr>
      <vt:lpstr>Scope of Hospitality and Tourism Industry</vt:lpstr>
      <vt:lpstr> Components of Hospitality Industry  </vt:lpstr>
      <vt:lpstr> Scope of the Hospitality-Tourism Industry</vt:lpstr>
      <vt:lpstr>PowerPoint Presentation</vt:lpstr>
      <vt:lpstr>         Overview of Hospitality Industry      Characteristics of Hospitality Industry    </vt:lpstr>
      <vt:lpstr>Characteristic of Services</vt:lpstr>
      <vt:lpstr>Characteristics of the Hospitality Industry</vt:lpstr>
      <vt:lpstr>Corporate Philosophy</vt:lpstr>
      <vt:lpstr>Corporate Culture</vt:lpstr>
      <vt:lpstr>Corporate Culture (cont.)</vt:lpstr>
      <vt:lpstr>According to Levels of Service</vt:lpstr>
      <vt:lpstr>Lodging careers</vt:lpstr>
      <vt:lpstr>Food service careers</vt:lpstr>
      <vt:lpstr>PowerPoint Presentation</vt:lpstr>
      <vt:lpstr>Sectors in hospitality industry</vt:lpstr>
      <vt:lpstr>Front-of-the-house vs. Back-of-the-house </vt:lpstr>
      <vt:lpstr>For Success in Service We Need to:</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Anu</dc:creator>
  <cp:lastModifiedBy>user</cp:lastModifiedBy>
  <cp:revision>13</cp:revision>
  <dcterms:created xsi:type="dcterms:W3CDTF">2014-10-29T09:27:32Z</dcterms:created>
  <dcterms:modified xsi:type="dcterms:W3CDTF">2022-09-15T09:03:22Z</dcterms:modified>
</cp:coreProperties>
</file>