
<file path=[Content_Types].xml><?xml version="1.0" encoding="utf-8"?>
<Types xmlns="http://schemas.openxmlformats.org/package/2006/content-types">
  <Default Extension="png" ContentType="image/png"/>
  <Default Extension="svg" ContentType="image/sv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45" r:id="rId2"/>
    <p:sldMasterId id="2147483935" r:id="rId3"/>
    <p:sldMasterId id="2147483954" r:id="rId4"/>
    <p:sldMasterId id="2147483974" r:id="rId5"/>
    <p:sldMasterId id="2147484047" r:id="rId6"/>
    <p:sldMasterId id="2147484105" r:id="rId7"/>
    <p:sldMasterId id="2147484104" r:id="rId8"/>
  </p:sldMasterIdLst>
  <p:notesMasterIdLst>
    <p:notesMasterId r:id="rId68"/>
  </p:notesMasterIdLst>
  <p:sldIdLst>
    <p:sldId id="259" r:id="rId9"/>
    <p:sldId id="456" r:id="rId10"/>
    <p:sldId id="409" r:id="rId11"/>
    <p:sldId id="412" r:id="rId12"/>
    <p:sldId id="415" r:id="rId13"/>
    <p:sldId id="418" r:id="rId14"/>
    <p:sldId id="421" r:id="rId15"/>
    <p:sldId id="424" r:id="rId16"/>
    <p:sldId id="427" r:id="rId17"/>
    <p:sldId id="430" r:id="rId18"/>
    <p:sldId id="433" r:id="rId19"/>
    <p:sldId id="436" r:id="rId20"/>
    <p:sldId id="439" r:id="rId21"/>
    <p:sldId id="442" r:id="rId22"/>
    <p:sldId id="445" r:id="rId23"/>
    <p:sldId id="448" r:id="rId24"/>
    <p:sldId id="451" r:id="rId25"/>
    <p:sldId id="500" r:id="rId26"/>
    <p:sldId id="458" r:id="rId27"/>
    <p:sldId id="459" r:id="rId28"/>
    <p:sldId id="497" r:id="rId29"/>
    <p:sldId id="498" r:id="rId30"/>
    <p:sldId id="283" r:id="rId31"/>
    <p:sldId id="461" r:id="rId32"/>
    <p:sldId id="462" r:id="rId33"/>
    <p:sldId id="463" r:id="rId34"/>
    <p:sldId id="468" r:id="rId35"/>
    <p:sldId id="466" r:id="rId36"/>
    <p:sldId id="472" r:id="rId37"/>
    <p:sldId id="465" r:id="rId38"/>
    <p:sldId id="464" r:id="rId39"/>
    <p:sldId id="310" r:id="rId40"/>
    <p:sldId id="467" r:id="rId41"/>
    <p:sldId id="469" r:id="rId42"/>
    <p:sldId id="471" r:id="rId43"/>
    <p:sldId id="473" r:id="rId44"/>
    <p:sldId id="474" r:id="rId45"/>
    <p:sldId id="475" r:id="rId46"/>
    <p:sldId id="477" r:id="rId47"/>
    <p:sldId id="476" r:id="rId48"/>
    <p:sldId id="478" r:id="rId49"/>
    <p:sldId id="479" r:id="rId50"/>
    <p:sldId id="482" r:id="rId51"/>
    <p:sldId id="484" r:id="rId52"/>
    <p:sldId id="485" r:id="rId53"/>
    <p:sldId id="486" r:id="rId54"/>
    <p:sldId id="487" r:id="rId55"/>
    <p:sldId id="488" r:id="rId56"/>
    <p:sldId id="489" r:id="rId57"/>
    <p:sldId id="364" r:id="rId58"/>
    <p:sldId id="490" r:id="rId59"/>
    <p:sldId id="491" r:id="rId60"/>
    <p:sldId id="492" r:id="rId61"/>
    <p:sldId id="493" r:id="rId62"/>
    <p:sldId id="494" r:id="rId63"/>
    <p:sldId id="495" r:id="rId64"/>
    <p:sldId id="496" r:id="rId65"/>
    <p:sldId id="400" r:id="rId66"/>
    <p:sldId id="454" r:id="rId67"/>
  </p:sldIdLst>
  <p:sldSz cx="12192000"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rthur Varghese" initials="AV"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1V>
      <a:tcStyle>
        <a:tcBdr>
          <a:top>
            <a:lnRef idx="1">
              <a:schemeClr val="accent5"/>
            </a:lnRef>
          </a:top>
          <a:bottom>
            <a:lnRef idx="1">
              <a:schemeClr val="accent5"/>
            </a:lnRef>
          </a:bottom>
        </a:tcBdr>
        <a:fill>
          <a:solidFill>
            <a:schemeClr val="accent5">
              <a:alpha val="40000"/>
            </a:schemeClr>
          </a:solidFill>
        </a:fill>
      </a:tcStyle>
    </a:band1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0"/>
  </p:normalViewPr>
  <p:slideViewPr>
    <p:cSldViewPr>
      <p:cViewPr varScale="1">
        <p:scale>
          <a:sx n="88" d="100"/>
          <a:sy n="88" d="100"/>
        </p:scale>
        <p:origin x="466" y="53"/>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8-15T21:49:21.510" idx="1">
    <p:pos x="7603" y="189"/>
    <p:text/>
    <p:extLst>
      <p:ext uri="{C676402C-5697-4E1C-873F-D02D1690AC5C}">
        <p15:threadingInfo xmlns:p15="http://schemas.microsoft.com/office/powerpoint/2012/main" timeZoneBias="0"/>
      </p:ext>
    </p:extLst>
  </p:cm>
</p:cmLst>
</file>

<file path=ppt/diagrams/_rels/data10.xml.rels><?xml version="1.0" encoding="UTF-8" standalone="yes"?>
<Relationships xmlns="http://schemas.openxmlformats.org/package/2006/relationships"><Relationship Id="rId2" Type="http://schemas.openxmlformats.org/officeDocument/2006/relationships/hyperlink" Target="https://technofaq.org/posts/2017/12/iso-9001-certification-explained-in-a-nutshell/" TargetMode="External"/><Relationship Id="rId1" Type="http://schemas.openxmlformats.org/officeDocument/2006/relationships/image" Target="../media/image42.png"/></Relationships>
</file>

<file path=ppt/diagrams/_rels/data11.xml.rels><?xml version="1.0" encoding="UTF-8" standalone="yes"?>
<Relationships xmlns="http://schemas.openxmlformats.org/package/2006/relationships"><Relationship Id="rId1" Type="http://schemas.openxmlformats.org/officeDocument/2006/relationships/image" Target="../media/image43.jpeg"/></Relationships>
</file>

<file path=ppt/diagrams/_rels/data12.xml.rels><?xml version="1.0" encoding="UTF-8" standalone="yes"?>
<Relationships xmlns="http://schemas.openxmlformats.org/package/2006/relationships"><Relationship Id="rId2" Type="http://schemas.openxmlformats.org/officeDocument/2006/relationships/hyperlink" Target="https://www.peoplematters.in/news/skilling/tamil-nadu-and-kerala-post-the-highest-number-of-women-entrepreneurs-14258" TargetMode="External"/><Relationship Id="rId1" Type="http://schemas.openxmlformats.org/officeDocument/2006/relationships/image" Target="../media/image44.png"/></Relationships>
</file>

<file path=ppt/diagrams/_rels/data5.xml.rels><?xml version="1.0" encoding="UTF-8" standalone="yes"?>
<Relationships xmlns="http://schemas.openxmlformats.org/package/2006/relationships"><Relationship Id="rId1" Type="http://schemas.openxmlformats.org/officeDocument/2006/relationships/image" Target="../media/image37.png"/></Relationships>
</file>

<file path=ppt/diagrams/_rels/data6.xml.rels><?xml version="1.0" encoding="UTF-8" standalone="yes"?>
<Relationships xmlns="http://schemas.openxmlformats.org/package/2006/relationships"><Relationship Id="rId2" Type="http://schemas.openxmlformats.org/officeDocument/2006/relationships/hyperlink" Target="https://www.peoplematters.in/article/gig-economy/indian-employment-law-reforms-the-lineup-for-2018-17765" TargetMode="External"/><Relationship Id="rId1" Type="http://schemas.openxmlformats.org/officeDocument/2006/relationships/image" Target="../media/image38.jpeg"/></Relationships>
</file>

<file path=ppt/diagrams/_rels/data8.xml.rels><?xml version="1.0" encoding="UTF-8" standalone="yes"?>
<Relationships xmlns="http://schemas.openxmlformats.org/package/2006/relationships"><Relationship Id="rId1" Type="http://schemas.openxmlformats.org/officeDocument/2006/relationships/image" Target="../media/image40.jpeg"/></Relationships>
</file>

<file path=ppt/diagrams/_rels/data9.xml.rels><?xml version="1.0" encoding="UTF-8" standalone="yes"?>
<Relationships xmlns="http://schemas.openxmlformats.org/package/2006/relationships"><Relationship Id="rId2" Type="http://schemas.openxmlformats.org/officeDocument/2006/relationships/hyperlink" Target="http://unsuckdcmetro.blogspot.com/2013/05/does-transit-subsidy-make-metro-worse.html" TargetMode="External"/><Relationship Id="rId1" Type="http://schemas.openxmlformats.org/officeDocument/2006/relationships/image" Target="../media/image41.jpeg"/></Relationships>
</file>

<file path=ppt/diagrams/_rels/drawing10.xml.rels><?xml version="1.0" encoding="UTF-8" standalone="yes"?>
<Relationships xmlns="http://schemas.openxmlformats.org/package/2006/relationships"><Relationship Id="rId2" Type="http://schemas.openxmlformats.org/officeDocument/2006/relationships/hyperlink" Target="https://technofaq.org/posts/2017/12/iso-9001-certification-explained-in-a-nutshell/" TargetMode="External"/><Relationship Id="rId1" Type="http://schemas.openxmlformats.org/officeDocument/2006/relationships/image" Target="../media/image42.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43.jpeg"/></Relationships>
</file>

<file path=ppt/diagrams/_rels/drawing12.xml.rels><?xml version="1.0" encoding="UTF-8" standalone="yes"?>
<Relationships xmlns="http://schemas.openxmlformats.org/package/2006/relationships"><Relationship Id="rId2" Type="http://schemas.openxmlformats.org/officeDocument/2006/relationships/hyperlink" Target="https://www.peoplematters.in/news/skilling/tamil-nadu-and-kerala-post-the-highest-number-of-women-entrepreneurs-14258" TargetMode="External"/><Relationship Id="rId1" Type="http://schemas.openxmlformats.org/officeDocument/2006/relationships/image" Target="../media/image44.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6.xml.rels><?xml version="1.0" encoding="UTF-8" standalone="yes"?>
<Relationships xmlns="http://schemas.openxmlformats.org/package/2006/relationships"><Relationship Id="rId2" Type="http://schemas.openxmlformats.org/officeDocument/2006/relationships/hyperlink" Target="https://www.peoplematters.in/article/gig-economy/indian-employment-law-reforms-the-lineup-for-2018-17765" TargetMode="External"/><Relationship Id="rId1" Type="http://schemas.openxmlformats.org/officeDocument/2006/relationships/image" Target="../media/image38.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40.jpeg"/></Relationships>
</file>

<file path=ppt/diagrams/_rels/drawing9.xml.rels><?xml version="1.0" encoding="UTF-8" standalone="yes"?>
<Relationships xmlns="http://schemas.openxmlformats.org/package/2006/relationships"><Relationship Id="rId2" Type="http://schemas.openxmlformats.org/officeDocument/2006/relationships/hyperlink" Target="http://unsuckdcmetro.blogspot.com/2013/05/does-transit-subsidy-make-metro-worse.html" TargetMode="External"/><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A9E42D-3D6C-42AF-9C83-D22C2B952367}" type="doc">
      <dgm:prSet loTypeId="urn:microsoft.com/office/officeart/2009/3/layout/StepUpProcess" loCatId="process" qsTypeId="urn:microsoft.com/office/officeart/2005/8/quickstyle/simple1" qsCatId="simple" csTypeId="urn:microsoft.com/office/officeart/2005/8/colors/colorful3" csCatId="colorful" phldr="1"/>
      <dgm:spPr/>
      <dgm:t>
        <a:bodyPr/>
        <a:lstStyle/>
        <a:p>
          <a:endParaRPr lang="en-IN"/>
        </a:p>
      </dgm:t>
    </dgm:pt>
    <dgm:pt modelId="{9D713040-12D6-41E6-B08E-E718CF4AD470}" type="parTrans" cxnId="{7A48E351-B6F8-4ECB-8CE1-EB1EF62A0335}">
      <dgm:prSet/>
      <dgm:spPr/>
      <dgm:t>
        <a:bodyPr/>
        <a:lstStyle/>
        <a:p>
          <a:endParaRPr lang="en-IN"/>
        </a:p>
      </dgm:t>
    </dgm:pt>
    <dgm:pt modelId="{8A28F21C-4EDA-481B-8E39-E7393BBAD9A6}">
      <dgm:prSet phldrT="[Text]"/>
      <dgm:spPr>
        <a:noFill/>
        <a:ln>
          <a:noFill/>
        </a:ln>
      </dgm:spPr>
      <dgm:t>
        <a:bodyPr/>
        <a:lstStyle/>
        <a:p>
          <a:r>
            <a:rPr lang="en-US"/>
            <a:t>Micro</a:t>
          </a:r>
        </a:p>
      </dgm:t>
    </dgm:pt>
    <dgm:pt modelId="{A7DBA6F7-9B98-44EC-913E-8651DD338BC0}" type="sibTrans" cxnId="{7A48E351-B6F8-4ECB-8CE1-EB1EF62A0335}">
      <dgm:prSet/>
      <dgm:spPr/>
      <dgm:t>
        <a:bodyPr/>
        <a:lstStyle/>
        <a:p>
          <a:endParaRPr lang="en-IN"/>
        </a:p>
      </dgm:t>
    </dgm:pt>
    <dgm:pt modelId="{1EC86586-2B19-49C9-8D5B-8676D19F8DE0}" type="parTrans" cxnId="{119594B9-8ADD-4E7A-AC8A-4ADE22845E3E}">
      <dgm:prSet/>
      <dgm:spPr/>
      <dgm:t>
        <a:bodyPr/>
        <a:lstStyle/>
        <a:p>
          <a:endParaRPr lang="en-IN"/>
        </a:p>
      </dgm:t>
    </dgm:pt>
    <dgm:pt modelId="{6BD8BD6C-74BA-47C7-A95F-3020FFCA419C}">
      <dgm:prSet phldrT="[Text]"/>
      <dgm:spPr>
        <a:noFill/>
        <a:ln>
          <a:noFill/>
        </a:ln>
      </dgm:spPr>
      <dgm:t>
        <a:bodyPr/>
        <a:lstStyle/>
        <a:p>
          <a:r>
            <a:rPr lang="en-US" dirty="0"/>
            <a:t>Small</a:t>
          </a:r>
          <a:endParaRPr lang="en-IN" dirty="0"/>
        </a:p>
      </dgm:t>
    </dgm:pt>
    <dgm:pt modelId="{FDD73A3A-B6EB-424C-8FFF-4BD970B5F1A0}" type="sibTrans" cxnId="{119594B9-8ADD-4E7A-AC8A-4ADE22845E3E}">
      <dgm:prSet/>
      <dgm:spPr/>
      <dgm:t>
        <a:bodyPr/>
        <a:lstStyle/>
        <a:p>
          <a:endParaRPr lang="en-IN"/>
        </a:p>
      </dgm:t>
    </dgm:pt>
    <dgm:pt modelId="{54529158-41B0-4B9F-92A0-E1F3ABA9AA44}" type="parTrans" cxnId="{93F8A507-3DA0-4513-A070-F9A72AE94DC5}">
      <dgm:prSet/>
      <dgm:spPr/>
      <dgm:t>
        <a:bodyPr/>
        <a:lstStyle/>
        <a:p>
          <a:endParaRPr lang="en-IN"/>
        </a:p>
      </dgm:t>
    </dgm:pt>
    <dgm:pt modelId="{60149334-9BDC-4B75-ACFB-CBB5CB54DC1C}">
      <dgm:prSet phldrT="[Text]"/>
      <dgm:spPr>
        <a:noFill/>
        <a:ln>
          <a:noFill/>
        </a:ln>
      </dgm:spPr>
      <dgm:t>
        <a:bodyPr/>
        <a:lstStyle/>
        <a:p>
          <a:r>
            <a:rPr lang="en-US"/>
            <a:t>Medium</a:t>
          </a:r>
          <a:endParaRPr lang="en-IN"/>
        </a:p>
      </dgm:t>
    </dgm:pt>
    <dgm:pt modelId="{D352DD79-2720-45E1-BD74-985762A1BE2B}" type="sibTrans" cxnId="{93F8A507-3DA0-4513-A070-F9A72AE94DC5}">
      <dgm:prSet/>
      <dgm:spPr/>
      <dgm:t>
        <a:bodyPr/>
        <a:lstStyle/>
        <a:p>
          <a:endParaRPr lang="en-IN"/>
        </a:p>
      </dgm:t>
    </dgm:pt>
    <dgm:pt modelId="{8F0B982E-90BA-4E9F-B231-E5B0C097B006}" type="pres">
      <dgm:prSet presAssocID="{B9A9E42D-3D6C-42AF-9C83-D22C2B952367}" presName="rootnode" presStyleCnt="0">
        <dgm:presLayoutVars>
          <dgm:chMax/>
          <dgm:chPref/>
          <dgm:dir/>
          <dgm:animLvl val="lvl"/>
        </dgm:presLayoutVars>
      </dgm:prSet>
      <dgm:spPr/>
      <dgm:t>
        <a:bodyPr/>
        <a:lstStyle/>
        <a:p>
          <a:endParaRPr lang="en-GB"/>
        </a:p>
      </dgm:t>
    </dgm:pt>
    <dgm:pt modelId="{9B07F316-412D-4E94-ABDE-14ADF2F01A96}" type="pres">
      <dgm:prSet presAssocID="{8A28F21C-4EDA-481B-8E39-E7393BBAD9A6}" presName="composite" presStyleCnt="0"/>
      <dgm:spPr/>
      <dgm:t>
        <a:bodyPr/>
        <a:lstStyle/>
        <a:p>
          <a:endParaRPr/>
        </a:p>
      </dgm:t>
    </dgm:pt>
    <dgm:pt modelId="{889CBE44-15AC-40C3-9887-C42B3D013073}" type="pres">
      <dgm:prSet presAssocID="{8A28F21C-4EDA-481B-8E39-E7393BBAD9A6}" presName="LShape" presStyleLbl="alignNode1" presStyleIdx="0" presStyleCnt="5"/>
      <dgm:spPr>
        <a:solidFill>
          <a:schemeClr val="accent3">
            <a:hueOff val="0"/>
            <a:satOff val="0"/>
            <a:lumOff val="0"/>
            <a:alphaOff val="0"/>
          </a:schemeClr>
        </a:solidFill>
        <a:ln w="15875" cap="flat" cmpd="sng" algn="ctr">
          <a:solidFill>
            <a:schemeClr val="accent3">
              <a:hueOff val="0"/>
              <a:satOff val="0"/>
              <a:lumOff val="0"/>
              <a:alphaOff val="0"/>
            </a:schemeClr>
          </a:solidFill>
          <a:prstDash val="solid"/>
        </a:ln>
      </dgm:spPr>
      <dgm:t>
        <a:bodyPr/>
        <a:lstStyle/>
        <a:p>
          <a:endParaRPr/>
        </a:p>
      </dgm:t>
    </dgm:pt>
    <dgm:pt modelId="{AF8915EC-3C85-4745-BFB4-91EA17411008}" type="pres">
      <dgm:prSet presAssocID="{8A28F21C-4EDA-481B-8E39-E7393BBAD9A6}" presName="ParentText" presStyleLbl="revTx" presStyleIdx="0" presStyleCnt="3">
        <dgm:presLayoutVars>
          <dgm:chMax val="0"/>
          <dgm:chPref val="0"/>
          <dgm:bulletEnabled val="1"/>
        </dgm:presLayoutVars>
      </dgm:prSet>
      <dgm:spPr/>
      <dgm:t>
        <a:bodyPr/>
        <a:lstStyle/>
        <a:p>
          <a:endParaRPr lang="en-GB"/>
        </a:p>
      </dgm:t>
    </dgm:pt>
    <dgm:pt modelId="{64023698-5FF4-49FF-AB73-4882A6172388}" type="pres">
      <dgm:prSet presAssocID="{8A28F21C-4EDA-481B-8E39-E7393BBAD9A6}" presName="Triangle" presStyleLbl="alignNode1" presStyleIdx="1" presStyleCnt="5"/>
      <dgm:spPr>
        <a:solidFill>
          <a:schemeClr val="accent3">
            <a:hueOff val="-3082042"/>
            <a:satOff val="3141"/>
            <a:lumOff val="-588"/>
            <a:alphaOff val="0"/>
          </a:schemeClr>
        </a:solidFill>
        <a:ln w="15875" cap="flat" cmpd="sng" algn="ctr">
          <a:solidFill>
            <a:schemeClr val="accent3">
              <a:hueOff val="-3082042"/>
              <a:satOff val="3141"/>
              <a:lumOff val="-588"/>
              <a:alphaOff val="0"/>
            </a:schemeClr>
          </a:solidFill>
          <a:prstDash val="solid"/>
        </a:ln>
      </dgm:spPr>
      <dgm:t>
        <a:bodyPr/>
        <a:lstStyle/>
        <a:p>
          <a:endParaRPr/>
        </a:p>
      </dgm:t>
    </dgm:pt>
    <dgm:pt modelId="{26B59032-0A3D-4B1D-82D0-E90BF676F250}" type="pres">
      <dgm:prSet presAssocID="{A7DBA6F7-9B98-44EC-913E-8651DD338BC0}" presName="sibTrans" presStyleCnt="0"/>
      <dgm:spPr/>
      <dgm:t>
        <a:bodyPr/>
        <a:lstStyle/>
        <a:p>
          <a:endParaRPr/>
        </a:p>
      </dgm:t>
    </dgm:pt>
    <dgm:pt modelId="{4F35B8BD-55F6-4D57-8FF8-149C502A3523}" type="pres">
      <dgm:prSet presAssocID="{A7DBA6F7-9B98-44EC-913E-8651DD338BC0}" presName="space" presStyleCnt="0"/>
      <dgm:spPr/>
      <dgm:t>
        <a:bodyPr/>
        <a:lstStyle/>
        <a:p>
          <a:endParaRPr/>
        </a:p>
      </dgm:t>
    </dgm:pt>
    <dgm:pt modelId="{0001254A-EFFA-4CED-A741-37A86A0B8B3C}" type="pres">
      <dgm:prSet presAssocID="{6BD8BD6C-74BA-47C7-A95F-3020FFCA419C}" presName="composite" presStyleCnt="0"/>
      <dgm:spPr/>
      <dgm:t>
        <a:bodyPr/>
        <a:lstStyle/>
        <a:p>
          <a:endParaRPr/>
        </a:p>
      </dgm:t>
    </dgm:pt>
    <dgm:pt modelId="{407C269D-EADA-45B5-8884-0CDA81AA7C1D}" type="pres">
      <dgm:prSet presAssocID="{6BD8BD6C-74BA-47C7-A95F-3020FFCA419C}" presName="LShape" presStyleLbl="alignNode1" presStyleIdx="2" presStyleCnt="5"/>
      <dgm:spPr>
        <a:solidFill>
          <a:schemeClr val="accent3">
            <a:hueOff val="-6164083"/>
            <a:satOff val="6281"/>
            <a:lumOff val="-1177"/>
            <a:alphaOff val="0"/>
          </a:schemeClr>
        </a:solidFill>
        <a:ln w="15875" cap="flat" cmpd="sng" algn="ctr">
          <a:solidFill>
            <a:schemeClr val="accent3">
              <a:hueOff val="-6164083"/>
              <a:satOff val="6281"/>
              <a:lumOff val="-1177"/>
              <a:alphaOff val="0"/>
            </a:schemeClr>
          </a:solidFill>
          <a:prstDash val="solid"/>
        </a:ln>
      </dgm:spPr>
      <dgm:t>
        <a:bodyPr/>
        <a:lstStyle/>
        <a:p>
          <a:endParaRPr/>
        </a:p>
      </dgm:t>
    </dgm:pt>
    <dgm:pt modelId="{8E13416D-B990-464E-979F-DE43C74A08AA}" type="pres">
      <dgm:prSet presAssocID="{6BD8BD6C-74BA-47C7-A95F-3020FFCA419C}" presName="ParentText" presStyleLbl="revTx" presStyleIdx="1" presStyleCnt="3">
        <dgm:presLayoutVars>
          <dgm:chMax val="0"/>
          <dgm:chPref val="0"/>
          <dgm:bulletEnabled val="1"/>
        </dgm:presLayoutVars>
      </dgm:prSet>
      <dgm:spPr/>
      <dgm:t>
        <a:bodyPr/>
        <a:lstStyle/>
        <a:p>
          <a:endParaRPr lang="en-GB"/>
        </a:p>
      </dgm:t>
    </dgm:pt>
    <dgm:pt modelId="{7D05FBE3-F5E8-4C3D-BB52-94C2A3F83D69}" type="pres">
      <dgm:prSet presAssocID="{6BD8BD6C-74BA-47C7-A95F-3020FFCA419C}" presName="Triangle" presStyleLbl="alignNode1" presStyleIdx="3" presStyleCnt="5"/>
      <dgm:spPr>
        <a:solidFill>
          <a:schemeClr val="accent3">
            <a:hueOff val="-9246125"/>
            <a:satOff val="9422"/>
            <a:lumOff val="-1765"/>
            <a:alphaOff val="0"/>
          </a:schemeClr>
        </a:solidFill>
        <a:ln w="15875" cap="flat" cmpd="sng" algn="ctr">
          <a:solidFill>
            <a:schemeClr val="accent3">
              <a:hueOff val="-9246125"/>
              <a:satOff val="9422"/>
              <a:lumOff val="-1765"/>
              <a:alphaOff val="0"/>
            </a:schemeClr>
          </a:solidFill>
          <a:prstDash val="solid"/>
        </a:ln>
      </dgm:spPr>
      <dgm:t>
        <a:bodyPr/>
        <a:lstStyle/>
        <a:p>
          <a:endParaRPr/>
        </a:p>
      </dgm:t>
    </dgm:pt>
    <dgm:pt modelId="{03D9B90D-E698-494E-BB85-1AD9BA3B904F}" type="pres">
      <dgm:prSet presAssocID="{FDD73A3A-B6EB-424C-8FFF-4BD970B5F1A0}" presName="sibTrans" presStyleCnt="0"/>
      <dgm:spPr/>
      <dgm:t>
        <a:bodyPr/>
        <a:lstStyle/>
        <a:p>
          <a:endParaRPr/>
        </a:p>
      </dgm:t>
    </dgm:pt>
    <dgm:pt modelId="{744B03B6-46E3-4741-82DA-85172E2B702E}" type="pres">
      <dgm:prSet presAssocID="{FDD73A3A-B6EB-424C-8FFF-4BD970B5F1A0}" presName="space" presStyleCnt="0"/>
      <dgm:spPr/>
      <dgm:t>
        <a:bodyPr/>
        <a:lstStyle/>
        <a:p>
          <a:endParaRPr/>
        </a:p>
      </dgm:t>
    </dgm:pt>
    <dgm:pt modelId="{AF2B63D6-10F6-4891-8C21-9B0F3EA5248C}" type="pres">
      <dgm:prSet presAssocID="{60149334-9BDC-4B75-ACFB-CBB5CB54DC1C}" presName="composite" presStyleCnt="0"/>
      <dgm:spPr/>
      <dgm:t>
        <a:bodyPr/>
        <a:lstStyle/>
        <a:p>
          <a:endParaRPr/>
        </a:p>
      </dgm:t>
    </dgm:pt>
    <dgm:pt modelId="{5D49ACDC-7169-4A56-9A6E-BB13787FCC35}" type="pres">
      <dgm:prSet presAssocID="{60149334-9BDC-4B75-ACFB-CBB5CB54DC1C}" presName="LShape" presStyleLbl="alignNode1" presStyleIdx="4" presStyleCnt="5"/>
      <dgm:spPr>
        <a:solidFill>
          <a:schemeClr val="accent3">
            <a:hueOff val="-12328166"/>
            <a:satOff val="12562"/>
            <a:lumOff val="-2354"/>
            <a:alphaOff val="0"/>
          </a:schemeClr>
        </a:solidFill>
        <a:ln w="15875" cap="flat" cmpd="sng" algn="ctr">
          <a:solidFill>
            <a:schemeClr val="accent3">
              <a:hueOff val="-12328166"/>
              <a:satOff val="12562"/>
              <a:lumOff val="-2354"/>
              <a:alphaOff val="0"/>
            </a:schemeClr>
          </a:solidFill>
          <a:prstDash val="solid"/>
        </a:ln>
      </dgm:spPr>
      <dgm:t>
        <a:bodyPr/>
        <a:lstStyle/>
        <a:p>
          <a:endParaRPr/>
        </a:p>
      </dgm:t>
    </dgm:pt>
    <dgm:pt modelId="{6D6FA606-47A8-43AE-92E5-DAA3677DEFB5}" type="pres">
      <dgm:prSet presAssocID="{60149334-9BDC-4B75-ACFB-CBB5CB54DC1C}" presName="ParentText" presStyleLbl="revTx" presStyleIdx="2" presStyleCnt="3">
        <dgm:presLayoutVars>
          <dgm:chMax val="0"/>
          <dgm:chPref val="0"/>
          <dgm:bulletEnabled val="1"/>
        </dgm:presLayoutVars>
      </dgm:prSet>
      <dgm:spPr/>
      <dgm:t>
        <a:bodyPr/>
        <a:lstStyle/>
        <a:p>
          <a:endParaRPr lang="en-GB"/>
        </a:p>
      </dgm:t>
    </dgm:pt>
  </dgm:ptLst>
  <dgm:cxnLst>
    <dgm:cxn modelId="{119594B9-8ADD-4E7A-AC8A-4ADE22845E3E}" srcId="{B9A9E42D-3D6C-42AF-9C83-D22C2B952367}" destId="{6BD8BD6C-74BA-47C7-A95F-3020FFCA419C}" srcOrd="1" destOrd="0" parTransId="{1EC86586-2B19-49C9-8D5B-8676D19F8DE0}" sibTransId="{FDD73A3A-B6EB-424C-8FFF-4BD970B5F1A0}"/>
    <dgm:cxn modelId="{7F9D6478-0ADD-4826-AB00-3BA399B7E525}" type="presOf" srcId="{60149334-9BDC-4B75-ACFB-CBB5CB54DC1C}" destId="{6D6FA606-47A8-43AE-92E5-DAA3677DEFB5}" srcOrd="0" destOrd="0" presId="urn:microsoft.com/office/officeart/2009/3/layout/StepUpProcess"/>
    <dgm:cxn modelId="{93F8A507-3DA0-4513-A070-F9A72AE94DC5}" srcId="{B9A9E42D-3D6C-42AF-9C83-D22C2B952367}" destId="{60149334-9BDC-4B75-ACFB-CBB5CB54DC1C}" srcOrd="2" destOrd="0" parTransId="{54529158-41B0-4B9F-92A0-E1F3ABA9AA44}" sibTransId="{D352DD79-2720-45E1-BD74-985762A1BE2B}"/>
    <dgm:cxn modelId="{F6910900-6B0A-4D42-BCBD-FBA13B73FA99}" type="presOf" srcId="{6BD8BD6C-74BA-47C7-A95F-3020FFCA419C}" destId="{8E13416D-B990-464E-979F-DE43C74A08AA}" srcOrd="0" destOrd="0" presId="urn:microsoft.com/office/officeart/2009/3/layout/StepUpProcess"/>
    <dgm:cxn modelId="{7A48E351-B6F8-4ECB-8CE1-EB1EF62A0335}" srcId="{B9A9E42D-3D6C-42AF-9C83-D22C2B952367}" destId="{8A28F21C-4EDA-481B-8E39-E7393BBAD9A6}" srcOrd="0" destOrd="0" parTransId="{9D713040-12D6-41E6-B08E-E718CF4AD470}" sibTransId="{A7DBA6F7-9B98-44EC-913E-8651DD338BC0}"/>
    <dgm:cxn modelId="{CFCE79F6-4C97-4A40-AF01-62205ABA3083}" type="presOf" srcId="{B9A9E42D-3D6C-42AF-9C83-D22C2B952367}" destId="{8F0B982E-90BA-4E9F-B231-E5B0C097B006}" srcOrd="0" destOrd="0" presId="urn:microsoft.com/office/officeart/2009/3/layout/StepUpProcess"/>
    <dgm:cxn modelId="{22AFE13E-3510-491D-8480-DBC51FECFAF3}" type="presOf" srcId="{8A28F21C-4EDA-481B-8E39-E7393BBAD9A6}" destId="{AF8915EC-3C85-4745-BFB4-91EA17411008}" srcOrd="0" destOrd="0" presId="urn:microsoft.com/office/officeart/2009/3/layout/StepUpProcess"/>
    <dgm:cxn modelId="{943C9A01-842A-47D0-A01B-B13D3AB94F10}" type="presParOf" srcId="{8F0B982E-90BA-4E9F-B231-E5B0C097B006}" destId="{9B07F316-412D-4E94-ABDE-14ADF2F01A96}" srcOrd="0" destOrd="0" presId="urn:microsoft.com/office/officeart/2009/3/layout/StepUpProcess"/>
    <dgm:cxn modelId="{DA68C65D-8C00-4041-971F-5471C00D605B}" type="presParOf" srcId="{9B07F316-412D-4E94-ABDE-14ADF2F01A96}" destId="{889CBE44-15AC-40C3-9887-C42B3D013073}" srcOrd="0" destOrd="0" presId="urn:microsoft.com/office/officeart/2009/3/layout/StepUpProcess"/>
    <dgm:cxn modelId="{E6A34241-C07E-4653-9E18-4D9F9C50ACA6}" type="presParOf" srcId="{9B07F316-412D-4E94-ABDE-14ADF2F01A96}" destId="{AF8915EC-3C85-4745-BFB4-91EA17411008}" srcOrd="1" destOrd="0" presId="urn:microsoft.com/office/officeart/2009/3/layout/StepUpProcess"/>
    <dgm:cxn modelId="{7854D5C2-E47D-48F8-B46A-594196AF6F1F}" type="presParOf" srcId="{9B07F316-412D-4E94-ABDE-14ADF2F01A96}" destId="{64023698-5FF4-49FF-AB73-4882A6172388}" srcOrd="2" destOrd="0" presId="urn:microsoft.com/office/officeart/2009/3/layout/StepUpProcess"/>
    <dgm:cxn modelId="{F40C5AAA-0B59-4FDF-A26F-F87A453FB72E}" type="presParOf" srcId="{8F0B982E-90BA-4E9F-B231-E5B0C097B006}" destId="{26B59032-0A3D-4B1D-82D0-E90BF676F250}" srcOrd="1" destOrd="0" presId="urn:microsoft.com/office/officeart/2009/3/layout/StepUpProcess"/>
    <dgm:cxn modelId="{B347DFC6-48FD-4321-B6DD-C755DB0AB6B0}" type="presParOf" srcId="{26B59032-0A3D-4B1D-82D0-E90BF676F250}" destId="{4F35B8BD-55F6-4D57-8FF8-149C502A3523}" srcOrd="0" destOrd="0" presId="urn:microsoft.com/office/officeart/2009/3/layout/StepUpProcess"/>
    <dgm:cxn modelId="{DD43BEC5-2605-49D3-87B5-FB1E71F0A970}" type="presParOf" srcId="{8F0B982E-90BA-4E9F-B231-E5B0C097B006}" destId="{0001254A-EFFA-4CED-A741-37A86A0B8B3C}" srcOrd="2" destOrd="0" presId="urn:microsoft.com/office/officeart/2009/3/layout/StepUpProcess"/>
    <dgm:cxn modelId="{253A408D-E675-4B5A-97A9-76499E0F0364}" type="presParOf" srcId="{0001254A-EFFA-4CED-A741-37A86A0B8B3C}" destId="{407C269D-EADA-45B5-8884-0CDA81AA7C1D}" srcOrd="0" destOrd="0" presId="urn:microsoft.com/office/officeart/2009/3/layout/StepUpProcess"/>
    <dgm:cxn modelId="{0D134A6E-C9FF-4CDA-AEBB-C797A09E40F1}" type="presParOf" srcId="{0001254A-EFFA-4CED-A741-37A86A0B8B3C}" destId="{8E13416D-B990-464E-979F-DE43C74A08AA}" srcOrd="1" destOrd="0" presId="urn:microsoft.com/office/officeart/2009/3/layout/StepUpProcess"/>
    <dgm:cxn modelId="{3D7AAD42-C01D-45B2-856C-20A44B38547B}" type="presParOf" srcId="{0001254A-EFFA-4CED-A741-37A86A0B8B3C}" destId="{7D05FBE3-F5E8-4C3D-BB52-94C2A3F83D69}" srcOrd="2" destOrd="0" presId="urn:microsoft.com/office/officeart/2009/3/layout/StepUpProcess"/>
    <dgm:cxn modelId="{01F36CD8-797A-43F9-B0C1-8AF9621A1300}" type="presParOf" srcId="{8F0B982E-90BA-4E9F-B231-E5B0C097B006}" destId="{03D9B90D-E698-494E-BB85-1AD9BA3B904F}" srcOrd="3" destOrd="0" presId="urn:microsoft.com/office/officeart/2009/3/layout/StepUpProcess"/>
    <dgm:cxn modelId="{DFF4D043-35F2-4F14-9EBC-8DCF4E156348}" type="presParOf" srcId="{03D9B90D-E698-494E-BB85-1AD9BA3B904F}" destId="{744B03B6-46E3-4741-82DA-85172E2B702E}" srcOrd="0" destOrd="0" presId="urn:microsoft.com/office/officeart/2009/3/layout/StepUpProcess"/>
    <dgm:cxn modelId="{39AAA290-7C34-45A0-877D-60425D2BC2CF}" type="presParOf" srcId="{8F0B982E-90BA-4E9F-B231-E5B0C097B006}" destId="{AF2B63D6-10F6-4891-8C21-9B0F3EA5248C}" srcOrd="4" destOrd="0" presId="urn:microsoft.com/office/officeart/2009/3/layout/StepUpProcess"/>
    <dgm:cxn modelId="{7B074E11-9DDD-4C68-BFA6-EE52084D1548}" type="presParOf" srcId="{AF2B63D6-10F6-4891-8C21-9B0F3EA5248C}" destId="{5D49ACDC-7169-4A56-9A6E-BB13787FCC35}" srcOrd="0" destOrd="0" presId="urn:microsoft.com/office/officeart/2009/3/layout/StepUpProcess"/>
    <dgm:cxn modelId="{92475E52-8789-4AE7-9FE7-AD2F75F96705}" type="presParOf" srcId="{AF2B63D6-10F6-4891-8C21-9B0F3EA5248C}" destId="{6D6FA606-47A8-43AE-92E5-DAA3677DEFB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541C74A-5300-4C4A-8412-CFA281D38F7D}"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n-IN"/>
        </a:p>
      </dgm:t>
    </dgm:pt>
    <dgm:pt modelId="{D38D3BFF-51E2-4739-82A6-B9E6577AA433}" type="parTrans" cxnId="{99CC434C-0B9D-414F-A06F-D4BADA9209F4}">
      <dgm:prSet/>
      <dgm:spPr/>
      <dgm:t>
        <a:bodyPr/>
        <a:lstStyle/>
        <a:p>
          <a:endParaRPr lang="en-IN"/>
        </a:p>
      </dgm:t>
    </dgm:pt>
    <dgm:pt modelId="{6745D9B8-DF0A-4D27-85EB-2474EA3C1519}">
      <dgm:prSet phldrT="[Text]"/>
      <dgm:spPr/>
      <dgm:t>
        <a:bodyPr/>
        <a:lstStyle/>
        <a:p>
          <a:r>
            <a:rPr lang="en-US" b="1" i="0"/>
            <a:t>Quality Management Standards &amp; Quality Technology Tools</a:t>
          </a:r>
          <a:endParaRPr lang="en-IN"/>
        </a:p>
      </dgm:t>
    </dgm:pt>
    <dgm:pt modelId="{B96BEA4B-257E-4813-AE92-F777E7B354B1}" type="sibTrans" cxnId="{99CC434C-0B9D-414F-A06F-D4BADA9209F4}">
      <dgm:prSet/>
      <dgm:spPr/>
      <dgm:t>
        <a:bodyPr/>
        <a:lstStyle/>
        <a:p>
          <a:endParaRPr lang="en-IN"/>
        </a:p>
      </dgm:t>
    </dgm:pt>
    <dgm:pt modelId="{7FAC47EC-AB74-4052-A3C5-C584220D5B48}" type="pres">
      <dgm:prSet presAssocID="{2541C74A-5300-4C4A-8412-CFA281D38F7D}" presName="Name0" presStyleCnt="0">
        <dgm:presLayoutVars>
          <dgm:chMax/>
          <dgm:chPref/>
          <dgm:dir/>
        </dgm:presLayoutVars>
      </dgm:prSet>
      <dgm:spPr/>
      <dgm:t>
        <a:bodyPr/>
        <a:lstStyle/>
        <a:p>
          <a:endParaRPr lang="en-GB"/>
        </a:p>
      </dgm:t>
    </dgm:pt>
    <dgm:pt modelId="{66DDD289-4F96-4989-B67B-3EF8EC6C5067}" type="pres">
      <dgm:prSet presAssocID="{6745D9B8-DF0A-4D27-85EB-2474EA3C1519}" presName="composite" presStyleCnt="0">
        <dgm:presLayoutVars>
          <dgm:chMax/>
          <dgm:chPref/>
        </dgm:presLayoutVars>
      </dgm:prSet>
      <dgm:spPr/>
      <dgm:t>
        <a:bodyPr/>
        <a:lstStyle/>
        <a:p>
          <a:endParaRPr/>
        </a:p>
      </dgm:t>
    </dgm:pt>
    <dgm:pt modelId="{E0E2583C-07A8-4130-82E4-22AF5A04DC88}" type="pres">
      <dgm:prSet presAssocID="{6745D9B8-DF0A-4D27-85EB-2474EA3C1519}" presName="Image" presStyleLbl="bgImgPlace1" presStyleIdx="0" presStyleCnt="1" custScaleX="96555" custScaleY="87378" custLinFactNeighborX="-10035" custLinFactNeighborY="-16618"/>
      <dgm:spPr>
        <a:blipFill>
          <a:blip xmlns:r="http://schemas.openxmlformats.org/officeDocument/2006/relationships" r:embed="rId1">
            <a:extLst>
              <a:ext uri="{837473B0-CC2E-450A-ABE3-18F120FF3D39}">
                <a1611:picAttrSrcUrl xmlns:a1611="http://schemas.microsoft.com/office/drawing/2016/11/main" xmlns="" xmlns:a14="http://schemas.microsoft.com/office/drawing/2010/main" xmlns:wp="http://schemas.openxmlformats.org/drawingml/2006/wordprocessingDrawing" xmlns:w="http://schemas.openxmlformats.org/wordprocessingml/2006/main" xmlns:m="http://schemas.openxmlformats.org/officeDocument/2006/math" r:id="rId2" r:embed="rId2"/>
              </a:ext>
            </a:extLst>
          </a:blip>
          <a:stretch>
            <a:fillRect t="-34000" b="-34000"/>
          </a:stretch>
        </a:blipFill>
      </dgm:spPr>
      <dgm:t>
        <a:bodyPr/>
        <a:lstStyle/>
        <a:p>
          <a:endParaRPr/>
        </a:p>
      </dgm:t>
    </dgm:pt>
    <dgm:pt modelId="{64690E07-6C60-4E57-8101-D68D878D0F09}" type="pres">
      <dgm:prSet presAssocID="{6745D9B8-DF0A-4D27-85EB-2474EA3C1519}" presName="ParentText" presStyleLbl="revTx" presStyleIdx="0" presStyleCnt="1" custLinFactNeighborY="2807">
        <dgm:presLayoutVars>
          <dgm:chMax val="0"/>
          <dgm:chPref val="0"/>
          <dgm:bulletEnabled val="1"/>
        </dgm:presLayoutVars>
      </dgm:prSet>
      <dgm:spPr/>
      <dgm:t>
        <a:bodyPr/>
        <a:lstStyle/>
        <a:p>
          <a:endParaRPr lang="en-GB"/>
        </a:p>
      </dgm:t>
    </dgm:pt>
    <dgm:pt modelId="{DF31AFF9-2401-4284-A8AB-41481B8597F9}" type="pres">
      <dgm:prSet presAssocID="{6745D9B8-DF0A-4D27-85EB-2474EA3C1519}" presName="tlFrame" presStyleLbl="node1" presStyleIdx="0" presStyleCnt="4" custLinFactNeighborY="11810">
        <dgm:style>
          <a:lnRef idx="3">
            <a:schemeClr val="lt1"/>
          </a:lnRef>
          <a:fillRef idx="1">
            <a:schemeClr val="accent3"/>
          </a:fillRef>
          <a:effectRef idx="1">
            <a:schemeClr val="accent3"/>
          </a:effectRef>
          <a:fontRef idx="minor">
            <a:schemeClr val="lt1"/>
          </a:fontRef>
        </dgm:style>
      </dgm:prSet>
      <dgm:spPr/>
      <dgm:t>
        <a:bodyPr/>
        <a:lstStyle/>
        <a:p>
          <a:endParaRPr/>
        </a:p>
      </dgm:t>
    </dgm:pt>
    <dgm:pt modelId="{05AEE118-C548-4559-9A64-C156E12CF1EA}" type="pres">
      <dgm:prSet presAssocID="{6745D9B8-DF0A-4D27-85EB-2474EA3C1519}" presName="trFrame" presStyleLbl="node1" presStyleIdx="1" presStyleCnt="4" custLinFactNeighborY="11810">
        <dgm:style>
          <a:lnRef idx="3">
            <a:schemeClr val="lt1"/>
          </a:lnRef>
          <a:fillRef idx="1">
            <a:schemeClr val="accent3"/>
          </a:fillRef>
          <a:effectRef idx="1">
            <a:schemeClr val="accent3"/>
          </a:effectRef>
          <a:fontRef idx="minor">
            <a:schemeClr val="lt1"/>
          </a:fontRef>
        </dgm:style>
      </dgm:prSet>
      <dgm:spPr/>
      <dgm:t>
        <a:bodyPr/>
        <a:lstStyle/>
        <a:p>
          <a:endParaRPr/>
        </a:p>
      </dgm:t>
    </dgm:pt>
    <dgm:pt modelId="{E28522CC-DD19-4EC8-A267-2384C15BFE61}" type="pres">
      <dgm:prSet presAssocID="{6745D9B8-DF0A-4D27-85EB-2474EA3C1519}" presName="blFrame" presStyleLbl="node1" presStyleIdx="2" presStyleCnt="4" custLinFactNeighborY="11810">
        <dgm:style>
          <a:lnRef idx="3">
            <a:schemeClr val="lt1"/>
          </a:lnRef>
          <a:fillRef idx="1">
            <a:schemeClr val="accent3"/>
          </a:fillRef>
          <a:effectRef idx="1">
            <a:schemeClr val="accent3"/>
          </a:effectRef>
          <a:fontRef idx="minor">
            <a:schemeClr val="lt1"/>
          </a:fontRef>
        </dgm:style>
      </dgm:prSet>
      <dgm:spPr/>
      <dgm:t>
        <a:bodyPr/>
        <a:lstStyle/>
        <a:p>
          <a:endParaRPr/>
        </a:p>
      </dgm:t>
    </dgm:pt>
    <dgm:pt modelId="{FE41DB9C-1A69-4857-966F-08BEE68DE110}" type="pres">
      <dgm:prSet presAssocID="{6745D9B8-DF0A-4D27-85EB-2474EA3C1519}" presName="brFrame" presStyleLbl="node1" presStyleIdx="3" presStyleCnt="4" custLinFactNeighborX="-5932" custLinFactNeighborY="7219">
        <dgm:style>
          <a:lnRef idx="3">
            <a:schemeClr val="lt1"/>
          </a:lnRef>
          <a:fillRef idx="1">
            <a:schemeClr val="accent3"/>
          </a:fillRef>
          <a:effectRef idx="1">
            <a:schemeClr val="accent3"/>
          </a:effectRef>
          <a:fontRef idx="minor">
            <a:schemeClr val="lt1"/>
          </a:fontRef>
        </dgm:style>
      </dgm:prSet>
      <dgm:spPr/>
      <dgm:t>
        <a:bodyPr/>
        <a:lstStyle/>
        <a:p>
          <a:endParaRPr/>
        </a:p>
      </dgm:t>
    </dgm:pt>
  </dgm:ptLst>
  <dgm:cxnLst>
    <dgm:cxn modelId="{99CC434C-0B9D-414F-A06F-D4BADA9209F4}" srcId="{2541C74A-5300-4C4A-8412-CFA281D38F7D}" destId="{6745D9B8-DF0A-4D27-85EB-2474EA3C1519}" srcOrd="0" destOrd="0" parTransId="{D38D3BFF-51E2-4739-82A6-B9E6577AA433}" sibTransId="{B96BEA4B-257E-4813-AE92-F777E7B354B1}"/>
    <dgm:cxn modelId="{CF7AC1A9-45EB-4D4E-B989-7BDDFAE95720}" type="presOf" srcId="{2541C74A-5300-4C4A-8412-CFA281D38F7D}" destId="{7FAC47EC-AB74-4052-A3C5-C584220D5B48}" srcOrd="0" destOrd="0" presId="urn:microsoft.com/office/officeart/2009/3/layout/FramedTextPicture"/>
    <dgm:cxn modelId="{22C59B7F-F2C0-4137-9B6D-58627D4F0049}" type="presOf" srcId="{6745D9B8-DF0A-4D27-85EB-2474EA3C1519}" destId="{64690E07-6C60-4E57-8101-D68D878D0F09}" srcOrd="0" destOrd="0" presId="urn:microsoft.com/office/officeart/2009/3/layout/FramedTextPicture"/>
    <dgm:cxn modelId="{01E1B4C8-54E9-44A6-B5DF-5C6E33C6AA7B}" type="presParOf" srcId="{7FAC47EC-AB74-4052-A3C5-C584220D5B48}" destId="{66DDD289-4F96-4989-B67B-3EF8EC6C5067}" srcOrd="0" destOrd="0" presId="urn:microsoft.com/office/officeart/2009/3/layout/FramedTextPicture"/>
    <dgm:cxn modelId="{F187F9CC-4768-4C4E-828F-D3564C2FC0A3}" type="presParOf" srcId="{66DDD289-4F96-4989-B67B-3EF8EC6C5067}" destId="{E0E2583C-07A8-4130-82E4-22AF5A04DC88}" srcOrd="0" destOrd="0" presId="urn:microsoft.com/office/officeart/2009/3/layout/FramedTextPicture"/>
    <dgm:cxn modelId="{AC63EE34-1C3B-4ADF-BD4D-91CF1824F6DF}" type="presParOf" srcId="{66DDD289-4F96-4989-B67B-3EF8EC6C5067}" destId="{64690E07-6C60-4E57-8101-D68D878D0F09}" srcOrd="1" destOrd="0" presId="urn:microsoft.com/office/officeart/2009/3/layout/FramedTextPicture"/>
    <dgm:cxn modelId="{5E044093-9F27-4B37-958E-A98E2CDFEC8C}" type="presParOf" srcId="{66DDD289-4F96-4989-B67B-3EF8EC6C5067}" destId="{DF31AFF9-2401-4284-A8AB-41481B8597F9}" srcOrd="2" destOrd="0" presId="urn:microsoft.com/office/officeart/2009/3/layout/FramedTextPicture"/>
    <dgm:cxn modelId="{8C3EEF1F-CFD3-4D04-A200-6A9273E119F7}" type="presParOf" srcId="{66DDD289-4F96-4989-B67B-3EF8EC6C5067}" destId="{05AEE118-C548-4559-9A64-C156E12CF1EA}" srcOrd="3" destOrd="0" presId="urn:microsoft.com/office/officeart/2009/3/layout/FramedTextPicture"/>
    <dgm:cxn modelId="{3A1DF899-AAE9-43A1-8AB2-1300A79C4CE6}" type="presParOf" srcId="{66DDD289-4F96-4989-B67B-3EF8EC6C5067}" destId="{E28522CC-DD19-4EC8-A267-2384C15BFE61}" srcOrd="4" destOrd="0" presId="urn:microsoft.com/office/officeart/2009/3/layout/FramedTextPicture"/>
    <dgm:cxn modelId="{F6953A5A-3B3D-45D6-B1C5-947E29641223}" type="presParOf" srcId="{66DDD289-4F96-4989-B67B-3EF8EC6C5067}" destId="{FE41DB9C-1A69-4857-966F-08BEE68DE110}"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541C74A-5300-4C4A-8412-CFA281D38F7D}" type="doc">
      <dgm:prSet loTypeId="urn:microsoft.com/office/officeart/2009/3/layout/FramedTextPicture" loCatId="picture" qsTypeId="urn:microsoft.com/office/officeart/2005/8/quickstyle/simple2" qsCatId="simple" csTypeId="urn:microsoft.com/office/officeart/2005/8/colors/accent1_2" csCatId="accent1" phldr="1"/>
      <dgm:spPr/>
      <dgm:t>
        <a:bodyPr/>
        <a:lstStyle/>
        <a:p>
          <a:endParaRPr lang="en-IN"/>
        </a:p>
      </dgm:t>
    </dgm:pt>
    <dgm:pt modelId="{D38D3BFF-51E2-4739-82A6-B9E6577AA433}" type="parTrans" cxnId="{0EB627B8-580E-4B70-98B5-BFC6F1C56686}">
      <dgm:prSet/>
      <dgm:spPr/>
      <dgm:t>
        <a:bodyPr/>
        <a:lstStyle/>
        <a:p>
          <a:endParaRPr lang="en-IN"/>
        </a:p>
      </dgm:t>
    </dgm:pt>
    <dgm:pt modelId="{6745D9B8-DF0A-4D27-85EB-2474EA3C1519}">
      <dgm:prSet phldrT="[Text]"/>
      <dgm:spPr/>
      <dgm:t>
        <a:bodyPr/>
        <a:lstStyle/>
        <a:p>
          <a:r>
            <a:rPr lang="en-US" b="1" spc="-5">
              <a:solidFill>
                <a:schemeClr val="tx1"/>
              </a:solidFill>
              <a:latin typeface="Cambria"/>
              <a:cs typeface="Cambria"/>
            </a:rPr>
            <a:t>Emergency</a:t>
          </a:r>
          <a:r>
            <a:rPr lang="en-US" b="1" spc="-15">
              <a:solidFill>
                <a:schemeClr val="tx1"/>
              </a:solidFill>
              <a:latin typeface="Cambria"/>
              <a:cs typeface="Cambria"/>
            </a:rPr>
            <a:t> </a:t>
          </a:r>
          <a:r>
            <a:rPr lang="en-US" b="1" spc="-5">
              <a:solidFill>
                <a:schemeClr val="tx1"/>
              </a:solidFill>
              <a:latin typeface="Cambria"/>
              <a:cs typeface="Cambria"/>
            </a:rPr>
            <a:t>Credit </a:t>
          </a:r>
          <a:r>
            <a:rPr lang="en-US" b="1">
              <a:solidFill>
                <a:schemeClr val="tx1"/>
              </a:solidFill>
              <a:latin typeface="Cambria"/>
              <a:cs typeface="Cambria"/>
            </a:rPr>
            <a:t>Line</a:t>
          </a:r>
          <a:r>
            <a:rPr lang="en-US" b="1" spc="-10">
              <a:solidFill>
                <a:schemeClr val="tx1"/>
              </a:solidFill>
              <a:latin typeface="Cambria"/>
              <a:cs typeface="Cambria"/>
            </a:rPr>
            <a:t> Guarantee</a:t>
          </a:r>
          <a:r>
            <a:rPr lang="en-US" b="1" spc="-5">
              <a:solidFill>
                <a:schemeClr val="tx1"/>
              </a:solidFill>
              <a:latin typeface="Cambria"/>
              <a:cs typeface="Cambria"/>
            </a:rPr>
            <a:t> </a:t>
          </a:r>
          <a:r>
            <a:rPr lang="en-US" b="1">
              <a:solidFill>
                <a:schemeClr val="tx1"/>
              </a:solidFill>
              <a:latin typeface="Cambria"/>
              <a:cs typeface="Cambria"/>
            </a:rPr>
            <a:t>Scheme</a:t>
          </a:r>
          <a:r>
            <a:rPr lang="en-US" b="1" spc="-5">
              <a:solidFill>
                <a:schemeClr val="tx1"/>
              </a:solidFill>
              <a:latin typeface="Cambria"/>
              <a:cs typeface="Cambria"/>
            </a:rPr>
            <a:t> </a:t>
          </a:r>
          <a:r>
            <a:rPr lang="en-US" b="1" spc="-10">
              <a:solidFill>
                <a:schemeClr val="tx1"/>
              </a:solidFill>
              <a:latin typeface="Cambria"/>
              <a:cs typeface="Cambria"/>
            </a:rPr>
            <a:t>(ECLGS)</a:t>
          </a:r>
          <a:endParaRPr lang="en-IN">
            <a:solidFill>
              <a:schemeClr val="tx1"/>
            </a:solidFill>
          </a:endParaRPr>
        </a:p>
      </dgm:t>
    </dgm:pt>
    <dgm:pt modelId="{B96BEA4B-257E-4813-AE92-F777E7B354B1}" type="sibTrans" cxnId="{0EB627B8-580E-4B70-98B5-BFC6F1C56686}">
      <dgm:prSet/>
      <dgm:spPr/>
      <dgm:t>
        <a:bodyPr/>
        <a:lstStyle/>
        <a:p>
          <a:endParaRPr lang="en-IN"/>
        </a:p>
      </dgm:t>
    </dgm:pt>
    <dgm:pt modelId="{7FAC47EC-AB74-4052-A3C5-C584220D5B48}" type="pres">
      <dgm:prSet presAssocID="{2541C74A-5300-4C4A-8412-CFA281D38F7D}" presName="Name0" presStyleCnt="0">
        <dgm:presLayoutVars>
          <dgm:chMax/>
          <dgm:chPref/>
          <dgm:dir/>
        </dgm:presLayoutVars>
      </dgm:prSet>
      <dgm:spPr/>
      <dgm:t>
        <a:bodyPr/>
        <a:lstStyle/>
        <a:p>
          <a:endParaRPr lang="en-GB"/>
        </a:p>
      </dgm:t>
    </dgm:pt>
    <dgm:pt modelId="{66DDD289-4F96-4989-B67B-3EF8EC6C5067}" type="pres">
      <dgm:prSet presAssocID="{6745D9B8-DF0A-4D27-85EB-2474EA3C1519}" presName="composite" presStyleCnt="0">
        <dgm:presLayoutVars>
          <dgm:chMax/>
          <dgm:chPref/>
        </dgm:presLayoutVars>
      </dgm:prSet>
      <dgm:spPr/>
      <dgm:t>
        <a:bodyPr/>
        <a:lstStyle/>
        <a:p>
          <a:endParaRPr/>
        </a:p>
      </dgm:t>
    </dgm:pt>
    <dgm:pt modelId="{E0E2583C-07A8-4130-82E4-22AF5A04DC88}" type="pres">
      <dgm:prSet presAssocID="{6745D9B8-DF0A-4D27-85EB-2474EA3C1519}" presName="Image" presStyleLbl="bgImgPlace1" presStyleIdx="0" presStyleCnt="1" custScaleX="96555" custScaleY="86598" custLinFactNeighborX="-10035" custLinFactNeighborY="-16618"/>
      <dgm:spPr>
        <a:blipFill>
          <a:blip xmlns:r="http://schemas.openxmlformats.org/officeDocument/2006/relationships" r:embed="rId1"/>
          <a:stretch>
            <a:fillRect l="-3000" r="-3000"/>
          </a:stretch>
        </a:blipFill>
      </dgm:spPr>
      <dgm:t>
        <a:bodyPr/>
        <a:lstStyle/>
        <a:p>
          <a:endParaRPr/>
        </a:p>
      </dgm:t>
    </dgm:pt>
    <dgm:pt modelId="{64690E07-6C60-4E57-8101-D68D878D0F09}" type="pres">
      <dgm:prSet presAssocID="{6745D9B8-DF0A-4D27-85EB-2474EA3C1519}" presName="ParentText" presStyleLbl="revTx" presStyleIdx="0" presStyleCnt="1">
        <dgm:presLayoutVars>
          <dgm:chMax val="0"/>
          <dgm:chPref val="0"/>
          <dgm:bulletEnabled val="1"/>
        </dgm:presLayoutVars>
      </dgm:prSet>
      <dgm:spPr/>
      <dgm:t>
        <a:bodyPr/>
        <a:lstStyle/>
        <a:p>
          <a:endParaRPr lang="en-GB"/>
        </a:p>
      </dgm:t>
    </dgm:pt>
    <dgm:pt modelId="{DF31AFF9-2401-4284-A8AB-41481B8597F9}" type="pres">
      <dgm:prSet presAssocID="{6745D9B8-DF0A-4D27-85EB-2474EA3C1519}" presName="tlFrame" presStyleLbl="node1" presStyleIdx="0" presStyleCnt="4" custLinFactNeighborY="4592"/>
      <dgm:spPr/>
      <dgm:t>
        <a:bodyPr/>
        <a:lstStyle/>
        <a:p>
          <a:endParaRPr/>
        </a:p>
      </dgm:t>
    </dgm:pt>
    <dgm:pt modelId="{05AEE118-C548-4559-9A64-C156E12CF1EA}" type="pres">
      <dgm:prSet presAssocID="{6745D9B8-DF0A-4D27-85EB-2474EA3C1519}" presName="trFrame" presStyleLbl="node1" presStyleIdx="1" presStyleCnt="4" custLinFactNeighborY="4592"/>
      <dgm:spPr/>
      <dgm:t>
        <a:bodyPr/>
        <a:lstStyle/>
        <a:p>
          <a:endParaRPr/>
        </a:p>
      </dgm:t>
    </dgm:pt>
    <dgm:pt modelId="{E28522CC-DD19-4EC8-A267-2384C15BFE61}" type="pres">
      <dgm:prSet presAssocID="{6745D9B8-DF0A-4D27-85EB-2474EA3C1519}" presName="blFrame" presStyleLbl="node1" presStyleIdx="2" presStyleCnt="4" custLinFactNeighborY="4592"/>
      <dgm:spPr/>
      <dgm:t>
        <a:bodyPr/>
        <a:lstStyle/>
        <a:p>
          <a:endParaRPr/>
        </a:p>
      </dgm:t>
    </dgm:pt>
    <dgm:pt modelId="{FE41DB9C-1A69-4857-966F-08BEE68DE110}" type="pres">
      <dgm:prSet presAssocID="{6745D9B8-DF0A-4D27-85EB-2474EA3C1519}" presName="brFrame" presStyleLbl="node1" presStyleIdx="3" presStyleCnt="4" custLinFactNeighborX="-5932" custLinFactNeighborY="1"/>
      <dgm:spPr/>
      <dgm:t>
        <a:bodyPr/>
        <a:lstStyle/>
        <a:p>
          <a:endParaRPr/>
        </a:p>
      </dgm:t>
    </dgm:pt>
  </dgm:ptLst>
  <dgm:cxnLst>
    <dgm:cxn modelId="{05CB6980-D603-43A6-954B-CB71CCDEEECA}" type="presOf" srcId="{6745D9B8-DF0A-4D27-85EB-2474EA3C1519}" destId="{64690E07-6C60-4E57-8101-D68D878D0F09}" srcOrd="0" destOrd="0" presId="urn:microsoft.com/office/officeart/2009/3/layout/FramedTextPicture"/>
    <dgm:cxn modelId="{76D7E847-BFA5-4F70-BDD5-E91D6795CC02}" type="presOf" srcId="{2541C74A-5300-4C4A-8412-CFA281D38F7D}" destId="{7FAC47EC-AB74-4052-A3C5-C584220D5B48}" srcOrd="0" destOrd="0" presId="urn:microsoft.com/office/officeart/2009/3/layout/FramedTextPicture"/>
    <dgm:cxn modelId="{0EB627B8-580E-4B70-98B5-BFC6F1C56686}" srcId="{2541C74A-5300-4C4A-8412-CFA281D38F7D}" destId="{6745D9B8-DF0A-4D27-85EB-2474EA3C1519}" srcOrd="0" destOrd="0" parTransId="{D38D3BFF-51E2-4739-82A6-B9E6577AA433}" sibTransId="{B96BEA4B-257E-4813-AE92-F777E7B354B1}"/>
    <dgm:cxn modelId="{14F23533-9425-4C98-973F-E9B3D4F68672}" type="presParOf" srcId="{7FAC47EC-AB74-4052-A3C5-C584220D5B48}" destId="{66DDD289-4F96-4989-B67B-3EF8EC6C5067}" srcOrd="0" destOrd="0" presId="urn:microsoft.com/office/officeart/2009/3/layout/FramedTextPicture"/>
    <dgm:cxn modelId="{6EDF2089-E852-4BDA-A208-DD8DD86E3EBB}" type="presParOf" srcId="{66DDD289-4F96-4989-B67B-3EF8EC6C5067}" destId="{E0E2583C-07A8-4130-82E4-22AF5A04DC88}" srcOrd="0" destOrd="0" presId="urn:microsoft.com/office/officeart/2009/3/layout/FramedTextPicture"/>
    <dgm:cxn modelId="{3470DD85-C45E-4E38-92F9-325547E76F12}" type="presParOf" srcId="{66DDD289-4F96-4989-B67B-3EF8EC6C5067}" destId="{64690E07-6C60-4E57-8101-D68D878D0F09}" srcOrd="1" destOrd="0" presId="urn:microsoft.com/office/officeart/2009/3/layout/FramedTextPicture"/>
    <dgm:cxn modelId="{8AD45FD7-D0EC-4C06-A91A-4BC752F336FF}" type="presParOf" srcId="{66DDD289-4F96-4989-B67B-3EF8EC6C5067}" destId="{DF31AFF9-2401-4284-A8AB-41481B8597F9}" srcOrd="2" destOrd="0" presId="urn:microsoft.com/office/officeart/2009/3/layout/FramedTextPicture"/>
    <dgm:cxn modelId="{FD19F30D-E525-4814-ABCE-DF1D06037D58}" type="presParOf" srcId="{66DDD289-4F96-4989-B67B-3EF8EC6C5067}" destId="{05AEE118-C548-4559-9A64-C156E12CF1EA}" srcOrd="3" destOrd="0" presId="urn:microsoft.com/office/officeart/2009/3/layout/FramedTextPicture"/>
    <dgm:cxn modelId="{405FD73C-F09C-4D8F-9173-1001979593F8}" type="presParOf" srcId="{66DDD289-4F96-4989-B67B-3EF8EC6C5067}" destId="{E28522CC-DD19-4EC8-A267-2384C15BFE61}" srcOrd="4" destOrd="0" presId="urn:microsoft.com/office/officeart/2009/3/layout/FramedTextPicture"/>
    <dgm:cxn modelId="{3F6205E9-FEE9-4284-A8DF-A57C488F50AB}" type="presParOf" srcId="{66DDD289-4F96-4989-B67B-3EF8EC6C5067}" destId="{FE41DB9C-1A69-4857-966F-08BEE68DE110}"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541C74A-5300-4C4A-8412-CFA281D38F7D}"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n-IN"/>
        </a:p>
      </dgm:t>
    </dgm:pt>
    <dgm:pt modelId="{D38D3BFF-51E2-4739-82A6-B9E6577AA433}" type="parTrans" cxnId="{07A6F161-9F1F-4E0C-85FE-D4A5989B6567}">
      <dgm:prSet/>
      <dgm:spPr/>
      <dgm:t>
        <a:bodyPr/>
        <a:lstStyle/>
        <a:p>
          <a:endParaRPr lang="en-IN"/>
        </a:p>
      </dgm:t>
    </dgm:pt>
    <dgm:pt modelId="{6745D9B8-DF0A-4D27-85EB-2474EA3C1519}">
      <dgm:prSet phldrT="[Text]"/>
      <dgm:spPr/>
      <dgm:t>
        <a:bodyPr/>
        <a:lstStyle/>
        <a:p>
          <a:r>
            <a:rPr lang="en-IN" b="1" i="0" dirty="0"/>
            <a:t>Women Entrepreneurship</a:t>
          </a:r>
        </a:p>
        <a:p>
          <a:endParaRPr lang="en-IN" dirty="0"/>
        </a:p>
      </dgm:t>
    </dgm:pt>
    <dgm:pt modelId="{B96BEA4B-257E-4813-AE92-F777E7B354B1}" type="sibTrans" cxnId="{07A6F161-9F1F-4E0C-85FE-D4A5989B6567}">
      <dgm:prSet/>
      <dgm:spPr/>
      <dgm:t>
        <a:bodyPr/>
        <a:lstStyle/>
        <a:p>
          <a:endParaRPr lang="en-IN"/>
        </a:p>
      </dgm:t>
    </dgm:pt>
    <dgm:pt modelId="{7FAC47EC-AB74-4052-A3C5-C584220D5B48}" type="pres">
      <dgm:prSet presAssocID="{2541C74A-5300-4C4A-8412-CFA281D38F7D}" presName="Name0" presStyleCnt="0">
        <dgm:presLayoutVars>
          <dgm:chMax/>
          <dgm:chPref/>
          <dgm:dir/>
        </dgm:presLayoutVars>
      </dgm:prSet>
      <dgm:spPr/>
      <dgm:t>
        <a:bodyPr/>
        <a:lstStyle/>
        <a:p>
          <a:endParaRPr lang="en-GB"/>
        </a:p>
      </dgm:t>
    </dgm:pt>
    <dgm:pt modelId="{66DDD289-4F96-4989-B67B-3EF8EC6C5067}" type="pres">
      <dgm:prSet presAssocID="{6745D9B8-DF0A-4D27-85EB-2474EA3C1519}" presName="composite" presStyleCnt="0">
        <dgm:presLayoutVars>
          <dgm:chMax/>
          <dgm:chPref/>
        </dgm:presLayoutVars>
      </dgm:prSet>
      <dgm:spPr/>
      <dgm:t>
        <a:bodyPr/>
        <a:lstStyle/>
        <a:p>
          <a:endParaRPr/>
        </a:p>
      </dgm:t>
    </dgm:pt>
    <dgm:pt modelId="{E0E2583C-07A8-4130-82E4-22AF5A04DC88}" type="pres">
      <dgm:prSet presAssocID="{6745D9B8-DF0A-4D27-85EB-2474EA3C1519}" presName="Image" presStyleLbl="bgImgPlace1" presStyleIdx="0" presStyleCnt="1" custScaleX="96555" custScaleY="87378" custLinFactNeighborX="-10035" custLinFactNeighborY="-16618"/>
      <dgm:spPr>
        <a:blipFill>
          <a:blip xmlns:r="http://schemas.openxmlformats.org/officeDocument/2006/relationships" r:embed="rId1">
            <a:extLst>
              <a:ext uri="{837473B0-CC2E-450A-ABE3-18F120FF3D39}">
                <a1611:picAttrSrcUrl xmlns:a1611="http://schemas.microsoft.com/office/drawing/2016/11/main" xmlns="" xmlns:a14="http://schemas.microsoft.com/office/drawing/2010/main" xmlns:wp="http://schemas.openxmlformats.org/drawingml/2006/wordprocessingDrawing" xmlns:w="http://schemas.openxmlformats.org/wordprocessingml/2006/main" xmlns:m="http://schemas.openxmlformats.org/officeDocument/2006/math" r:id="rId2" r:embed="rId2"/>
              </a:ext>
            </a:extLst>
          </a:blip>
          <a:stretch>
            <a:fillRect l="-4000" r="-4000"/>
          </a:stretch>
        </a:blipFill>
      </dgm:spPr>
      <dgm:t>
        <a:bodyPr/>
        <a:lstStyle/>
        <a:p>
          <a:endParaRPr/>
        </a:p>
      </dgm:t>
    </dgm:pt>
    <dgm:pt modelId="{64690E07-6C60-4E57-8101-D68D878D0F09}" type="pres">
      <dgm:prSet presAssocID="{6745D9B8-DF0A-4D27-85EB-2474EA3C1519}" presName="ParentText" presStyleLbl="revTx" presStyleIdx="0" presStyleCnt="1" custLinFactNeighborY="2807">
        <dgm:presLayoutVars>
          <dgm:chMax val="0"/>
          <dgm:chPref val="0"/>
          <dgm:bulletEnabled val="1"/>
        </dgm:presLayoutVars>
      </dgm:prSet>
      <dgm:spPr/>
      <dgm:t>
        <a:bodyPr/>
        <a:lstStyle/>
        <a:p>
          <a:endParaRPr lang="en-GB"/>
        </a:p>
      </dgm:t>
    </dgm:pt>
    <dgm:pt modelId="{DF31AFF9-2401-4284-A8AB-41481B8597F9}" type="pres">
      <dgm:prSet presAssocID="{6745D9B8-DF0A-4D27-85EB-2474EA3C1519}" presName="tlFrame" presStyleLbl="node1" presStyleIdx="0" presStyleCnt="4" custLinFactNeighborY="11810">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a:p>
      </dgm:t>
    </dgm:pt>
    <dgm:pt modelId="{05AEE118-C548-4559-9A64-C156E12CF1EA}" type="pres">
      <dgm:prSet presAssocID="{6745D9B8-DF0A-4D27-85EB-2474EA3C1519}" presName="trFrame" presStyleLbl="node1" presStyleIdx="1" presStyleCnt="4" custLinFactNeighborY="11810">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a:p>
      </dgm:t>
    </dgm:pt>
    <dgm:pt modelId="{E28522CC-DD19-4EC8-A267-2384C15BFE61}" type="pres">
      <dgm:prSet presAssocID="{6745D9B8-DF0A-4D27-85EB-2474EA3C1519}" presName="blFrame" presStyleLbl="node1" presStyleIdx="2" presStyleCnt="4" custLinFactNeighborY="11810">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a:p>
      </dgm:t>
    </dgm:pt>
    <dgm:pt modelId="{FE41DB9C-1A69-4857-966F-08BEE68DE110}" type="pres">
      <dgm:prSet presAssocID="{6745D9B8-DF0A-4D27-85EB-2474EA3C1519}" presName="brFrame" presStyleLbl="node1" presStyleIdx="3" presStyleCnt="4" custLinFactNeighborX="-5932" custLinFactNeighborY="7219">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a:p>
      </dgm:t>
    </dgm:pt>
  </dgm:ptLst>
  <dgm:cxnLst>
    <dgm:cxn modelId="{8F504788-1AC0-4D1D-B405-9EE43004FB72}" type="presOf" srcId="{6745D9B8-DF0A-4D27-85EB-2474EA3C1519}" destId="{64690E07-6C60-4E57-8101-D68D878D0F09}" srcOrd="0" destOrd="0" presId="urn:microsoft.com/office/officeart/2009/3/layout/FramedTextPicture"/>
    <dgm:cxn modelId="{7EB3C2F0-6AAE-4A39-99BF-6040EBCF2423}" type="presOf" srcId="{2541C74A-5300-4C4A-8412-CFA281D38F7D}" destId="{7FAC47EC-AB74-4052-A3C5-C584220D5B48}" srcOrd="0" destOrd="0" presId="urn:microsoft.com/office/officeart/2009/3/layout/FramedTextPicture"/>
    <dgm:cxn modelId="{07A6F161-9F1F-4E0C-85FE-D4A5989B6567}" srcId="{2541C74A-5300-4C4A-8412-CFA281D38F7D}" destId="{6745D9B8-DF0A-4D27-85EB-2474EA3C1519}" srcOrd="0" destOrd="0" parTransId="{D38D3BFF-51E2-4739-82A6-B9E6577AA433}" sibTransId="{B96BEA4B-257E-4813-AE92-F777E7B354B1}"/>
    <dgm:cxn modelId="{727F94F6-44E6-468F-A69F-1E7EDE5F5733}" type="presParOf" srcId="{7FAC47EC-AB74-4052-A3C5-C584220D5B48}" destId="{66DDD289-4F96-4989-B67B-3EF8EC6C5067}" srcOrd="0" destOrd="0" presId="urn:microsoft.com/office/officeart/2009/3/layout/FramedTextPicture"/>
    <dgm:cxn modelId="{A658F136-C480-40C3-9A4F-A50F96641027}" type="presParOf" srcId="{66DDD289-4F96-4989-B67B-3EF8EC6C5067}" destId="{E0E2583C-07A8-4130-82E4-22AF5A04DC88}" srcOrd="0" destOrd="0" presId="urn:microsoft.com/office/officeart/2009/3/layout/FramedTextPicture"/>
    <dgm:cxn modelId="{11A31956-7A22-4119-9B9C-207AD73EC661}" type="presParOf" srcId="{66DDD289-4F96-4989-B67B-3EF8EC6C5067}" destId="{64690E07-6C60-4E57-8101-D68D878D0F09}" srcOrd="1" destOrd="0" presId="urn:microsoft.com/office/officeart/2009/3/layout/FramedTextPicture"/>
    <dgm:cxn modelId="{B4EF95CE-3AFE-4C86-9D29-3AD6C7F2C008}" type="presParOf" srcId="{66DDD289-4F96-4989-B67B-3EF8EC6C5067}" destId="{DF31AFF9-2401-4284-A8AB-41481B8597F9}" srcOrd="2" destOrd="0" presId="urn:microsoft.com/office/officeart/2009/3/layout/FramedTextPicture"/>
    <dgm:cxn modelId="{1FF05CA1-A353-43DA-B026-612076435333}" type="presParOf" srcId="{66DDD289-4F96-4989-B67B-3EF8EC6C5067}" destId="{05AEE118-C548-4559-9A64-C156E12CF1EA}" srcOrd="3" destOrd="0" presId="urn:microsoft.com/office/officeart/2009/3/layout/FramedTextPicture"/>
    <dgm:cxn modelId="{CB89C439-1388-435F-B387-9D95C8958EE2}" type="presParOf" srcId="{66DDD289-4F96-4989-B67B-3EF8EC6C5067}" destId="{E28522CC-DD19-4EC8-A267-2384C15BFE61}" srcOrd="4" destOrd="0" presId="urn:microsoft.com/office/officeart/2009/3/layout/FramedTextPicture"/>
    <dgm:cxn modelId="{55D7AE14-0A91-4010-AD62-B76A31C20E81}" type="presParOf" srcId="{66DDD289-4F96-4989-B67B-3EF8EC6C5067}" destId="{FE41DB9C-1A69-4857-966F-08BEE68DE110}"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85CB65-E1C4-428E-89DD-A391D2B01F9B}" type="doc">
      <dgm:prSet loTypeId="urn:microsoft.com/office/officeart/2005/8/layout/StepDownProcess" loCatId="process" qsTypeId="urn:microsoft.com/office/officeart/2005/8/quickstyle/3d3" qsCatId="3D" csTypeId="urn:microsoft.com/office/officeart/2005/8/colors/colorful2" csCatId="colorful" phldr="1"/>
      <dgm:spPr/>
      <dgm:t>
        <a:bodyPr/>
        <a:lstStyle/>
        <a:p>
          <a:endParaRPr lang="en-IN"/>
        </a:p>
      </dgm:t>
    </dgm:pt>
    <dgm:pt modelId="{EAD24F64-B522-4E30-A8FF-D4A5C2A7B012}">
      <dgm:prSet phldrT="[Text]"/>
      <dgm:spPr/>
      <dgm:t>
        <a:bodyPr/>
        <a:lstStyle/>
        <a:p>
          <a:r>
            <a:rPr lang="en-US" b="1" dirty="0" smtClean="0">
              <a:effectLst>
                <a:outerShdw blurRad="38100" dist="38100" dir="2700000" algn="tl">
                  <a:srgbClr val="000000">
                    <a:alpha val="43137"/>
                  </a:srgbClr>
                </a:outerShdw>
              </a:effectLst>
            </a:rPr>
            <a:t>Micro</a:t>
          </a:r>
          <a:endParaRPr lang="en-IN" dirty="0"/>
        </a:p>
      </dgm:t>
    </dgm:pt>
    <dgm:pt modelId="{79199C71-9AEA-4476-8C0A-54A5F6547FEC}" type="parTrans" cxnId="{CF41E22C-FAB4-4C57-B2F1-5BAD7C44618E}">
      <dgm:prSet/>
      <dgm:spPr/>
      <dgm:t>
        <a:bodyPr/>
        <a:lstStyle/>
        <a:p>
          <a:endParaRPr lang="en-IN"/>
        </a:p>
      </dgm:t>
    </dgm:pt>
    <dgm:pt modelId="{A805496C-29C7-49E9-BD18-A34E599A1A00}" type="sibTrans" cxnId="{CF41E22C-FAB4-4C57-B2F1-5BAD7C44618E}">
      <dgm:prSet/>
      <dgm:spPr/>
      <dgm:t>
        <a:bodyPr/>
        <a:lstStyle/>
        <a:p>
          <a:endParaRPr lang="en-IN"/>
        </a:p>
      </dgm:t>
    </dgm:pt>
    <dgm:pt modelId="{EFAC2652-3AED-477F-A376-3069C5B9FE88}">
      <dgm:prSet phldrT="[Text]" custT="1"/>
      <dgm:spPr/>
      <dgm:t>
        <a:bodyPr/>
        <a:lstStyle/>
        <a:p>
          <a:pPr rtl="0"/>
          <a:r>
            <a:rPr lang="en-IN" sz="2000" b="1" dirty="0" smtClean="0">
              <a:effectLst>
                <a:outerShdw blurRad="38100" dist="38100" dir="2700000" algn="tl">
                  <a:srgbClr val="000000">
                    <a:alpha val="43137"/>
                  </a:srgbClr>
                </a:outerShdw>
              </a:effectLst>
            </a:rPr>
            <a:t>Investment &lt; </a:t>
          </a:r>
          <a:r>
            <a:rPr lang="en-IN" sz="2000" b="1" dirty="0" err="1" smtClean="0">
              <a:solidFill>
                <a:srgbClr val="FF0000"/>
              </a:solidFill>
              <a:effectLst>
                <a:outerShdw blurRad="38100" dist="38100" dir="2700000" algn="tl">
                  <a:srgbClr val="000000">
                    <a:alpha val="43137"/>
                  </a:srgbClr>
                </a:outerShdw>
              </a:effectLst>
            </a:rPr>
            <a:t>Rs</a:t>
          </a:r>
          <a:r>
            <a:rPr lang="en-IN" sz="2000" b="1" dirty="0" smtClean="0">
              <a:solidFill>
                <a:srgbClr val="FF0000"/>
              </a:solidFill>
              <a:effectLst>
                <a:outerShdw blurRad="38100" dist="38100" dir="2700000" algn="tl">
                  <a:srgbClr val="000000">
                    <a:alpha val="43137"/>
                  </a:srgbClr>
                </a:outerShdw>
              </a:effectLst>
            </a:rPr>
            <a:t>.</a:t>
          </a:r>
          <a:r>
            <a:rPr lang="en-IN" sz="2000" b="1" dirty="0" smtClean="0">
              <a:effectLst>
                <a:outerShdw blurRad="38100" dist="38100" dir="2700000" algn="tl">
                  <a:srgbClr val="000000">
                    <a:alpha val="43137"/>
                  </a:srgbClr>
                </a:outerShdw>
              </a:effectLst>
            </a:rPr>
            <a:t> </a:t>
          </a:r>
          <a:r>
            <a:rPr lang="en-IN" sz="2000" b="1" dirty="0" smtClean="0">
              <a:solidFill>
                <a:srgbClr val="FF0000"/>
              </a:solidFill>
              <a:effectLst>
                <a:outerShdw blurRad="38100" dist="38100" dir="2700000" algn="tl">
                  <a:srgbClr val="000000">
                    <a:alpha val="43137"/>
                  </a:srgbClr>
                </a:outerShdw>
              </a:effectLst>
            </a:rPr>
            <a:t>25 Lakhs</a:t>
          </a:r>
          <a:endParaRPr lang="en-IN" sz="2000" dirty="0"/>
        </a:p>
      </dgm:t>
    </dgm:pt>
    <dgm:pt modelId="{33900F9A-D55D-4AE6-A92B-C771953E6D31}" type="parTrans" cxnId="{29C24A8B-D725-4AC6-9838-1CFB74D11455}">
      <dgm:prSet/>
      <dgm:spPr/>
      <dgm:t>
        <a:bodyPr/>
        <a:lstStyle/>
        <a:p>
          <a:endParaRPr lang="en-IN"/>
        </a:p>
      </dgm:t>
    </dgm:pt>
    <dgm:pt modelId="{E3D51E06-50CA-4C79-8E7D-CF5D6C7E0534}" type="sibTrans" cxnId="{29C24A8B-D725-4AC6-9838-1CFB74D11455}">
      <dgm:prSet/>
      <dgm:spPr/>
      <dgm:t>
        <a:bodyPr/>
        <a:lstStyle/>
        <a:p>
          <a:endParaRPr lang="en-IN"/>
        </a:p>
      </dgm:t>
    </dgm:pt>
    <dgm:pt modelId="{9DB62B24-5305-4218-93A8-83FDEBBC51C1}">
      <dgm:prSet phldrT="[Text]"/>
      <dgm:spPr/>
      <dgm:t>
        <a:bodyPr/>
        <a:lstStyle/>
        <a:p>
          <a:r>
            <a:rPr lang="en-US" dirty="0" smtClean="0"/>
            <a:t>Small</a:t>
          </a:r>
          <a:endParaRPr lang="en-IN" dirty="0"/>
        </a:p>
      </dgm:t>
    </dgm:pt>
    <dgm:pt modelId="{76315952-B450-40D9-987C-406169805214}" type="parTrans" cxnId="{BDE0B393-D8CF-41B2-9406-F54695D4618C}">
      <dgm:prSet/>
      <dgm:spPr/>
      <dgm:t>
        <a:bodyPr/>
        <a:lstStyle/>
        <a:p>
          <a:endParaRPr lang="en-IN"/>
        </a:p>
      </dgm:t>
    </dgm:pt>
    <dgm:pt modelId="{7676F4A4-1A9B-44F7-ACDC-2F1C0BDC782B}" type="sibTrans" cxnId="{BDE0B393-D8CF-41B2-9406-F54695D4618C}">
      <dgm:prSet/>
      <dgm:spPr/>
      <dgm:t>
        <a:bodyPr/>
        <a:lstStyle/>
        <a:p>
          <a:endParaRPr lang="en-IN"/>
        </a:p>
      </dgm:t>
    </dgm:pt>
    <dgm:pt modelId="{6F4DDAD7-2FA2-477D-B141-1E3682FDCF3D}">
      <dgm:prSet phldrT="[Text]" custT="1"/>
      <dgm:spPr/>
      <dgm:t>
        <a:bodyPr/>
        <a:lstStyle/>
        <a:p>
          <a:pPr rtl="0"/>
          <a:r>
            <a:rPr lang="en-IN" sz="2000" b="1" dirty="0" smtClean="0">
              <a:effectLst>
                <a:outerShdw blurRad="38100" dist="38100" dir="2700000" algn="tl">
                  <a:srgbClr val="000000">
                    <a:alpha val="43137"/>
                  </a:srgbClr>
                </a:outerShdw>
              </a:effectLst>
            </a:rPr>
            <a:t>Investment</a:t>
          </a:r>
          <a:r>
            <a:rPr lang="en-IN" sz="1800" b="1" dirty="0" smtClean="0">
              <a:effectLst>
                <a:outerShdw blurRad="38100" dist="38100" dir="2700000" algn="tl">
                  <a:srgbClr val="000000">
                    <a:alpha val="43137"/>
                  </a:srgbClr>
                </a:outerShdw>
              </a:effectLst>
            </a:rPr>
            <a:t> &lt; </a:t>
          </a:r>
          <a:r>
            <a:rPr lang="en-IN" sz="2400" b="1" dirty="0" err="1" smtClean="0">
              <a:solidFill>
                <a:srgbClr val="FF0000"/>
              </a:solidFill>
              <a:effectLst>
                <a:outerShdw blurRad="38100" dist="38100" dir="2700000" algn="tl">
                  <a:srgbClr val="000000">
                    <a:alpha val="43137"/>
                  </a:srgbClr>
                </a:outerShdw>
              </a:effectLst>
            </a:rPr>
            <a:t>Rs</a:t>
          </a:r>
          <a:r>
            <a:rPr lang="en-IN" sz="1800" b="1" dirty="0" smtClean="0">
              <a:solidFill>
                <a:srgbClr val="FF0000"/>
              </a:solidFill>
              <a:effectLst>
                <a:outerShdw blurRad="38100" dist="38100" dir="2700000" algn="tl">
                  <a:srgbClr val="000000">
                    <a:alpha val="43137"/>
                  </a:srgbClr>
                </a:outerShdw>
              </a:effectLst>
            </a:rPr>
            <a:t>.</a:t>
          </a:r>
          <a:r>
            <a:rPr lang="en-IN" sz="1800" b="1" dirty="0" smtClean="0">
              <a:effectLst>
                <a:outerShdw blurRad="38100" dist="38100" dir="2700000" algn="tl">
                  <a:srgbClr val="000000">
                    <a:alpha val="43137"/>
                  </a:srgbClr>
                </a:outerShdw>
              </a:effectLst>
            </a:rPr>
            <a:t> </a:t>
          </a:r>
          <a:r>
            <a:rPr lang="en-IN" sz="2000" b="1" dirty="0" smtClean="0">
              <a:solidFill>
                <a:srgbClr val="FF0000"/>
              </a:solidFill>
              <a:effectLst>
                <a:outerShdw blurRad="38100" dist="38100" dir="2700000" algn="tl">
                  <a:srgbClr val="000000">
                    <a:alpha val="43137"/>
                  </a:srgbClr>
                </a:outerShdw>
              </a:effectLst>
            </a:rPr>
            <a:t>5 </a:t>
          </a:r>
          <a:r>
            <a:rPr lang="en-IN" sz="2000" b="1" dirty="0" err="1" smtClean="0">
              <a:solidFill>
                <a:srgbClr val="FF0000"/>
              </a:solidFill>
              <a:effectLst>
                <a:outerShdw blurRad="38100" dist="38100" dir="2700000" algn="tl">
                  <a:srgbClr val="000000">
                    <a:alpha val="43137"/>
                  </a:srgbClr>
                </a:outerShdw>
              </a:effectLst>
            </a:rPr>
            <a:t>Crore</a:t>
          </a:r>
          <a:endParaRPr lang="en-IN" sz="2000" dirty="0">
            <a:solidFill>
              <a:srgbClr val="FF0000"/>
            </a:solidFill>
          </a:endParaRPr>
        </a:p>
      </dgm:t>
    </dgm:pt>
    <dgm:pt modelId="{6619F709-C7C1-4C96-97D4-0D681D1FE208}" type="parTrans" cxnId="{2927FC4D-5A02-43A9-8B45-29992B316930}">
      <dgm:prSet/>
      <dgm:spPr/>
      <dgm:t>
        <a:bodyPr/>
        <a:lstStyle/>
        <a:p>
          <a:endParaRPr lang="en-IN"/>
        </a:p>
      </dgm:t>
    </dgm:pt>
    <dgm:pt modelId="{4075360A-7F37-4798-9548-3D4739EF13A5}" type="sibTrans" cxnId="{2927FC4D-5A02-43A9-8B45-29992B316930}">
      <dgm:prSet/>
      <dgm:spPr/>
      <dgm:t>
        <a:bodyPr/>
        <a:lstStyle/>
        <a:p>
          <a:endParaRPr lang="en-IN"/>
        </a:p>
      </dgm:t>
    </dgm:pt>
    <dgm:pt modelId="{BE20A06C-BD40-4A6E-BEDD-D85D0A176F26}">
      <dgm:prSet phldrT="[Text]"/>
      <dgm:spPr/>
      <dgm:t>
        <a:bodyPr/>
        <a:lstStyle/>
        <a:p>
          <a:r>
            <a:rPr lang="en-US" b="1" dirty="0" smtClean="0">
              <a:effectLst>
                <a:outerShdw blurRad="38100" dist="38100" dir="2700000" algn="tl">
                  <a:srgbClr val="000000">
                    <a:alpha val="43137"/>
                  </a:srgbClr>
                </a:outerShdw>
              </a:effectLst>
            </a:rPr>
            <a:t>Medium</a:t>
          </a:r>
          <a:endParaRPr lang="en-IN" dirty="0"/>
        </a:p>
      </dgm:t>
    </dgm:pt>
    <dgm:pt modelId="{232B895B-1A3F-4E65-9968-A36E017F640D}" type="parTrans" cxnId="{12551B5B-01AE-4D6D-97A9-20261599944E}">
      <dgm:prSet/>
      <dgm:spPr/>
      <dgm:t>
        <a:bodyPr/>
        <a:lstStyle/>
        <a:p>
          <a:endParaRPr lang="en-IN"/>
        </a:p>
      </dgm:t>
    </dgm:pt>
    <dgm:pt modelId="{EAE5E690-09F5-4188-9D8D-640DABE9E5A9}" type="sibTrans" cxnId="{12551B5B-01AE-4D6D-97A9-20261599944E}">
      <dgm:prSet/>
      <dgm:spPr/>
      <dgm:t>
        <a:bodyPr/>
        <a:lstStyle/>
        <a:p>
          <a:endParaRPr lang="en-IN"/>
        </a:p>
      </dgm:t>
    </dgm:pt>
    <dgm:pt modelId="{6ABB6072-AD64-4778-B8E7-5B23710643AB}">
      <dgm:prSet phldrT="[Text]" custT="1"/>
      <dgm:spPr/>
      <dgm:t>
        <a:bodyPr/>
        <a:lstStyle/>
        <a:p>
          <a:pPr rtl="0"/>
          <a:r>
            <a:rPr lang="en-IN" sz="2000" b="1" dirty="0" smtClean="0">
              <a:effectLst>
                <a:outerShdw blurRad="38100" dist="38100" dir="2700000" algn="tl">
                  <a:srgbClr val="000000">
                    <a:alpha val="43137"/>
                  </a:srgbClr>
                </a:outerShdw>
              </a:effectLst>
            </a:rPr>
            <a:t>Investment &lt; </a:t>
          </a:r>
          <a:r>
            <a:rPr lang="en-IN" sz="2000" b="1" dirty="0" err="1" smtClean="0">
              <a:solidFill>
                <a:srgbClr val="FF0000"/>
              </a:solidFill>
              <a:effectLst>
                <a:outerShdw blurRad="38100" dist="38100" dir="2700000" algn="tl">
                  <a:srgbClr val="000000">
                    <a:alpha val="43137"/>
                  </a:srgbClr>
                </a:outerShdw>
              </a:effectLst>
            </a:rPr>
            <a:t>Rs</a:t>
          </a:r>
          <a:r>
            <a:rPr lang="en-IN" sz="2000" b="1" dirty="0" smtClean="0">
              <a:effectLst>
                <a:outerShdw blurRad="38100" dist="38100" dir="2700000" algn="tl">
                  <a:srgbClr val="000000">
                    <a:alpha val="43137"/>
                  </a:srgbClr>
                </a:outerShdw>
              </a:effectLst>
            </a:rPr>
            <a:t>. </a:t>
          </a:r>
          <a:r>
            <a:rPr lang="en-IN" sz="2000" b="1" dirty="0" smtClean="0">
              <a:solidFill>
                <a:srgbClr val="FF0000"/>
              </a:solidFill>
              <a:effectLst>
                <a:outerShdw blurRad="38100" dist="38100" dir="2700000" algn="tl">
                  <a:srgbClr val="000000">
                    <a:alpha val="43137"/>
                  </a:srgbClr>
                </a:outerShdw>
              </a:effectLst>
              <a:latin typeface="+mn-lt"/>
              <a:ea typeface="+mn-ea"/>
              <a:cs typeface="+mn-cs"/>
            </a:rPr>
            <a:t>10 </a:t>
          </a:r>
          <a:r>
            <a:rPr lang="en-IN" sz="2000" b="1"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000" dirty="0"/>
        </a:p>
      </dgm:t>
    </dgm:pt>
    <dgm:pt modelId="{F5D9F2A5-7A0F-4DE8-91A3-7A3E178963D0}" type="parTrans" cxnId="{955B5BC2-C973-48D5-A4A7-6FEB011BD747}">
      <dgm:prSet/>
      <dgm:spPr/>
      <dgm:t>
        <a:bodyPr/>
        <a:lstStyle/>
        <a:p>
          <a:endParaRPr lang="en-IN"/>
        </a:p>
      </dgm:t>
    </dgm:pt>
    <dgm:pt modelId="{D3454884-A45B-4B0E-8030-E4EFF04E2A8F}" type="sibTrans" cxnId="{955B5BC2-C973-48D5-A4A7-6FEB011BD747}">
      <dgm:prSet/>
      <dgm:spPr/>
      <dgm:t>
        <a:bodyPr/>
        <a:lstStyle/>
        <a:p>
          <a:endParaRPr lang="en-IN"/>
        </a:p>
      </dgm:t>
    </dgm:pt>
    <dgm:pt modelId="{48B3FA22-E681-479B-83EA-E3227C9BC3AA}" type="pres">
      <dgm:prSet presAssocID="{8E85CB65-E1C4-428E-89DD-A391D2B01F9B}" presName="rootnode" presStyleCnt="0">
        <dgm:presLayoutVars>
          <dgm:chMax/>
          <dgm:chPref/>
          <dgm:dir/>
          <dgm:animLvl val="lvl"/>
        </dgm:presLayoutVars>
      </dgm:prSet>
      <dgm:spPr/>
      <dgm:t>
        <a:bodyPr/>
        <a:lstStyle/>
        <a:p>
          <a:endParaRPr lang="en-GB"/>
        </a:p>
      </dgm:t>
    </dgm:pt>
    <dgm:pt modelId="{DB4351DA-B4B3-44B1-A430-FA4C2B361B32}" type="pres">
      <dgm:prSet presAssocID="{EAD24F64-B522-4E30-A8FF-D4A5C2A7B012}" presName="composite" presStyleCnt="0"/>
      <dgm:spPr/>
    </dgm:pt>
    <dgm:pt modelId="{CC716B72-0A4A-4FA0-8203-A932761840D5}" type="pres">
      <dgm:prSet presAssocID="{EAD24F64-B522-4E30-A8FF-D4A5C2A7B012}" presName="bentUpArrow1" presStyleLbl="alignImgPlace1" presStyleIdx="0" presStyleCnt="2"/>
      <dgm:spPr/>
    </dgm:pt>
    <dgm:pt modelId="{1982FD1A-78EA-47A0-AEC1-7B5D221784AF}" type="pres">
      <dgm:prSet presAssocID="{EAD24F64-B522-4E30-A8FF-D4A5C2A7B012}" presName="ParentText" presStyleLbl="node1" presStyleIdx="0" presStyleCnt="3" custLinFactNeighborY="-2839">
        <dgm:presLayoutVars>
          <dgm:chMax val="1"/>
          <dgm:chPref val="1"/>
          <dgm:bulletEnabled val="1"/>
        </dgm:presLayoutVars>
      </dgm:prSet>
      <dgm:spPr/>
      <dgm:t>
        <a:bodyPr/>
        <a:lstStyle/>
        <a:p>
          <a:endParaRPr lang="en-IN"/>
        </a:p>
      </dgm:t>
    </dgm:pt>
    <dgm:pt modelId="{DB4B5E18-5293-4A21-8366-57CD0480A6F3}" type="pres">
      <dgm:prSet presAssocID="{EAD24F64-B522-4E30-A8FF-D4A5C2A7B012}" presName="ChildText" presStyleLbl="revTx" presStyleIdx="0" presStyleCnt="3" custScaleX="163510" custScaleY="93498" custLinFactNeighborX="37515" custLinFactNeighborY="3194">
        <dgm:presLayoutVars>
          <dgm:chMax val="0"/>
          <dgm:chPref val="0"/>
          <dgm:bulletEnabled val="1"/>
        </dgm:presLayoutVars>
      </dgm:prSet>
      <dgm:spPr/>
      <dgm:t>
        <a:bodyPr/>
        <a:lstStyle/>
        <a:p>
          <a:endParaRPr lang="en-IN"/>
        </a:p>
      </dgm:t>
    </dgm:pt>
    <dgm:pt modelId="{FCAF6A11-BA09-4F8F-8601-B2D36588AE0D}" type="pres">
      <dgm:prSet presAssocID="{A805496C-29C7-49E9-BD18-A34E599A1A00}" presName="sibTrans" presStyleCnt="0"/>
      <dgm:spPr/>
    </dgm:pt>
    <dgm:pt modelId="{0C511BC3-E1D0-43A5-AF6B-26F6AD96B3E7}" type="pres">
      <dgm:prSet presAssocID="{9DB62B24-5305-4218-93A8-83FDEBBC51C1}" presName="composite" presStyleCnt="0"/>
      <dgm:spPr/>
    </dgm:pt>
    <dgm:pt modelId="{144B34DC-C49C-45E9-B371-B766F77CBD5D}" type="pres">
      <dgm:prSet presAssocID="{9DB62B24-5305-4218-93A8-83FDEBBC51C1}" presName="bentUpArrow1" presStyleLbl="alignImgPlace1" presStyleIdx="1" presStyleCnt="2"/>
      <dgm:spPr/>
    </dgm:pt>
    <dgm:pt modelId="{6E6F6686-8ADD-4B8D-A387-4C47B0A66BE9}" type="pres">
      <dgm:prSet presAssocID="{9DB62B24-5305-4218-93A8-83FDEBBC51C1}" presName="ParentText" presStyleLbl="node1" presStyleIdx="1" presStyleCnt="3" custLinFactNeighborY="-2839">
        <dgm:presLayoutVars>
          <dgm:chMax val="1"/>
          <dgm:chPref val="1"/>
          <dgm:bulletEnabled val="1"/>
        </dgm:presLayoutVars>
      </dgm:prSet>
      <dgm:spPr/>
      <dgm:t>
        <a:bodyPr/>
        <a:lstStyle/>
        <a:p>
          <a:endParaRPr lang="en-IN"/>
        </a:p>
      </dgm:t>
    </dgm:pt>
    <dgm:pt modelId="{01269B00-E5A7-4CC6-A87C-7E47D5096FE8}" type="pres">
      <dgm:prSet presAssocID="{9DB62B24-5305-4218-93A8-83FDEBBC51C1}" presName="ChildText" presStyleLbl="revTx" presStyleIdx="1" presStyleCnt="3" custScaleX="185423" custScaleY="107390" custLinFactNeighborX="45964" custLinFactNeighborY="-7983">
        <dgm:presLayoutVars>
          <dgm:chMax val="0"/>
          <dgm:chPref val="0"/>
          <dgm:bulletEnabled val="1"/>
        </dgm:presLayoutVars>
      </dgm:prSet>
      <dgm:spPr/>
      <dgm:t>
        <a:bodyPr/>
        <a:lstStyle/>
        <a:p>
          <a:endParaRPr lang="en-IN"/>
        </a:p>
      </dgm:t>
    </dgm:pt>
    <dgm:pt modelId="{A5AEB5D0-2109-4105-874F-4D18B466EDC3}" type="pres">
      <dgm:prSet presAssocID="{7676F4A4-1A9B-44F7-ACDC-2F1C0BDC782B}" presName="sibTrans" presStyleCnt="0"/>
      <dgm:spPr/>
    </dgm:pt>
    <dgm:pt modelId="{BD43202B-F287-4A6B-B3EF-842916281091}" type="pres">
      <dgm:prSet presAssocID="{BE20A06C-BD40-4A6E-BEDD-D85D0A176F26}" presName="composite" presStyleCnt="0"/>
      <dgm:spPr/>
    </dgm:pt>
    <dgm:pt modelId="{4491AAE9-8080-4D78-ABAD-76A117EE93D0}" type="pres">
      <dgm:prSet presAssocID="{BE20A06C-BD40-4A6E-BEDD-D85D0A176F26}" presName="ParentText" presStyleLbl="node1" presStyleIdx="2" presStyleCnt="3" custLinFactNeighborX="-12627" custLinFactNeighborY="834">
        <dgm:presLayoutVars>
          <dgm:chMax val="1"/>
          <dgm:chPref val="1"/>
          <dgm:bulletEnabled val="1"/>
        </dgm:presLayoutVars>
      </dgm:prSet>
      <dgm:spPr/>
      <dgm:t>
        <a:bodyPr/>
        <a:lstStyle/>
        <a:p>
          <a:endParaRPr lang="en-IN"/>
        </a:p>
      </dgm:t>
    </dgm:pt>
    <dgm:pt modelId="{C6E662D2-78F6-4120-B0AB-A9F84507DB88}" type="pres">
      <dgm:prSet presAssocID="{BE20A06C-BD40-4A6E-BEDD-D85D0A176F26}" presName="FinalChildText" presStyleLbl="revTx" presStyleIdx="2" presStyleCnt="3" custScaleX="159152" custLinFactNeighborX="17039" custLinFactNeighborY="8654">
        <dgm:presLayoutVars>
          <dgm:chMax val="0"/>
          <dgm:chPref val="0"/>
          <dgm:bulletEnabled val="1"/>
        </dgm:presLayoutVars>
      </dgm:prSet>
      <dgm:spPr/>
      <dgm:t>
        <a:bodyPr/>
        <a:lstStyle/>
        <a:p>
          <a:endParaRPr lang="en-IN"/>
        </a:p>
      </dgm:t>
    </dgm:pt>
  </dgm:ptLst>
  <dgm:cxnLst>
    <dgm:cxn modelId="{955B5BC2-C973-48D5-A4A7-6FEB011BD747}" srcId="{BE20A06C-BD40-4A6E-BEDD-D85D0A176F26}" destId="{6ABB6072-AD64-4778-B8E7-5B23710643AB}" srcOrd="0" destOrd="0" parTransId="{F5D9F2A5-7A0F-4DE8-91A3-7A3E178963D0}" sibTransId="{D3454884-A45B-4B0E-8030-E4EFF04E2A8F}"/>
    <dgm:cxn modelId="{CF41E22C-FAB4-4C57-B2F1-5BAD7C44618E}" srcId="{8E85CB65-E1C4-428E-89DD-A391D2B01F9B}" destId="{EAD24F64-B522-4E30-A8FF-D4A5C2A7B012}" srcOrd="0" destOrd="0" parTransId="{79199C71-9AEA-4476-8C0A-54A5F6547FEC}" sibTransId="{A805496C-29C7-49E9-BD18-A34E599A1A00}"/>
    <dgm:cxn modelId="{2927FC4D-5A02-43A9-8B45-29992B316930}" srcId="{9DB62B24-5305-4218-93A8-83FDEBBC51C1}" destId="{6F4DDAD7-2FA2-477D-B141-1E3682FDCF3D}" srcOrd="0" destOrd="0" parTransId="{6619F709-C7C1-4C96-97D4-0D681D1FE208}" sibTransId="{4075360A-7F37-4798-9548-3D4739EF13A5}"/>
    <dgm:cxn modelId="{88F30400-BD37-48A0-B177-C78735AA3C03}" type="presOf" srcId="{9DB62B24-5305-4218-93A8-83FDEBBC51C1}" destId="{6E6F6686-8ADD-4B8D-A387-4C47B0A66BE9}" srcOrd="0" destOrd="0" presId="urn:microsoft.com/office/officeart/2005/8/layout/StepDownProcess"/>
    <dgm:cxn modelId="{78647214-CBBD-4421-9F3F-D18BD54DE30F}" type="presOf" srcId="{8E85CB65-E1C4-428E-89DD-A391D2B01F9B}" destId="{48B3FA22-E681-479B-83EA-E3227C9BC3AA}" srcOrd="0" destOrd="0" presId="urn:microsoft.com/office/officeart/2005/8/layout/StepDownProcess"/>
    <dgm:cxn modelId="{E345C028-C551-41CF-BEA3-0AB1D83E23C7}" type="presOf" srcId="{EAD24F64-B522-4E30-A8FF-D4A5C2A7B012}" destId="{1982FD1A-78EA-47A0-AEC1-7B5D221784AF}" srcOrd="0" destOrd="0" presId="urn:microsoft.com/office/officeart/2005/8/layout/StepDownProcess"/>
    <dgm:cxn modelId="{29C24A8B-D725-4AC6-9838-1CFB74D11455}" srcId="{EAD24F64-B522-4E30-A8FF-D4A5C2A7B012}" destId="{EFAC2652-3AED-477F-A376-3069C5B9FE88}" srcOrd="0" destOrd="0" parTransId="{33900F9A-D55D-4AE6-A92B-C771953E6D31}" sibTransId="{E3D51E06-50CA-4C79-8E7D-CF5D6C7E0534}"/>
    <dgm:cxn modelId="{2B0572E0-EC88-4B26-9259-AD34ABAA2912}" type="presOf" srcId="{6ABB6072-AD64-4778-B8E7-5B23710643AB}" destId="{C6E662D2-78F6-4120-B0AB-A9F84507DB88}" srcOrd="0" destOrd="0" presId="urn:microsoft.com/office/officeart/2005/8/layout/StepDownProcess"/>
    <dgm:cxn modelId="{12551B5B-01AE-4D6D-97A9-20261599944E}" srcId="{8E85CB65-E1C4-428E-89DD-A391D2B01F9B}" destId="{BE20A06C-BD40-4A6E-BEDD-D85D0A176F26}" srcOrd="2" destOrd="0" parTransId="{232B895B-1A3F-4E65-9968-A36E017F640D}" sibTransId="{EAE5E690-09F5-4188-9D8D-640DABE9E5A9}"/>
    <dgm:cxn modelId="{ED3A277F-7B4A-4E95-ADF7-1B0340B81ED0}" type="presOf" srcId="{EFAC2652-3AED-477F-A376-3069C5B9FE88}" destId="{DB4B5E18-5293-4A21-8366-57CD0480A6F3}" srcOrd="0" destOrd="0" presId="urn:microsoft.com/office/officeart/2005/8/layout/StepDownProcess"/>
    <dgm:cxn modelId="{883D2C8D-A514-4A9B-9128-65628089882C}" type="presOf" srcId="{BE20A06C-BD40-4A6E-BEDD-D85D0A176F26}" destId="{4491AAE9-8080-4D78-ABAD-76A117EE93D0}" srcOrd="0" destOrd="0" presId="urn:microsoft.com/office/officeart/2005/8/layout/StepDownProcess"/>
    <dgm:cxn modelId="{D0982B38-F00D-4094-AA67-A52E30D0DBC5}" type="presOf" srcId="{6F4DDAD7-2FA2-477D-B141-1E3682FDCF3D}" destId="{01269B00-E5A7-4CC6-A87C-7E47D5096FE8}" srcOrd="0" destOrd="0" presId="urn:microsoft.com/office/officeart/2005/8/layout/StepDownProcess"/>
    <dgm:cxn modelId="{BDE0B393-D8CF-41B2-9406-F54695D4618C}" srcId="{8E85CB65-E1C4-428E-89DD-A391D2B01F9B}" destId="{9DB62B24-5305-4218-93A8-83FDEBBC51C1}" srcOrd="1" destOrd="0" parTransId="{76315952-B450-40D9-987C-406169805214}" sibTransId="{7676F4A4-1A9B-44F7-ACDC-2F1C0BDC782B}"/>
    <dgm:cxn modelId="{9D0DAD5C-9536-4803-8C70-EAC7574600D9}" type="presParOf" srcId="{48B3FA22-E681-479B-83EA-E3227C9BC3AA}" destId="{DB4351DA-B4B3-44B1-A430-FA4C2B361B32}" srcOrd="0" destOrd="0" presId="urn:microsoft.com/office/officeart/2005/8/layout/StepDownProcess"/>
    <dgm:cxn modelId="{8853109D-E033-40B3-93A6-9430AFFEA9A6}" type="presParOf" srcId="{DB4351DA-B4B3-44B1-A430-FA4C2B361B32}" destId="{CC716B72-0A4A-4FA0-8203-A932761840D5}" srcOrd="0" destOrd="0" presId="urn:microsoft.com/office/officeart/2005/8/layout/StepDownProcess"/>
    <dgm:cxn modelId="{2CAA0DEA-EA6E-4F10-BAC6-0D9635D5BD82}" type="presParOf" srcId="{DB4351DA-B4B3-44B1-A430-FA4C2B361B32}" destId="{1982FD1A-78EA-47A0-AEC1-7B5D221784AF}" srcOrd="1" destOrd="0" presId="urn:microsoft.com/office/officeart/2005/8/layout/StepDownProcess"/>
    <dgm:cxn modelId="{B80E2771-889D-4DB9-AB1E-92AAC841AA88}" type="presParOf" srcId="{DB4351DA-B4B3-44B1-A430-FA4C2B361B32}" destId="{DB4B5E18-5293-4A21-8366-57CD0480A6F3}" srcOrd="2" destOrd="0" presId="urn:microsoft.com/office/officeart/2005/8/layout/StepDownProcess"/>
    <dgm:cxn modelId="{C3395071-3437-48D4-9435-614317380CF8}" type="presParOf" srcId="{48B3FA22-E681-479B-83EA-E3227C9BC3AA}" destId="{FCAF6A11-BA09-4F8F-8601-B2D36588AE0D}" srcOrd="1" destOrd="0" presId="urn:microsoft.com/office/officeart/2005/8/layout/StepDownProcess"/>
    <dgm:cxn modelId="{BE399905-3E93-45D1-AB40-940614C0C3C1}" type="presParOf" srcId="{48B3FA22-E681-479B-83EA-E3227C9BC3AA}" destId="{0C511BC3-E1D0-43A5-AF6B-26F6AD96B3E7}" srcOrd="2" destOrd="0" presId="urn:microsoft.com/office/officeart/2005/8/layout/StepDownProcess"/>
    <dgm:cxn modelId="{256886AE-448F-4459-83C8-7BE27808DE14}" type="presParOf" srcId="{0C511BC3-E1D0-43A5-AF6B-26F6AD96B3E7}" destId="{144B34DC-C49C-45E9-B371-B766F77CBD5D}" srcOrd="0" destOrd="0" presId="urn:microsoft.com/office/officeart/2005/8/layout/StepDownProcess"/>
    <dgm:cxn modelId="{257ACF73-58C0-48A9-9EEE-F935C8B324AE}" type="presParOf" srcId="{0C511BC3-E1D0-43A5-AF6B-26F6AD96B3E7}" destId="{6E6F6686-8ADD-4B8D-A387-4C47B0A66BE9}" srcOrd="1" destOrd="0" presId="urn:microsoft.com/office/officeart/2005/8/layout/StepDownProcess"/>
    <dgm:cxn modelId="{49B01DE5-1171-4ED4-B95B-933180727E00}" type="presParOf" srcId="{0C511BC3-E1D0-43A5-AF6B-26F6AD96B3E7}" destId="{01269B00-E5A7-4CC6-A87C-7E47D5096FE8}" srcOrd="2" destOrd="0" presId="urn:microsoft.com/office/officeart/2005/8/layout/StepDownProcess"/>
    <dgm:cxn modelId="{14901C49-0DB6-429B-8CA0-A86AA73EE440}" type="presParOf" srcId="{48B3FA22-E681-479B-83EA-E3227C9BC3AA}" destId="{A5AEB5D0-2109-4105-874F-4D18B466EDC3}" srcOrd="3" destOrd="0" presId="urn:microsoft.com/office/officeart/2005/8/layout/StepDownProcess"/>
    <dgm:cxn modelId="{CBB2A308-DE4B-4E6C-B7CC-93975A1B3FBD}" type="presParOf" srcId="{48B3FA22-E681-479B-83EA-E3227C9BC3AA}" destId="{BD43202B-F287-4A6B-B3EF-842916281091}" srcOrd="4" destOrd="0" presId="urn:microsoft.com/office/officeart/2005/8/layout/StepDownProcess"/>
    <dgm:cxn modelId="{04553842-2802-4DFE-A2C5-B1D79712CE03}" type="presParOf" srcId="{BD43202B-F287-4A6B-B3EF-842916281091}" destId="{4491AAE9-8080-4D78-ABAD-76A117EE93D0}" srcOrd="0" destOrd="0" presId="urn:microsoft.com/office/officeart/2005/8/layout/StepDownProcess"/>
    <dgm:cxn modelId="{0616F8A2-247D-45DF-A7D1-CAF055F478A1}" type="presParOf" srcId="{BD43202B-F287-4A6B-B3EF-842916281091}" destId="{C6E662D2-78F6-4120-B0AB-A9F84507DB88}"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85CB65-E1C4-428E-89DD-A391D2B01F9B}" type="doc">
      <dgm:prSet loTypeId="urn:microsoft.com/office/officeart/2005/8/layout/StepDownProcess" loCatId="process" qsTypeId="urn:microsoft.com/office/officeart/2005/8/quickstyle/3d3" qsCatId="3D" csTypeId="urn:microsoft.com/office/officeart/2005/8/colors/colorful4" csCatId="colorful" phldr="1"/>
      <dgm:spPr/>
      <dgm:t>
        <a:bodyPr/>
        <a:lstStyle/>
        <a:p>
          <a:endParaRPr lang="en-IN"/>
        </a:p>
      </dgm:t>
    </dgm:pt>
    <dgm:pt modelId="{EAD24F64-B522-4E30-A8FF-D4A5C2A7B012}">
      <dgm:prSet phldrT="[Text]" custT="1"/>
      <dgm:spPr/>
      <dgm:t>
        <a:bodyPr/>
        <a:lstStyle/>
        <a:p>
          <a:r>
            <a:rPr lang="en-US" sz="3200" b="1" dirty="0" smtClean="0">
              <a:effectLst>
                <a:outerShdw blurRad="38100" dist="38100" dir="2700000" algn="tl">
                  <a:srgbClr val="000000">
                    <a:alpha val="43137"/>
                  </a:srgbClr>
                </a:outerShdw>
              </a:effectLst>
            </a:rPr>
            <a:t>Micro</a:t>
          </a:r>
          <a:endParaRPr lang="en-IN" sz="1700" dirty="0" smtClean="0"/>
        </a:p>
      </dgm:t>
    </dgm:pt>
    <dgm:pt modelId="{79199C71-9AEA-4476-8C0A-54A5F6547FEC}" type="parTrans" cxnId="{CF41E22C-FAB4-4C57-B2F1-5BAD7C44618E}">
      <dgm:prSet/>
      <dgm:spPr/>
      <dgm:t>
        <a:bodyPr/>
        <a:lstStyle/>
        <a:p>
          <a:endParaRPr lang="en-IN"/>
        </a:p>
      </dgm:t>
    </dgm:pt>
    <dgm:pt modelId="{A805496C-29C7-49E9-BD18-A34E599A1A00}" type="sibTrans" cxnId="{CF41E22C-FAB4-4C57-B2F1-5BAD7C44618E}">
      <dgm:prSet/>
      <dgm:spPr/>
      <dgm:t>
        <a:bodyPr/>
        <a:lstStyle/>
        <a:p>
          <a:endParaRPr lang="en-IN"/>
        </a:p>
      </dgm:t>
    </dgm:pt>
    <dgm:pt modelId="{EFAC2652-3AED-477F-A376-3069C5B9FE88}">
      <dgm:prSet phldrT="[Text]" custT="1"/>
      <dgm:spPr/>
      <dgm:t>
        <a:bodyPr/>
        <a:lstStyle/>
        <a:p>
          <a:pPr rtl="0"/>
          <a:r>
            <a:rPr lang="en-IN" sz="2000" b="1" dirty="0" smtClean="0">
              <a:effectLst>
                <a:outerShdw blurRad="38100" dist="38100" dir="2700000" algn="tl">
                  <a:srgbClr val="000000">
                    <a:alpha val="43137"/>
                  </a:srgbClr>
                </a:outerShdw>
              </a:effectLst>
            </a:rPr>
            <a:t>Investment &lt; </a:t>
          </a:r>
          <a:r>
            <a:rPr lang="en-IN" sz="2000" b="1" dirty="0" err="1" smtClean="0">
              <a:solidFill>
                <a:srgbClr val="FF0000"/>
              </a:solidFill>
              <a:effectLst>
                <a:outerShdw blurRad="38100" dist="38100" dir="2700000" algn="tl">
                  <a:srgbClr val="000000">
                    <a:alpha val="43137"/>
                  </a:srgbClr>
                </a:outerShdw>
              </a:effectLst>
            </a:rPr>
            <a:t>Rs</a:t>
          </a:r>
          <a:r>
            <a:rPr lang="en-IN" sz="2000" b="1" dirty="0" smtClean="0">
              <a:solidFill>
                <a:srgbClr val="FF0000"/>
              </a:solidFill>
              <a:effectLst>
                <a:outerShdw blurRad="38100" dist="38100" dir="2700000" algn="tl">
                  <a:srgbClr val="000000">
                    <a:alpha val="43137"/>
                  </a:srgbClr>
                </a:outerShdw>
              </a:effectLst>
            </a:rPr>
            <a:t>.</a:t>
          </a:r>
          <a:r>
            <a:rPr lang="en-IN" sz="2000" b="1" baseline="0" dirty="0" smtClean="0">
              <a:effectLst>
                <a:outerShdw blurRad="38100" dist="38100" dir="2700000" algn="tl">
                  <a:srgbClr val="000000">
                    <a:alpha val="43137"/>
                  </a:srgbClr>
                </a:outerShdw>
              </a:effectLst>
            </a:rPr>
            <a:t> </a:t>
          </a:r>
          <a:r>
            <a:rPr lang="en-IN" sz="2000" b="1" dirty="0" smtClean="0">
              <a:solidFill>
                <a:srgbClr val="FF0000"/>
              </a:solidFill>
              <a:effectLst>
                <a:outerShdw blurRad="38100" dist="38100" dir="2700000" algn="tl">
                  <a:srgbClr val="000000">
                    <a:alpha val="43137"/>
                  </a:srgbClr>
                </a:outerShdw>
              </a:effectLst>
              <a:latin typeface="+mn-lt"/>
              <a:ea typeface="+mn-ea"/>
              <a:cs typeface="+mn-cs"/>
            </a:rPr>
            <a:t>10 Lakhs</a:t>
          </a:r>
          <a:endParaRPr lang="en-IN" sz="2000" dirty="0"/>
        </a:p>
      </dgm:t>
    </dgm:pt>
    <dgm:pt modelId="{33900F9A-D55D-4AE6-A92B-C771953E6D31}" type="parTrans" cxnId="{29C24A8B-D725-4AC6-9838-1CFB74D11455}">
      <dgm:prSet/>
      <dgm:spPr/>
      <dgm:t>
        <a:bodyPr/>
        <a:lstStyle/>
        <a:p>
          <a:endParaRPr lang="en-IN"/>
        </a:p>
      </dgm:t>
    </dgm:pt>
    <dgm:pt modelId="{E3D51E06-50CA-4C79-8E7D-CF5D6C7E0534}" type="sibTrans" cxnId="{29C24A8B-D725-4AC6-9838-1CFB74D11455}">
      <dgm:prSet/>
      <dgm:spPr/>
      <dgm:t>
        <a:bodyPr/>
        <a:lstStyle/>
        <a:p>
          <a:endParaRPr lang="en-IN"/>
        </a:p>
      </dgm:t>
    </dgm:pt>
    <dgm:pt modelId="{9DB62B24-5305-4218-93A8-83FDEBBC51C1}">
      <dgm:prSet phldrT="[Text]" custT="1"/>
      <dgm:spPr/>
      <dgm:t>
        <a:bodyPr/>
        <a:lstStyle/>
        <a:p>
          <a:r>
            <a:rPr lang="en-US" sz="3200" dirty="0" smtClean="0"/>
            <a:t>Small</a:t>
          </a:r>
          <a:endParaRPr lang="en-IN" sz="1700" dirty="0" smtClean="0"/>
        </a:p>
      </dgm:t>
    </dgm:pt>
    <dgm:pt modelId="{76315952-B450-40D9-987C-406169805214}" type="parTrans" cxnId="{BDE0B393-D8CF-41B2-9406-F54695D4618C}">
      <dgm:prSet/>
      <dgm:spPr/>
      <dgm:t>
        <a:bodyPr/>
        <a:lstStyle/>
        <a:p>
          <a:endParaRPr lang="en-IN"/>
        </a:p>
      </dgm:t>
    </dgm:pt>
    <dgm:pt modelId="{7676F4A4-1A9B-44F7-ACDC-2F1C0BDC782B}" type="sibTrans" cxnId="{BDE0B393-D8CF-41B2-9406-F54695D4618C}">
      <dgm:prSet/>
      <dgm:spPr/>
      <dgm:t>
        <a:bodyPr/>
        <a:lstStyle/>
        <a:p>
          <a:endParaRPr lang="en-IN"/>
        </a:p>
      </dgm:t>
    </dgm:pt>
    <dgm:pt modelId="{6F4DDAD7-2FA2-477D-B141-1E3682FDCF3D}">
      <dgm:prSet phldrT="[Text]" custT="1"/>
      <dgm:spPr/>
      <dgm:t>
        <a:bodyPr/>
        <a:lstStyle/>
        <a:p>
          <a:pPr rtl="0"/>
          <a:r>
            <a:rPr lang="en-IN" sz="2000" b="1" dirty="0" smtClean="0">
              <a:effectLst>
                <a:outerShdw blurRad="38100" dist="38100" dir="2700000" algn="tl">
                  <a:srgbClr val="000000">
                    <a:alpha val="43137"/>
                  </a:srgbClr>
                </a:outerShdw>
              </a:effectLst>
            </a:rPr>
            <a:t>Investment &lt; </a:t>
          </a:r>
          <a:r>
            <a:rPr lang="en-IN" sz="2000" b="1" dirty="0" err="1" smtClean="0">
              <a:solidFill>
                <a:srgbClr val="FF0000"/>
              </a:solidFill>
              <a:effectLst>
                <a:outerShdw blurRad="38100" dist="38100" dir="2700000" algn="tl">
                  <a:srgbClr val="000000">
                    <a:alpha val="43137"/>
                  </a:srgbClr>
                </a:outerShdw>
              </a:effectLst>
            </a:rPr>
            <a:t>Rs</a:t>
          </a:r>
          <a:r>
            <a:rPr lang="en-IN" sz="2000" b="1" dirty="0" smtClean="0">
              <a:solidFill>
                <a:srgbClr val="FF0000"/>
              </a:solidFill>
              <a:effectLst>
                <a:outerShdw blurRad="38100" dist="38100" dir="2700000" algn="tl">
                  <a:srgbClr val="000000">
                    <a:alpha val="43137"/>
                  </a:srgbClr>
                </a:outerShdw>
              </a:effectLst>
            </a:rPr>
            <a:t>. </a:t>
          </a:r>
          <a:r>
            <a:rPr lang="en-IN" sz="2000" b="1" dirty="0" smtClean="0">
              <a:solidFill>
                <a:srgbClr val="FF0000"/>
              </a:solidFill>
              <a:effectLst>
                <a:outerShdw blurRad="38100" dist="38100" dir="2700000" algn="tl">
                  <a:srgbClr val="000000">
                    <a:alpha val="43137"/>
                  </a:srgbClr>
                </a:outerShdw>
              </a:effectLst>
              <a:latin typeface="+mn-lt"/>
              <a:ea typeface="+mn-ea"/>
              <a:cs typeface="+mn-cs"/>
            </a:rPr>
            <a:t>2 </a:t>
          </a:r>
          <a:r>
            <a:rPr lang="en-IN" sz="2000" b="1"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000" dirty="0"/>
        </a:p>
      </dgm:t>
    </dgm:pt>
    <dgm:pt modelId="{6619F709-C7C1-4C96-97D4-0D681D1FE208}" type="parTrans" cxnId="{2927FC4D-5A02-43A9-8B45-29992B316930}">
      <dgm:prSet/>
      <dgm:spPr/>
      <dgm:t>
        <a:bodyPr/>
        <a:lstStyle/>
        <a:p>
          <a:endParaRPr lang="en-IN"/>
        </a:p>
      </dgm:t>
    </dgm:pt>
    <dgm:pt modelId="{4075360A-7F37-4798-9548-3D4739EF13A5}" type="sibTrans" cxnId="{2927FC4D-5A02-43A9-8B45-29992B316930}">
      <dgm:prSet/>
      <dgm:spPr/>
      <dgm:t>
        <a:bodyPr/>
        <a:lstStyle/>
        <a:p>
          <a:endParaRPr lang="en-IN"/>
        </a:p>
      </dgm:t>
    </dgm:pt>
    <dgm:pt modelId="{BE20A06C-BD40-4A6E-BEDD-D85D0A176F26}">
      <dgm:prSet phldrT="[Text]" custT="1"/>
      <dgm:spPr/>
      <dgm:t>
        <a:bodyPr/>
        <a:lstStyle/>
        <a:p>
          <a:r>
            <a:rPr lang="en-US" sz="2800" b="1" dirty="0" smtClean="0">
              <a:effectLst>
                <a:outerShdw blurRad="38100" dist="38100" dir="2700000" algn="tl">
                  <a:srgbClr val="000000">
                    <a:alpha val="43137"/>
                  </a:srgbClr>
                </a:outerShdw>
              </a:effectLst>
            </a:rPr>
            <a:t>Medium</a:t>
          </a:r>
          <a:endParaRPr lang="en-IN" sz="1700" dirty="0"/>
        </a:p>
      </dgm:t>
    </dgm:pt>
    <dgm:pt modelId="{232B895B-1A3F-4E65-9968-A36E017F640D}" type="parTrans" cxnId="{12551B5B-01AE-4D6D-97A9-20261599944E}">
      <dgm:prSet/>
      <dgm:spPr/>
      <dgm:t>
        <a:bodyPr/>
        <a:lstStyle/>
        <a:p>
          <a:endParaRPr lang="en-IN"/>
        </a:p>
      </dgm:t>
    </dgm:pt>
    <dgm:pt modelId="{EAE5E690-09F5-4188-9D8D-640DABE9E5A9}" type="sibTrans" cxnId="{12551B5B-01AE-4D6D-97A9-20261599944E}">
      <dgm:prSet/>
      <dgm:spPr/>
      <dgm:t>
        <a:bodyPr/>
        <a:lstStyle/>
        <a:p>
          <a:endParaRPr lang="en-IN"/>
        </a:p>
      </dgm:t>
    </dgm:pt>
    <dgm:pt modelId="{6ABB6072-AD64-4778-B8E7-5B23710643AB}">
      <dgm:prSet phldrT="[Text]" custT="1"/>
      <dgm:spPr/>
      <dgm:t>
        <a:bodyPr/>
        <a:lstStyle/>
        <a:p>
          <a:pPr rtl="0"/>
          <a:r>
            <a:rPr lang="en-IN" sz="2000" b="1" dirty="0" smtClean="0">
              <a:effectLst>
                <a:outerShdw blurRad="38100" dist="38100" dir="2700000" algn="tl">
                  <a:srgbClr val="000000">
                    <a:alpha val="43137"/>
                  </a:srgbClr>
                </a:outerShdw>
              </a:effectLst>
            </a:rPr>
            <a:t>Investment &lt; </a:t>
          </a:r>
          <a:r>
            <a:rPr lang="en-IN" sz="2000" b="1" dirty="0" err="1" smtClean="0">
              <a:solidFill>
                <a:srgbClr val="FF0000"/>
              </a:solidFill>
              <a:effectLst>
                <a:outerShdw blurRad="38100" dist="38100" dir="2700000" algn="tl">
                  <a:srgbClr val="000000">
                    <a:alpha val="43137"/>
                  </a:srgbClr>
                </a:outerShdw>
              </a:effectLst>
            </a:rPr>
            <a:t>Rs</a:t>
          </a:r>
          <a:r>
            <a:rPr lang="en-IN" sz="2000" b="1" dirty="0" smtClean="0">
              <a:solidFill>
                <a:srgbClr val="FF0000"/>
              </a:solidFill>
              <a:effectLst>
                <a:outerShdw blurRad="38100" dist="38100" dir="2700000" algn="tl">
                  <a:srgbClr val="000000">
                    <a:alpha val="43137"/>
                  </a:srgbClr>
                </a:outerShdw>
              </a:effectLst>
            </a:rPr>
            <a:t>.</a:t>
          </a:r>
          <a:r>
            <a:rPr lang="en-IN" sz="2000" b="1" dirty="0" smtClean="0">
              <a:effectLst>
                <a:outerShdw blurRad="38100" dist="38100" dir="2700000" algn="tl">
                  <a:srgbClr val="000000">
                    <a:alpha val="43137"/>
                  </a:srgbClr>
                </a:outerShdw>
              </a:effectLst>
            </a:rPr>
            <a:t> </a:t>
          </a:r>
          <a:r>
            <a:rPr lang="en-IN" sz="2000" b="1" dirty="0" smtClean="0">
              <a:solidFill>
                <a:srgbClr val="FF0000"/>
              </a:solidFill>
              <a:effectLst>
                <a:outerShdw blurRad="38100" dist="38100" dir="2700000" algn="tl">
                  <a:srgbClr val="000000">
                    <a:alpha val="43137"/>
                  </a:srgbClr>
                </a:outerShdw>
              </a:effectLst>
              <a:latin typeface="+mn-lt"/>
              <a:ea typeface="+mn-ea"/>
              <a:cs typeface="+mn-cs"/>
            </a:rPr>
            <a:t>5 </a:t>
          </a:r>
          <a:r>
            <a:rPr lang="en-IN" sz="2000" b="1"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000" dirty="0"/>
        </a:p>
      </dgm:t>
    </dgm:pt>
    <dgm:pt modelId="{F5D9F2A5-7A0F-4DE8-91A3-7A3E178963D0}" type="parTrans" cxnId="{955B5BC2-C973-48D5-A4A7-6FEB011BD747}">
      <dgm:prSet/>
      <dgm:spPr/>
      <dgm:t>
        <a:bodyPr/>
        <a:lstStyle/>
        <a:p>
          <a:endParaRPr lang="en-IN"/>
        </a:p>
      </dgm:t>
    </dgm:pt>
    <dgm:pt modelId="{D3454884-A45B-4B0E-8030-E4EFF04E2A8F}" type="sibTrans" cxnId="{955B5BC2-C973-48D5-A4A7-6FEB011BD747}">
      <dgm:prSet/>
      <dgm:spPr/>
      <dgm:t>
        <a:bodyPr/>
        <a:lstStyle/>
        <a:p>
          <a:endParaRPr lang="en-IN"/>
        </a:p>
      </dgm:t>
    </dgm:pt>
    <dgm:pt modelId="{48B3FA22-E681-479B-83EA-E3227C9BC3AA}" type="pres">
      <dgm:prSet presAssocID="{8E85CB65-E1C4-428E-89DD-A391D2B01F9B}" presName="rootnode" presStyleCnt="0">
        <dgm:presLayoutVars>
          <dgm:chMax/>
          <dgm:chPref/>
          <dgm:dir/>
          <dgm:animLvl val="lvl"/>
        </dgm:presLayoutVars>
      </dgm:prSet>
      <dgm:spPr/>
      <dgm:t>
        <a:bodyPr/>
        <a:lstStyle/>
        <a:p>
          <a:endParaRPr lang="en-GB"/>
        </a:p>
      </dgm:t>
    </dgm:pt>
    <dgm:pt modelId="{DB4351DA-B4B3-44B1-A430-FA4C2B361B32}" type="pres">
      <dgm:prSet presAssocID="{EAD24F64-B522-4E30-A8FF-D4A5C2A7B012}" presName="composite" presStyleCnt="0"/>
      <dgm:spPr/>
    </dgm:pt>
    <dgm:pt modelId="{CC716B72-0A4A-4FA0-8203-A932761840D5}" type="pres">
      <dgm:prSet presAssocID="{EAD24F64-B522-4E30-A8FF-D4A5C2A7B012}" presName="bentUpArrow1" presStyleLbl="alignImgPlace1" presStyleIdx="0" presStyleCnt="2"/>
      <dgm:spPr/>
    </dgm:pt>
    <dgm:pt modelId="{1982FD1A-78EA-47A0-AEC1-7B5D221784AF}" type="pres">
      <dgm:prSet presAssocID="{EAD24F64-B522-4E30-A8FF-D4A5C2A7B012}" presName="ParentText" presStyleLbl="node1" presStyleIdx="0" presStyleCnt="3" custLinFactNeighborY="-2839">
        <dgm:presLayoutVars>
          <dgm:chMax val="1"/>
          <dgm:chPref val="1"/>
          <dgm:bulletEnabled val="1"/>
        </dgm:presLayoutVars>
      </dgm:prSet>
      <dgm:spPr/>
      <dgm:t>
        <a:bodyPr/>
        <a:lstStyle/>
        <a:p>
          <a:endParaRPr lang="en-IN"/>
        </a:p>
      </dgm:t>
    </dgm:pt>
    <dgm:pt modelId="{DB4B5E18-5293-4A21-8366-57CD0480A6F3}" type="pres">
      <dgm:prSet presAssocID="{EAD24F64-B522-4E30-A8FF-D4A5C2A7B012}" presName="ChildText" presStyleLbl="revTx" presStyleIdx="0" presStyleCnt="3" custScaleX="185974" custLinFactNeighborX="45811" custLinFactNeighborY="-2334">
        <dgm:presLayoutVars>
          <dgm:chMax val="0"/>
          <dgm:chPref val="0"/>
          <dgm:bulletEnabled val="1"/>
        </dgm:presLayoutVars>
      </dgm:prSet>
      <dgm:spPr/>
      <dgm:t>
        <a:bodyPr/>
        <a:lstStyle/>
        <a:p>
          <a:endParaRPr lang="en-IN"/>
        </a:p>
      </dgm:t>
    </dgm:pt>
    <dgm:pt modelId="{FCAF6A11-BA09-4F8F-8601-B2D36588AE0D}" type="pres">
      <dgm:prSet presAssocID="{A805496C-29C7-49E9-BD18-A34E599A1A00}" presName="sibTrans" presStyleCnt="0"/>
      <dgm:spPr/>
    </dgm:pt>
    <dgm:pt modelId="{0C511BC3-E1D0-43A5-AF6B-26F6AD96B3E7}" type="pres">
      <dgm:prSet presAssocID="{9DB62B24-5305-4218-93A8-83FDEBBC51C1}" presName="composite" presStyleCnt="0"/>
      <dgm:spPr/>
    </dgm:pt>
    <dgm:pt modelId="{144B34DC-C49C-45E9-B371-B766F77CBD5D}" type="pres">
      <dgm:prSet presAssocID="{9DB62B24-5305-4218-93A8-83FDEBBC51C1}" presName="bentUpArrow1" presStyleLbl="alignImgPlace1" presStyleIdx="1" presStyleCnt="2"/>
      <dgm:spPr/>
    </dgm:pt>
    <dgm:pt modelId="{6E6F6686-8ADD-4B8D-A387-4C47B0A66BE9}" type="pres">
      <dgm:prSet presAssocID="{9DB62B24-5305-4218-93A8-83FDEBBC51C1}" presName="ParentText" presStyleLbl="node1" presStyleIdx="1" presStyleCnt="3" custLinFactNeighborY="-2839">
        <dgm:presLayoutVars>
          <dgm:chMax val="1"/>
          <dgm:chPref val="1"/>
          <dgm:bulletEnabled val="1"/>
        </dgm:presLayoutVars>
      </dgm:prSet>
      <dgm:spPr/>
      <dgm:t>
        <a:bodyPr/>
        <a:lstStyle/>
        <a:p>
          <a:endParaRPr lang="en-IN"/>
        </a:p>
      </dgm:t>
    </dgm:pt>
    <dgm:pt modelId="{01269B00-E5A7-4CC6-A87C-7E47D5096FE8}" type="pres">
      <dgm:prSet presAssocID="{9DB62B24-5305-4218-93A8-83FDEBBC51C1}" presName="ChildText" presStyleLbl="revTx" presStyleIdx="1" presStyleCnt="3" custScaleX="198632" custScaleY="84085" custLinFactNeighborX="45847" custLinFactNeighborY="0">
        <dgm:presLayoutVars>
          <dgm:chMax val="0"/>
          <dgm:chPref val="0"/>
          <dgm:bulletEnabled val="1"/>
        </dgm:presLayoutVars>
      </dgm:prSet>
      <dgm:spPr/>
      <dgm:t>
        <a:bodyPr/>
        <a:lstStyle/>
        <a:p>
          <a:endParaRPr lang="en-IN"/>
        </a:p>
      </dgm:t>
    </dgm:pt>
    <dgm:pt modelId="{A5AEB5D0-2109-4105-874F-4D18B466EDC3}" type="pres">
      <dgm:prSet presAssocID="{7676F4A4-1A9B-44F7-ACDC-2F1C0BDC782B}" presName="sibTrans" presStyleCnt="0"/>
      <dgm:spPr/>
    </dgm:pt>
    <dgm:pt modelId="{BD43202B-F287-4A6B-B3EF-842916281091}" type="pres">
      <dgm:prSet presAssocID="{BE20A06C-BD40-4A6E-BEDD-D85D0A176F26}" presName="composite" presStyleCnt="0"/>
      <dgm:spPr/>
    </dgm:pt>
    <dgm:pt modelId="{4491AAE9-8080-4D78-ABAD-76A117EE93D0}" type="pres">
      <dgm:prSet presAssocID="{BE20A06C-BD40-4A6E-BEDD-D85D0A176F26}" presName="ParentText" presStyleLbl="node1" presStyleIdx="2" presStyleCnt="3" custLinFactNeighborX="-18314" custLinFactNeighborY="650">
        <dgm:presLayoutVars>
          <dgm:chMax val="1"/>
          <dgm:chPref val="1"/>
          <dgm:bulletEnabled val="1"/>
        </dgm:presLayoutVars>
      </dgm:prSet>
      <dgm:spPr/>
      <dgm:t>
        <a:bodyPr/>
        <a:lstStyle/>
        <a:p>
          <a:endParaRPr lang="en-IN"/>
        </a:p>
      </dgm:t>
    </dgm:pt>
    <dgm:pt modelId="{C6E662D2-78F6-4120-B0AB-A9F84507DB88}" type="pres">
      <dgm:prSet presAssocID="{BE20A06C-BD40-4A6E-BEDD-D85D0A176F26}" presName="FinalChildText" presStyleLbl="revTx" presStyleIdx="2" presStyleCnt="3" custScaleX="151454" custScaleY="172330" custLinFactNeighborX="27243" custLinFactNeighborY="15702">
        <dgm:presLayoutVars>
          <dgm:chMax val="0"/>
          <dgm:chPref val="0"/>
          <dgm:bulletEnabled val="1"/>
        </dgm:presLayoutVars>
      </dgm:prSet>
      <dgm:spPr/>
      <dgm:t>
        <a:bodyPr/>
        <a:lstStyle/>
        <a:p>
          <a:endParaRPr lang="en-IN"/>
        </a:p>
      </dgm:t>
    </dgm:pt>
  </dgm:ptLst>
  <dgm:cxnLst>
    <dgm:cxn modelId="{955B5BC2-C973-48D5-A4A7-6FEB011BD747}" srcId="{BE20A06C-BD40-4A6E-BEDD-D85D0A176F26}" destId="{6ABB6072-AD64-4778-B8E7-5B23710643AB}" srcOrd="0" destOrd="0" parTransId="{F5D9F2A5-7A0F-4DE8-91A3-7A3E178963D0}" sibTransId="{D3454884-A45B-4B0E-8030-E4EFF04E2A8F}"/>
    <dgm:cxn modelId="{CF41E22C-FAB4-4C57-B2F1-5BAD7C44618E}" srcId="{8E85CB65-E1C4-428E-89DD-A391D2B01F9B}" destId="{EAD24F64-B522-4E30-A8FF-D4A5C2A7B012}" srcOrd="0" destOrd="0" parTransId="{79199C71-9AEA-4476-8C0A-54A5F6547FEC}" sibTransId="{A805496C-29C7-49E9-BD18-A34E599A1A00}"/>
    <dgm:cxn modelId="{2E7FE798-F05F-4176-B4EE-653FFC530C62}" type="presOf" srcId="{9DB62B24-5305-4218-93A8-83FDEBBC51C1}" destId="{6E6F6686-8ADD-4B8D-A387-4C47B0A66BE9}" srcOrd="0" destOrd="0" presId="urn:microsoft.com/office/officeart/2005/8/layout/StepDownProcess"/>
    <dgm:cxn modelId="{725F71CA-AB75-4F5D-813F-283EE522759C}" type="presOf" srcId="{EFAC2652-3AED-477F-A376-3069C5B9FE88}" destId="{DB4B5E18-5293-4A21-8366-57CD0480A6F3}" srcOrd="0" destOrd="0" presId="urn:microsoft.com/office/officeart/2005/8/layout/StepDownProcess"/>
    <dgm:cxn modelId="{993BF238-F565-40EC-BCB6-96D4BD351FDD}" type="presOf" srcId="{8E85CB65-E1C4-428E-89DD-A391D2B01F9B}" destId="{48B3FA22-E681-479B-83EA-E3227C9BC3AA}" srcOrd="0" destOrd="0" presId="urn:microsoft.com/office/officeart/2005/8/layout/StepDownProcess"/>
    <dgm:cxn modelId="{BF9F1E8A-08BA-4279-93EB-3853716A5AB6}" type="presOf" srcId="{BE20A06C-BD40-4A6E-BEDD-D85D0A176F26}" destId="{4491AAE9-8080-4D78-ABAD-76A117EE93D0}" srcOrd="0" destOrd="0" presId="urn:microsoft.com/office/officeart/2005/8/layout/StepDownProcess"/>
    <dgm:cxn modelId="{2927FC4D-5A02-43A9-8B45-29992B316930}" srcId="{9DB62B24-5305-4218-93A8-83FDEBBC51C1}" destId="{6F4DDAD7-2FA2-477D-B141-1E3682FDCF3D}" srcOrd="0" destOrd="0" parTransId="{6619F709-C7C1-4C96-97D4-0D681D1FE208}" sibTransId="{4075360A-7F37-4798-9548-3D4739EF13A5}"/>
    <dgm:cxn modelId="{A8BCDD8A-2166-4996-82BA-B1A1397DC70C}" type="presOf" srcId="{6F4DDAD7-2FA2-477D-B141-1E3682FDCF3D}" destId="{01269B00-E5A7-4CC6-A87C-7E47D5096FE8}" srcOrd="0" destOrd="0" presId="urn:microsoft.com/office/officeart/2005/8/layout/StepDownProcess"/>
    <dgm:cxn modelId="{95CBB946-F7C8-4E63-8ED5-D6862E287A8F}" type="presOf" srcId="{EAD24F64-B522-4E30-A8FF-D4A5C2A7B012}" destId="{1982FD1A-78EA-47A0-AEC1-7B5D221784AF}" srcOrd="0" destOrd="0" presId="urn:microsoft.com/office/officeart/2005/8/layout/StepDownProcess"/>
    <dgm:cxn modelId="{29C24A8B-D725-4AC6-9838-1CFB74D11455}" srcId="{EAD24F64-B522-4E30-A8FF-D4A5C2A7B012}" destId="{EFAC2652-3AED-477F-A376-3069C5B9FE88}" srcOrd="0" destOrd="0" parTransId="{33900F9A-D55D-4AE6-A92B-C771953E6D31}" sibTransId="{E3D51E06-50CA-4C79-8E7D-CF5D6C7E0534}"/>
    <dgm:cxn modelId="{12551B5B-01AE-4D6D-97A9-20261599944E}" srcId="{8E85CB65-E1C4-428E-89DD-A391D2B01F9B}" destId="{BE20A06C-BD40-4A6E-BEDD-D85D0A176F26}" srcOrd="2" destOrd="0" parTransId="{232B895B-1A3F-4E65-9968-A36E017F640D}" sibTransId="{EAE5E690-09F5-4188-9D8D-640DABE9E5A9}"/>
    <dgm:cxn modelId="{BDE0B393-D8CF-41B2-9406-F54695D4618C}" srcId="{8E85CB65-E1C4-428E-89DD-A391D2B01F9B}" destId="{9DB62B24-5305-4218-93A8-83FDEBBC51C1}" srcOrd="1" destOrd="0" parTransId="{76315952-B450-40D9-987C-406169805214}" sibTransId="{7676F4A4-1A9B-44F7-ACDC-2F1C0BDC782B}"/>
    <dgm:cxn modelId="{712C0E93-31BD-41D2-B7F3-3902A59190CD}" type="presOf" srcId="{6ABB6072-AD64-4778-B8E7-5B23710643AB}" destId="{C6E662D2-78F6-4120-B0AB-A9F84507DB88}" srcOrd="0" destOrd="0" presId="urn:microsoft.com/office/officeart/2005/8/layout/StepDownProcess"/>
    <dgm:cxn modelId="{B185DA2B-265E-4853-BB08-343A5807752A}" type="presParOf" srcId="{48B3FA22-E681-479B-83EA-E3227C9BC3AA}" destId="{DB4351DA-B4B3-44B1-A430-FA4C2B361B32}" srcOrd="0" destOrd="0" presId="urn:microsoft.com/office/officeart/2005/8/layout/StepDownProcess"/>
    <dgm:cxn modelId="{1CFE7977-2958-45DA-AFD2-01D816118D9E}" type="presParOf" srcId="{DB4351DA-B4B3-44B1-A430-FA4C2B361B32}" destId="{CC716B72-0A4A-4FA0-8203-A932761840D5}" srcOrd="0" destOrd="0" presId="urn:microsoft.com/office/officeart/2005/8/layout/StepDownProcess"/>
    <dgm:cxn modelId="{7840E2D4-5BB7-4217-AFFC-FA7B74FBA8B4}" type="presParOf" srcId="{DB4351DA-B4B3-44B1-A430-FA4C2B361B32}" destId="{1982FD1A-78EA-47A0-AEC1-7B5D221784AF}" srcOrd="1" destOrd="0" presId="urn:microsoft.com/office/officeart/2005/8/layout/StepDownProcess"/>
    <dgm:cxn modelId="{FB5F95E9-1E7A-4698-8751-AB7F5298761A}" type="presParOf" srcId="{DB4351DA-B4B3-44B1-A430-FA4C2B361B32}" destId="{DB4B5E18-5293-4A21-8366-57CD0480A6F3}" srcOrd="2" destOrd="0" presId="urn:microsoft.com/office/officeart/2005/8/layout/StepDownProcess"/>
    <dgm:cxn modelId="{0A7AC090-68D4-4424-B498-BA4FAB248843}" type="presParOf" srcId="{48B3FA22-E681-479B-83EA-E3227C9BC3AA}" destId="{FCAF6A11-BA09-4F8F-8601-B2D36588AE0D}" srcOrd="1" destOrd="0" presId="urn:microsoft.com/office/officeart/2005/8/layout/StepDownProcess"/>
    <dgm:cxn modelId="{471F9B77-4192-4F8F-A5C2-47E5453E0CFC}" type="presParOf" srcId="{48B3FA22-E681-479B-83EA-E3227C9BC3AA}" destId="{0C511BC3-E1D0-43A5-AF6B-26F6AD96B3E7}" srcOrd="2" destOrd="0" presId="urn:microsoft.com/office/officeart/2005/8/layout/StepDownProcess"/>
    <dgm:cxn modelId="{22732F25-65BD-4324-8BA9-B841168D0C58}" type="presParOf" srcId="{0C511BC3-E1D0-43A5-AF6B-26F6AD96B3E7}" destId="{144B34DC-C49C-45E9-B371-B766F77CBD5D}" srcOrd="0" destOrd="0" presId="urn:microsoft.com/office/officeart/2005/8/layout/StepDownProcess"/>
    <dgm:cxn modelId="{AAE1751E-09A2-4CFF-A58C-6D69BF5BD54B}" type="presParOf" srcId="{0C511BC3-E1D0-43A5-AF6B-26F6AD96B3E7}" destId="{6E6F6686-8ADD-4B8D-A387-4C47B0A66BE9}" srcOrd="1" destOrd="0" presId="urn:microsoft.com/office/officeart/2005/8/layout/StepDownProcess"/>
    <dgm:cxn modelId="{72FA81C2-6EE6-4FD5-B1E1-0B22374EC4FB}" type="presParOf" srcId="{0C511BC3-E1D0-43A5-AF6B-26F6AD96B3E7}" destId="{01269B00-E5A7-4CC6-A87C-7E47D5096FE8}" srcOrd="2" destOrd="0" presId="urn:microsoft.com/office/officeart/2005/8/layout/StepDownProcess"/>
    <dgm:cxn modelId="{34E68101-F2AE-4683-A7C8-3FBE3703FF79}" type="presParOf" srcId="{48B3FA22-E681-479B-83EA-E3227C9BC3AA}" destId="{A5AEB5D0-2109-4105-874F-4D18B466EDC3}" srcOrd="3" destOrd="0" presId="urn:microsoft.com/office/officeart/2005/8/layout/StepDownProcess"/>
    <dgm:cxn modelId="{0D7CFB92-865F-4954-B69F-07AD5476D7B4}" type="presParOf" srcId="{48B3FA22-E681-479B-83EA-E3227C9BC3AA}" destId="{BD43202B-F287-4A6B-B3EF-842916281091}" srcOrd="4" destOrd="0" presId="urn:microsoft.com/office/officeart/2005/8/layout/StepDownProcess"/>
    <dgm:cxn modelId="{C31EAE89-4859-4304-819B-35256CA28F42}" type="presParOf" srcId="{BD43202B-F287-4A6B-B3EF-842916281091}" destId="{4491AAE9-8080-4D78-ABAD-76A117EE93D0}" srcOrd="0" destOrd="0" presId="urn:microsoft.com/office/officeart/2005/8/layout/StepDownProcess"/>
    <dgm:cxn modelId="{E5F2597E-A52D-465C-BA90-51CEDAF6CAD5}" type="presParOf" srcId="{BD43202B-F287-4A6B-B3EF-842916281091}" destId="{C6E662D2-78F6-4120-B0AB-A9F84507DB88}" srcOrd="1"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85CB65-E1C4-428E-89DD-A391D2B01F9B}" type="doc">
      <dgm:prSet loTypeId="urn:microsoft.com/office/officeart/2005/8/layout/StepDownProcess" loCatId="process" qsTypeId="urn:microsoft.com/office/officeart/2005/8/quickstyle/3d3" qsCatId="3D" csTypeId="urn:microsoft.com/office/officeart/2005/8/colors/colorful2" csCatId="colorful" phldr="1"/>
      <dgm:spPr/>
      <dgm:t>
        <a:bodyPr/>
        <a:lstStyle/>
        <a:p>
          <a:endParaRPr lang="en-IN"/>
        </a:p>
      </dgm:t>
    </dgm:pt>
    <dgm:pt modelId="{EAD24F64-B522-4E30-A8FF-D4A5C2A7B012}">
      <dgm:prSet phldrT="[Text]"/>
      <dgm:spPr/>
      <dgm:t>
        <a:bodyPr/>
        <a:lstStyle/>
        <a:p>
          <a:r>
            <a:rPr lang="en-US" b="1" dirty="0" smtClean="0">
              <a:effectLst>
                <a:outerShdw blurRad="38100" dist="38100" dir="2700000" algn="tl">
                  <a:srgbClr val="000000">
                    <a:alpha val="43137"/>
                  </a:srgbClr>
                </a:outerShdw>
              </a:effectLst>
            </a:rPr>
            <a:t>Micro</a:t>
          </a:r>
          <a:endParaRPr lang="en-IN" dirty="0"/>
        </a:p>
      </dgm:t>
    </dgm:pt>
    <dgm:pt modelId="{79199C71-9AEA-4476-8C0A-54A5F6547FEC}" type="parTrans" cxnId="{CF41E22C-FAB4-4C57-B2F1-5BAD7C44618E}">
      <dgm:prSet/>
      <dgm:spPr/>
      <dgm:t>
        <a:bodyPr/>
        <a:lstStyle/>
        <a:p>
          <a:endParaRPr lang="en-IN"/>
        </a:p>
      </dgm:t>
    </dgm:pt>
    <dgm:pt modelId="{A805496C-29C7-49E9-BD18-A34E599A1A00}" type="sibTrans" cxnId="{CF41E22C-FAB4-4C57-B2F1-5BAD7C44618E}">
      <dgm:prSet/>
      <dgm:spPr/>
      <dgm:t>
        <a:bodyPr/>
        <a:lstStyle/>
        <a:p>
          <a:endParaRPr lang="en-IN"/>
        </a:p>
      </dgm:t>
    </dgm:pt>
    <dgm:pt modelId="{EFAC2652-3AED-477F-A376-3069C5B9FE88}">
      <dgm:prSet phldrT="[Text]" custT="1"/>
      <dgm:spPr/>
      <dgm:t>
        <a:bodyPr/>
        <a:lstStyle/>
        <a:p>
          <a:pPr rtl="0"/>
          <a:r>
            <a:rPr lang="en-IN" sz="2400" b="1" dirty="0" smtClean="0">
              <a:effectLst>
                <a:outerShdw blurRad="38100" dist="38100" dir="2700000" algn="tl">
                  <a:srgbClr val="000000">
                    <a:alpha val="43137"/>
                  </a:srgbClr>
                </a:outerShdw>
              </a:effectLst>
            </a:rPr>
            <a:t>Investment &lt; </a:t>
          </a:r>
          <a:r>
            <a:rPr lang="en-IN" sz="2400" b="1" dirty="0" err="1" smtClean="0">
              <a:solidFill>
                <a:srgbClr val="FF0000"/>
              </a:solidFill>
              <a:effectLst>
                <a:outerShdw blurRad="38100" dist="38100" dir="2700000" algn="tl">
                  <a:srgbClr val="000000">
                    <a:alpha val="43137"/>
                  </a:srgbClr>
                </a:outerShdw>
              </a:effectLst>
            </a:rPr>
            <a:t>Rs</a:t>
          </a:r>
          <a:r>
            <a:rPr lang="en-IN" sz="2400" b="1" dirty="0" smtClean="0">
              <a:solidFill>
                <a:srgbClr val="FF0000"/>
              </a:solidFill>
              <a:effectLst>
                <a:outerShdw blurRad="38100" dist="38100" dir="2700000" algn="tl">
                  <a:srgbClr val="000000">
                    <a:alpha val="43137"/>
                  </a:srgbClr>
                </a:outerShdw>
              </a:effectLst>
            </a:rPr>
            <a:t>. </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1 </a:t>
          </a:r>
          <a:r>
            <a:rPr lang="en-IN" sz="2400" b="1" dirty="0" err="1" smtClean="0">
              <a:solidFill>
                <a:srgbClr val="FF0000"/>
              </a:solidFill>
              <a:effectLst>
                <a:outerShdw blurRad="38100" dist="38100" dir="2700000" algn="tl">
                  <a:srgbClr val="000000">
                    <a:alpha val="43137"/>
                  </a:srgbClr>
                </a:outerShdw>
              </a:effectLst>
              <a:latin typeface="+mn-lt"/>
              <a:ea typeface="+mn-ea"/>
              <a:cs typeface="+mn-cs"/>
            </a:rPr>
            <a:t>Crore</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dirty="0" smtClean="0">
              <a:solidFill>
                <a:schemeClr val="tx1"/>
              </a:solidFill>
              <a:effectLst>
                <a:outerShdw blurRad="38100" dist="38100" dir="2700000" algn="tl">
                  <a:srgbClr val="000000">
                    <a:alpha val="43137"/>
                  </a:srgbClr>
                </a:outerShdw>
              </a:effectLst>
              <a:latin typeface="+mn-lt"/>
              <a:ea typeface="+mn-ea"/>
              <a:cs typeface="+mn-cs"/>
            </a:rPr>
            <a:t>and</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dirty="0" smtClean="0">
              <a:effectLst>
                <a:outerShdw blurRad="38100" dist="38100" dir="2700000" algn="tl">
                  <a:srgbClr val="000000">
                    <a:alpha val="43137"/>
                  </a:srgbClr>
                </a:outerShdw>
              </a:effectLst>
            </a:rPr>
            <a:t>Turnover &lt; </a:t>
          </a:r>
          <a:r>
            <a:rPr lang="en-IN" sz="2400" b="1" dirty="0" err="1" smtClean="0">
              <a:solidFill>
                <a:srgbClr val="FF0000"/>
              </a:solidFill>
              <a:effectLst>
                <a:outerShdw blurRad="38100" dist="38100" dir="2700000" algn="tl">
                  <a:srgbClr val="000000">
                    <a:alpha val="43137"/>
                  </a:srgbClr>
                </a:outerShdw>
              </a:effectLst>
            </a:rPr>
            <a:t>Rs</a:t>
          </a:r>
          <a:r>
            <a:rPr lang="en-IN" sz="2400" b="1" dirty="0" smtClean="0">
              <a:solidFill>
                <a:srgbClr val="FF0000"/>
              </a:solidFill>
              <a:effectLst>
                <a:outerShdw blurRad="38100" dist="38100" dir="2700000" algn="tl">
                  <a:srgbClr val="000000">
                    <a:alpha val="43137"/>
                  </a:srgbClr>
                </a:outerShdw>
              </a:effectLst>
            </a:rPr>
            <a:t>.</a:t>
          </a:r>
          <a:r>
            <a:rPr lang="en-IN" sz="2400" b="1" baseline="0" dirty="0" smtClean="0">
              <a:solidFill>
                <a:srgbClr val="FF0000"/>
              </a:solidFill>
              <a:effectLst>
                <a:outerShdw blurRad="38100" dist="38100" dir="2700000" algn="tl">
                  <a:srgbClr val="000000">
                    <a:alpha val="43137"/>
                  </a:srgbClr>
                </a:outerShdw>
              </a:effectLst>
            </a:rPr>
            <a:t> </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5 </a:t>
          </a:r>
          <a:r>
            <a:rPr lang="en-IN" sz="2400" b="1"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400" dirty="0"/>
        </a:p>
      </dgm:t>
    </dgm:pt>
    <dgm:pt modelId="{33900F9A-D55D-4AE6-A92B-C771953E6D31}" type="parTrans" cxnId="{29C24A8B-D725-4AC6-9838-1CFB74D11455}">
      <dgm:prSet/>
      <dgm:spPr/>
      <dgm:t>
        <a:bodyPr/>
        <a:lstStyle/>
        <a:p>
          <a:endParaRPr lang="en-IN"/>
        </a:p>
      </dgm:t>
    </dgm:pt>
    <dgm:pt modelId="{E3D51E06-50CA-4C79-8E7D-CF5D6C7E0534}" type="sibTrans" cxnId="{29C24A8B-D725-4AC6-9838-1CFB74D11455}">
      <dgm:prSet/>
      <dgm:spPr/>
      <dgm:t>
        <a:bodyPr/>
        <a:lstStyle/>
        <a:p>
          <a:endParaRPr lang="en-IN"/>
        </a:p>
      </dgm:t>
    </dgm:pt>
    <dgm:pt modelId="{9DB62B24-5305-4218-93A8-83FDEBBC51C1}">
      <dgm:prSet phldrT="[Text]"/>
      <dgm:spPr/>
      <dgm:t>
        <a:bodyPr/>
        <a:lstStyle/>
        <a:p>
          <a:r>
            <a:rPr lang="en-US" dirty="0" smtClean="0"/>
            <a:t>Small</a:t>
          </a:r>
          <a:endParaRPr lang="en-IN" dirty="0"/>
        </a:p>
      </dgm:t>
    </dgm:pt>
    <dgm:pt modelId="{76315952-B450-40D9-987C-406169805214}" type="parTrans" cxnId="{BDE0B393-D8CF-41B2-9406-F54695D4618C}">
      <dgm:prSet/>
      <dgm:spPr/>
      <dgm:t>
        <a:bodyPr/>
        <a:lstStyle/>
        <a:p>
          <a:endParaRPr lang="en-IN"/>
        </a:p>
      </dgm:t>
    </dgm:pt>
    <dgm:pt modelId="{7676F4A4-1A9B-44F7-ACDC-2F1C0BDC782B}" type="sibTrans" cxnId="{BDE0B393-D8CF-41B2-9406-F54695D4618C}">
      <dgm:prSet/>
      <dgm:spPr/>
      <dgm:t>
        <a:bodyPr/>
        <a:lstStyle/>
        <a:p>
          <a:endParaRPr lang="en-IN"/>
        </a:p>
      </dgm:t>
    </dgm:pt>
    <dgm:pt modelId="{6F4DDAD7-2FA2-477D-B141-1E3682FDCF3D}">
      <dgm:prSet phldrT="[Text]" custT="1"/>
      <dgm:spPr/>
      <dgm:t>
        <a:bodyPr/>
        <a:lstStyle/>
        <a:p>
          <a:pPr rtl="0"/>
          <a:r>
            <a:rPr lang="en-IN" sz="2400" b="1" dirty="0" smtClean="0">
              <a:effectLst>
                <a:outerShdw blurRad="38100" dist="38100" dir="2700000" algn="tl">
                  <a:srgbClr val="000000">
                    <a:alpha val="43137"/>
                  </a:srgbClr>
                </a:outerShdw>
              </a:effectLst>
            </a:rPr>
            <a:t>Investment &lt; </a:t>
          </a:r>
          <a:r>
            <a:rPr lang="en-IN" sz="2400" b="1" dirty="0" err="1" smtClean="0">
              <a:solidFill>
                <a:srgbClr val="FF0000"/>
              </a:solidFill>
              <a:effectLst>
                <a:outerShdw blurRad="38100" dist="38100" dir="2700000" algn="tl">
                  <a:srgbClr val="000000">
                    <a:alpha val="43137"/>
                  </a:srgbClr>
                </a:outerShdw>
              </a:effectLst>
            </a:rPr>
            <a:t>Rs</a:t>
          </a:r>
          <a:r>
            <a:rPr lang="en-IN" sz="2400" b="1" dirty="0" smtClean="0">
              <a:solidFill>
                <a:srgbClr val="FF0000"/>
              </a:solidFill>
              <a:effectLst>
                <a:outerShdw blurRad="38100" dist="38100" dir="2700000" algn="tl">
                  <a:srgbClr val="000000">
                    <a:alpha val="43137"/>
                  </a:srgbClr>
                </a:outerShdw>
              </a:effectLst>
            </a:rPr>
            <a:t>. </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10 </a:t>
          </a:r>
          <a:r>
            <a:rPr lang="en-IN" sz="2400" b="1" dirty="0" err="1" smtClean="0">
              <a:solidFill>
                <a:srgbClr val="FF0000"/>
              </a:solidFill>
              <a:effectLst>
                <a:outerShdw blurRad="38100" dist="38100" dir="2700000" algn="tl">
                  <a:srgbClr val="000000">
                    <a:alpha val="43137"/>
                  </a:srgbClr>
                </a:outerShdw>
              </a:effectLst>
              <a:latin typeface="+mn-lt"/>
              <a:ea typeface="+mn-ea"/>
              <a:cs typeface="+mn-cs"/>
            </a:rPr>
            <a:t>Crore</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dirty="0" smtClean="0">
              <a:solidFill>
                <a:schemeClr val="tx1"/>
              </a:solidFill>
              <a:effectLst>
                <a:outerShdw blurRad="38100" dist="38100" dir="2700000" algn="tl">
                  <a:srgbClr val="000000">
                    <a:alpha val="43137"/>
                  </a:srgbClr>
                </a:outerShdw>
              </a:effectLst>
              <a:latin typeface="+mn-lt"/>
              <a:ea typeface="+mn-ea"/>
              <a:cs typeface="+mn-cs"/>
            </a:rPr>
            <a:t>and</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dirty="0" smtClean="0">
              <a:effectLst>
                <a:outerShdw blurRad="38100" dist="38100" dir="2700000" algn="tl">
                  <a:srgbClr val="000000">
                    <a:alpha val="43137"/>
                  </a:srgbClr>
                </a:outerShdw>
              </a:effectLst>
            </a:rPr>
            <a:t>Turnover &lt; </a:t>
          </a:r>
          <a:r>
            <a:rPr lang="en-IN" sz="2400" b="1" dirty="0" err="1" smtClean="0">
              <a:solidFill>
                <a:srgbClr val="FF0000"/>
              </a:solidFill>
              <a:effectLst>
                <a:outerShdw blurRad="38100" dist="38100" dir="2700000" algn="tl">
                  <a:srgbClr val="000000">
                    <a:alpha val="43137"/>
                  </a:srgbClr>
                </a:outerShdw>
              </a:effectLst>
            </a:rPr>
            <a:t>Rs</a:t>
          </a:r>
          <a:r>
            <a:rPr lang="en-IN" sz="2400" b="1" dirty="0" smtClean="0">
              <a:solidFill>
                <a:srgbClr val="FF0000"/>
              </a:solidFill>
              <a:effectLst>
                <a:outerShdw blurRad="38100" dist="38100" dir="2700000" algn="tl">
                  <a:srgbClr val="000000">
                    <a:alpha val="43137"/>
                  </a:srgbClr>
                </a:outerShdw>
              </a:effectLst>
            </a:rPr>
            <a:t>.</a:t>
          </a:r>
          <a:r>
            <a:rPr lang="en-IN" sz="2400" b="1" baseline="0" dirty="0" smtClean="0">
              <a:solidFill>
                <a:srgbClr val="FF0000"/>
              </a:solidFill>
              <a:effectLst>
                <a:outerShdw blurRad="38100" dist="38100" dir="2700000" algn="tl">
                  <a:srgbClr val="000000">
                    <a:alpha val="43137"/>
                  </a:srgbClr>
                </a:outerShdw>
              </a:effectLst>
            </a:rPr>
            <a:t> </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50 </a:t>
          </a:r>
          <a:r>
            <a:rPr lang="en-IN" sz="2400" b="1"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400" dirty="0">
            <a:solidFill>
              <a:srgbClr val="FF0000"/>
            </a:solidFill>
          </a:endParaRPr>
        </a:p>
      </dgm:t>
    </dgm:pt>
    <dgm:pt modelId="{6619F709-C7C1-4C96-97D4-0D681D1FE208}" type="parTrans" cxnId="{2927FC4D-5A02-43A9-8B45-29992B316930}">
      <dgm:prSet/>
      <dgm:spPr/>
      <dgm:t>
        <a:bodyPr/>
        <a:lstStyle/>
        <a:p>
          <a:endParaRPr lang="en-IN"/>
        </a:p>
      </dgm:t>
    </dgm:pt>
    <dgm:pt modelId="{4075360A-7F37-4798-9548-3D4739EF13A5}" type="sibTrans" cxnId="{2927FC4D-5A02-43A9-8B45-29992B316930}">
      <dgm:prSet/>
      <dgm:spPr/>
      <dgm:t>
        <a:bodyPr/>
        <a:lstStyle/>
        <a:p>
          <a:endParaRPr lang="en-IN"/>
        </a:p>
      </dgm:t>
    </dgm:pt>
    <dgm:pt modelId="{BE20A06C-BD40-4A6E-BEDD-D85D0A176F26}">
      <dgm:prSet phldrT="[Text]"/>
      <dgm:spPr/>
      <dgm:t>
        <a:bodyPr/>
        <a:lstStyle/>
        <a:p>
          <a:r>
            <a:rPr lang="en-US" b="1" dirty="0" smtClean="0">
              <a:effectLst>
                <a:outerShdw blurRad="38100" dist="38100" dir="2700000" algn="tl">
                  <a:srgbClr val="000000">
                    <a:alpha val="43137"/>
                  </a:srgbClr>
                </a:outerShdw>
              </a:effectLst>
            </a:rPr>
            <a:t>Medium</a:t>
          </a:r>
          <a:endParaRPr lang="en-IN" dirty="0"/>
        </a:p>
      </dgm:t>
    </dgm:pt>
    <dgm:pt modelId="{232B895B-1A3F-4E65-9968-A36E017F640D}" type="parTrans" cxnId="{12551B5B-01AE-4D6D-97A9-20261599944E}">
      <dgm:prSet/>
      <dgm:spPr/>
      <dgm:t>
        <a:bodyPr/>
        <a:lstStyle/>
        <a:p>
          <a:endParaRPr lang="en-IN"/>
        </a:p>
      </dgm:t>
    </dgm:pt>
    <dgm:pt modelId="{EAE5E690-09F5-4188-9D8D-640DABE9E5A9}" type="sibTrans" cxnId="{12551B5B-01AE-4D6D-97A9-20261599944E}">
      <dgm:prSet/>
      <dgm:spPr/>
      <dgm:t>
        <a:bodyPr/>
        <a:lstStyle/>
        <a:p>
          <a:endParaRPr lang="en-IN"/>
        </a:p>
      </dgm:t>
    </dgm:pt>
    <dgm:pt modelId="{6ABB6072-AD64-4778-B8E7-5B23710643AB}">
      <dgm:prSet phldrT="[Text]" custT="1"/>
      <dgm:spPr/>
      <dgm:t>
        <a:bodyPr/>
        <a:lstStyle/>
        <a:p>
          <a:pPr rtl="0"/>
          <a:r>
            <a:rPr lang="en-IN" sz="2400" b="1" dirty="0" smtClean="0">
              <a:effectLst>
                <a:outerShdw blurRad="38100" dist="38100" dir="2700000" algn="tl">
                  <a:srgbClr val="000000">
                    <a:alpha val="43137"/>
                  </a:srgbClr>
                </a:outerShdw>
              </a:effectLst>
            </a:rPr>
            <a:t>Investment &lt; </a:t>
          </a:r>
          <a:r>
            <a:rPr lang="en-IN" sz="2400" b="1" dirty="0" err="1" smtClean="0">
              <a:solidFill>
                <a:srgbClr val="FF0000"/>
              </a:solidFill>
              <a:effectLst>
                <a:outerShdw blurRad="38100" dist="38100" dir="2700000" algn="tl">
                  <a:srgbClr val="000000">
                    <a:alpha val="43137"/>
                  </a:srgbClr>
                </a:outerShdw>
              </a:effectLst>
            </a:rPr>
            <a:t>Rs</a:t>
          </a:r>
          <a:r>
            <a:rPr lang="en-IN" sz="2400" b="1" dirty="0" smtClean="0">
              <a:solidFill>
                <a:srgbClr val="FF0000"/>
              </a:solidFill>
              <a:effectLst>
                <a:outerShdw blurRad="38100" dist="38100" dir="2700000" algn="tl">
                  <a:srgbClr val="000000">
                    <a:alpha val="43137"/>
                  </a:srgbClr>
                </a:outerShdw>
              </a:effectLst>
            </a:rPr>
            <a:t>. 50</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dirty="0" err="1" smtClean="0">
              <a:solidFill>
                <a:srgbClr val="FF0000"/>
              </a:solidFill>
              <a:effectLst>
                <a:outerShdw blurRad="38100" dist="38100" dir="2700000" algn="tl">
                  <a:srgbClr val="000000">
                    <a:alpha val="43137"/>
                  </a:srgbClr>
                </a:outerShdw>
              </a:effectLst>
              <a:latin typeface="+mn-lt"/>
              <a:ea typeface="+mn-ea"/>
              <a:cs typeface="+mn-cs"/>
            </a:rPr>
            <a:t>Crore</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dirty="0" smtClean="0">
              <a:solidFill>
                <a:schemeClr val="tx1"/>
              </a:solidFill>
              <a:effectLst>
                <a:outerShdw blurRad="38100" dist="38100" dir="2700000" algn="tl">
                  <a:srgbClr val="000000">
                    <a:alpha val="43137"/>
                  </a:srgbClr>
                </a:outerShdw>
              </a:effectLst>
              <a:latin typeface="+mn-lt"/>
              <a:ea typeface="+mn-ea"/>
              <a:cs typeface="+mn-cs"/>
            </a:rPr>
            <a:t>and</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dirty="0" smtClean="0">
              <a:effectLst>
                <a:outerShdw blurRad="38100" dist="38100" dir="2700000" algn="tl">
                  <a:srgbClr val="000000">
                    <a:alpha val="43137"/>
                  </a:srgbClr>
                </a:outerShdw>
              </a:effectLst>
            </a:rPr>
            <a:t>Turnover &lt; </a:t>
          </a:r>
          <a:r>
            <a:rPr lang="en-IN" sz="2400" b="1" dirty="0" err="1" smtClean="0">
              <a:solidFill>
                <a:srgbClr val="FF0000"/>
              </a:solidFill>
              <a:effectLst>
                <a:outerShdw blurRad="38100" dist="38100" dir="2700000" algn="tl">
                  <a:srgbClr val="000000">
                    <a:alpha val="43137"/>
                  </a:srgbClr>
                </a:outerShdw>
              </a:effectLst>
            </a:rPr>
            <a:t>Rs</a:t>
          </a:r>
          <a:r>
            <a:rPr lang="en-IN" sz="2400" b="1" dirty="0" smtClean="0">
              <a:solidFill>
                <a:srgbClr val="FF0000"/>
              </a:solidFill>
              <a:effectLst>
                <a:outerShdw blurRad="38100" dist="38100" dir="2700000" algn="tl">
                  <a:srgbClr val="000000">
                    <a:alpha val="43137"/>
                  </a:srgbClr>
                </a:outerShdw>
              </a:effectLst>
            </a:rPr>
            <a:t>.</a:t>
          </a:r>
          <a:r>
            <a:rPr lang="en-IN" sz="2400" b="1" baseline="0" dirty="0" smtClean="0">
              <a:solidFill>
                <a:srgbClr val="FF0000"/>
              </a:solidFill>
              <a:effectLst>
                <a:outerShdw blurRad="38100" dist="38100" dir="2700000" algn="tl">
                  <a:srgbClr val="000000">
                    <a:alpha val="43137"/>
                  </a:srgbClr>
                </a:outerShdw>
              </a:effectLst>
            </a:rPr>
            <a:t> 2</a:t>
          </a:r>
          <a:r>
            <a:rPr lang="en-IN" sz="2400" b="1" dirty="0" smtClean="0">
              <a:solidFill>
                <a:srgbClr val="FF0000"/>
              </a:solidFill>
              <a:effectLst>
                <a:outerShdw blurRad="38100" dist="38100" dir="2700000" algn="tl">
                  <a:srgbClr val="000000">
                    <a:alpha val="43137"/>
                  </a:srgbClr>
                </a:outerShdw>
              </a:effectLst>
              <a:latin typeface="+mn-lt"/>
              <a:ea typeface="+mn-ea"/>
              <a:cs typeface="+mn-cs"/>
            </a:rPr>
            <a:t>50 </a:t>
          </a:r>
          <a:r>
            <a:rPr lang="en-IN" sz="2400" b="1"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400" dirty="0"/>
        </a:p>
      </dgm:t>
    </dgm:pt>
    <dgm:pt modelId="{F5D9F2A5-7A0F-4DE8-91A3-7A3E178963D0}" type="parTrans" cxnId="{955B5BC2-C973-48D5-A4A7-6FEB011BD747}">
      <dgm:prSet/>
      <dgm:spPr/>
      <dgm:t>
        <a:bodyPr/>
        <a:lstStyle/>
        <a:p>
          <a:endParaRPr lang="en-IN"/>
        </a:p>
      </dgm:t>
    </dgm:pt>
    <dgm:pt modelId="{D3454884-A45B-4B0E-8030-E4EFF04E2A8F}" type="sibTrans" cxnId="{955B5BC2-C973-48D5-A4A7-6FEB011BD747}">
      <dgm:prSet/>
      <dgm:spPr/>
      <dgm:t>
        <a:bodyPr/>
        <a:lstStyle/>
        <a:p>
          <a:endParaRPr lang="en-IN"/>
        </a:p>
      </dgm:t>
    </dgm:pt>
    <dgm:pt modelId="{48B3FA22-E681-479B-83EA-E3227C9BC3AA}" type="pres">
      <dgm:prSet presAssocID="{8E85CB65-E1C4-428E-89DD-A391D2B01F9B}" presName="rootnode" presStyleCnt="0">
        <dgm:presLayoutVars>
          <dgm:chMax/>
          <dgm:chPref/>
          <dgm:dir/>
          <dgm:animLvl val="lvl"/>
        </dgm:presLayoutVars>
      </dgm:prSet>
      <dgm:spPr/>
      <dgm:t>
        <a:bodyPr/>
        <a:lstStyle/>
        <a:p>
          <a:endParaRPr lang="en-GB"/>
        </a:p>
      </dgm:t>
    </dgm:pt>
    <dgm:pt modelId="{DB4351DA-B4B3-44B1-A430-FA4C2B361B32}" type="pres">
      <dgm:prSet presAssocID="{EAD24F64-B522-4E30-A8FF-D4A5C2A7B012}" presName="composite" presStyleCnt="0"/>
      <dgm:spPr/>
    </dgm:pt>
    <dgm:pt modelId="{CC716B72-0A4A-4FA0-8203-A932761840D5}" type="pres">
      <dgm:prSet presAssocID="{EAD24F64-B522-4E30-A8FF-D4A5C2A7B012}" presName="bentUpArrow1" presStyleLbl="alignImgPlace1" presStyleIdx="0" presStyleCnt="2"/>
      <dgm:spPr/>
    </dgm:pt>
    <dgm:pt modelId="{1982FD1A-78EA-47A0-AEC1-7B5D221784AF}" type="pres">
      <dgm:prSet presAssocID="{EAD24F64-B522-4E30-A8FF-D4A5C2A7B012}" presName="ParentText" presStyleLbl="node1" presStyleIdx="0" presStyleCnt="3" custLinFactNeighborY="-2839">
        <dgm:presLayoutVars>
          <dgm:chMax val="1"/>
          <dgm:chPref val="1"/>
          <dgm:bulletEnabled val="1"/>
        </dgm:presLayoutVars>
      </dgm:prSet>
      <dgm:spPr/>
      <dgm:t>
        <a:bodyPr/>
        <a:lstStyle/>
        <a:p>
          <a:endParaRPr lang="en-IN"/>
        </a:p>
      </dgm:t>
    </dgm:pt>
    <dgm:pt modelId="{DB4B5E18-5293-4A21-8366-57CD0480A6F3}" type="pres">
      <dgm:prSet presAssocID="{EAD24F64-B522-4E30-A8FF-D4A5C2A7B012}" presName="ChildText" presStyleLbl="revTx" presStyleIdx="0" presStyleCnt="3" custScaleX="373404" custScaleY="93498" custLinFactX="35685" custLinFactNeighborX="100000" custLinFactNeighborY="-11589">
        <dgm:presLayoutVars>
          <dgm:chMax val="0"/>
          <dgm:chPref val="0"/>
          <dgm:bulletEnabled val="1"/>
        </dgm:presLayoutVars>
      </dgm:prSet>
      <dgm:spPr/>
      <dgm:t>
        <a:bodyPr/>
        <a:lstStyle/>
        <a:p>
          <a:endParaRPr lang="en-IN"/>
        </a:p>
      </dgm:t>
    </dgm:pt>
    <dgm:pt modelId="{FCAF6A11-BA09-4F8F-8601-B2D36588AE0D}" type="pres">
      <dgm:prSet presAssocID="{A805496C-29C7-49E9-BD18-A34E599A1A00}" presName="sibTrans" presStyleCnt="0"/>
      <dgm:spPr/>
    </dgm:pt>
    <dgm:pt modelId="{0C511BC3-E1D0-43A5-AF6B-26F6AD96B3E7}" type="pres">
      <dgm:prSet presAssocID="{9DB62B24-5305-4218-93A8-83FDEBBC51C1}" presName="composite" presStyleCnt="0"/>
      <dgm:spPr/>
    </dgm:pt>
    <dgm:pt modelId="{144B34DC-C49C-45E9-B371-B766F77CBD5D}" type="pres">
      <dgm:prSet presAssocID="{9DB62B24-5305-4218-93A8-83FDEBBC51C1}" presName="bentUpArrow1" presStyleLbl="alignImgPlace1" presStyleIdx="1" presStyleCnt="2"/>
      <dgm:spPr/>
    </dgm:pt>
    <dgm:pt modelId="{6E6F6686-8ADD-4B8D-A387-4C47B0A66BE9}" type="pres">
      <dgm:prSet presAssocID="{9DB62B24-5305-4218-93A8-83FDEBBC51C1}" presName="ParentText" presStyleLbl="node1" presStyleIdx="1" presStyleCnt="3" custLinFactNeighborX="-49259" custLinFactNeighborY="-7676">
        <dgm:presLayoutVars>
          <dgm:chMax val="1"/>
          <dgm:chPref val="1"/>
          <dgm:bulletEnabled val="1"/>
        </dgm:presLayoutVars>
      </dgm:prSet>
      <dgm:spPr/>
      <dgm:t>
        <a:bodyPr/>
        <a:lstStyle/>
        <a:p>
          <a:endParaRPr lang="en-IN"/>
        </a:p>
      </dgm:t>
    </dgm:pt>
    <dgm:pt modelId="{01269B00-E5A7-4CC6-A87C-7E47D5096FE8}" type="pres">
      <dgm:prSet presAssocID="{9DB62B24-5305-4218-93A8-83FDEBBC51C1}" presName="ChildText" presStyleLbl="revTx" presStyleIdx="1" presStyleCnt="3" custScaleX="379398" custScaleY="107390" custLinFactNeighborX="69720" custLinFactNeighborY="-4981">
        <dgm:presLayoutVars>
          <dgm:chMax val="0"/>
          <dgm:chPref val="0"/>
          <dgm:bulletEnabled val="1"/>
        </dgm:presLayoutVars>
      </dgm:prSet>
      <dgm:spPr/>
      <dgm:t>
        <a:bodyPr/>
        <a:lstStyle/>
        <a:p>
          <a:endParaRPr lang="en-IN"/>
        </a:p>
      </dgm:t>
    </dgm:pt>
    <dgm:pt modelId="{A5AEB5D0-2109-4105-874F-4D18B466EDC3}" type="pres">
      <dgm:prSet presAssocID="{7676F4A4-1A9B-44F7-ACDC-2F1C0BDC782B}" presName="sibTrans" presStyleCnt="0"/>
      <dgm:spPr/>
    </dgm:pt>
    <dgm:pt modelId="{BD43202B-F287-4A6B-B3EF-842916281091}" type="pres">
      <dgm:prSet presAssocID="{BE20A06C-BD40-4A6E-BEDD-D85D0A176F26}" presName="composite" presStyleCnt="0"/>
      <dgm:spPr/>
    </dgm:pt>
    <dgm:pt modelId="{4491AAE9-8080-4D78-ABAD-76A117EE93D0}" type="pres">
      <dgm:prSet presAssocID="{BE20A06C-BD40-4A6E-BEDD-D85D0A176F26}" presName="ParentText" presStyleLbl="node1" presStyleIdx="2" presStyleCnt="3" custLinFactNeighborX="-41382" custLinFactNeighborY="1536">
        <dgm:presLayoutVars>
          <dgm:chMax val="1"/>
          <dgm:chPref val="1"/>
          <dgm:bulletEnabled val="1"/>
        </dgm:presLayoutVars>
      </dgm:prSet>
      <dgm:spPr/>
      <dgm:t>
        <a:bodyPr/>
        <a:lstStyle/>
        <a:p>
          <a:endParaRPr lang="en-IN"/>
        </a:p>
      </dgm:t>
    </dgm:pt>
    <dgm:pt modelId="{C6E662D2-78F6-4120-B0AB-A9F84507DB88}" type="pres">
      <dgm:prSet presAssocID="{BE20A06C-BD40-4A6E-BEDD-D85D0A176F26}" presName="FinalChildText" presStyleLbl="revTx" presStyleIdx="2" presStyleCnt="3" custScaleX="227554" custLinFactNeighborX="28752" custLinFactNeighborY="318">
        <dgm:presLayoutVars>
          <dgm:chMax val="0"/>
          <dgm:chPref val="0"/>
          <dgm:bulletEnabled val="1"/>
        </dgm:presLayoutVars>
      </dgm:prSet>
      <dgm:spPr/>
      <dgm:t>
        <a:bodyPr/>
        <a:lstStyle/>
        <a:p>
          <a:endParaRPr lang="en-IN"/>
        </a:p>
      </dgm:t>
    </dgm:pt>
  </dgm:ptLst>
  <dgm:cxnLst>
    <dgm:cxn modelId="{8FFAA787-7718-4558-BBB0-37B1E86793EE}" type="presOf" srcId="{8E85CB65-E1C4-428E-89DD-A391D2B01F9B}" destId="{48B3FA22-E681-479B-83EA-E3227C9BC3AA}" srcOrd="0" destOrd="0" presId="urn:microsoft.com/office/officeart/2005/8/layout/StepDownProcess"/>
    <dgm:cxn modelId="{F8314BB0-24FE-4971-B280-EC724561923A}" type="presOf" srcId="{6ABB6072-AD64-4778-B8E7-5B23710643AB}" destId="{C6E662D2-78F6-4120-B0AB-A9F84507DB88}" srcOrd="0" destOrd="0" presId="urn:microsoft.com/office/officeart/2005/8/layout/StepDownProcess"/>
    <dgm:cxn modelId="{955B5BC2-C973-48D5-A4A7-6FEB011BD747}" srcId="{BE20A06C-BD40-4A6E-BEDD-D85D0A176F26}" destId="{6ABB6072-AD64-4778-B8E7-5B23710643AB}" srcOrd="0" destOrd="0" parTransId="{F5D9F2A5-7A0F-4DE8-91A3-7A3E178963D0}" sibTransId="{D3454884-A45B-4B0E-8030-E4EFF04E2A8F}"/>
    <dgm:cxn modelId="{CF41E22C-FAB4-4C57-B2F1-5BAD7C44618E}" srcId="{8E85CB65-E1C4-428E-89DD-A391D2B01F9B}" destId="{EAD24F64-B522-4E30-A8FF-D4A5C2A7B012}" srcOrd="0" destOrd="0" parTransId="{79199C71-9AEA-4476-8C0A-54A5F6547FEC}" sibTransId="{A805496C-29C7-49E9-BD18-A34E599A1A00}"/>
    <dgm:cxn modelId="{2927FC4D-5A02-43A9-8B45-29992B316930}" srcId="{9DB62B24-5305-4218-93A8-83FDEBBC51C1}" destId="{6F4DDAD7-2FA2-477D-B141-1E3682FDCF3D}" srcOrd="0" destOrd="0" parTransId="{6619F709-C7C1-4C96-97D4-0D681D1FE208}" sibTransId="{4075360A-7F37-4798-9548-3D4739EF13A5}"/>
    <dgm:cxn modelId="{29C24A8B-D725-4AC6-9838-1CFB74D11455}" srcId="{EAD24F64-B522-4E30-A8FF-D4A5C2A7B012}" destId="{EFAC2652-3AED-477F-A376-3069C5B9FE88}" srcOrd="0" destOrd="0" parTransId="{33900F9A-D55D-4AE6-A92B-C771953E6D31}" sibTransId="{E3D51E06-50CA-4C79-8E7D-CF5D6C7E0534}"/>
    <dgm:cxn modelId="{BDDE1D34-FB38-4092-B84E-BB89E5EFFDBF}" type="presOf" srcId="{EFAC2652-3AED-477F-A376-3069C5B9FE88}" destId="{DB4B5E18-5293-4A21-8366-57CD0480A6F3}" srcOrd="0" destOrd="0" presId="urn:microsoft.com/office/officeart/2005/8/layout/StepDownProcess"/>
    <dgm:cxn modelId="{F18F1780-443E-4BB4-98E3-E1CD41C09075}" type="presOf" srcId="{EAD24F64-B522-4E30-A8FF-D4A5C2A7B012}" destId="{1982FD1A-78EA-47A0-AEC1-7B5D221784AF}" srcOrd="0" destOrd="0" presId="urn:microsoft.com/office/officeart/2005/8/layout/StepDownProcess"/>
    <dgm:cxn modelId="{12551B5B-01AE-4D6D-97A9-20261599944E}" srcId="{8E85CB65-E1C4-428E-89DD-A391D2B01F9B}" destId="{BE20A06C-BD40-4A6E-BEDD-D85D0A176F26}" srcOrd="2" destOrd="0" parTransId="{232B895B-1A3F-4E65-9968-A36E017F640D}" sibTransId="{EAE5E690-09F5-4188-9D8D-640DABE9E5A9}"/>
    <dgm:cxn modelId="{E74F5EEE-77B0-46FB-8E10-A3A42583C42C}" type="presOf" srcId="{9DB62B24-5305-4218-93A8-83FDEBBC51C1}" destId="{6E6F6686-8ADD-4B8D-A387-4C47B0A66BE9}" srcOrd="0" destOrd="0" presId="urn:microsoft.com/office/officeart/2005/8/layout/StepDownProcess"/>
    <dgm:cxn modelId="{6090B76D-6D84-427C-BA38-13BC375CF9DE}" type="presOf" srcId="{BE20A06C-BD40-4A6E-BEDD-D85D0A176F26}" destId="{4491AAE9-8080-4D78-ABAD-76A117EE93D0}" srcOrd="0" destOrd="0" presId="urn:microsoft.com/office/officeart/2005/8/layout/StepDownProcess"/>
    <dgm:cxn modelId="{BDE0B393-D8CF-41B2-9406-F54695D4618C}" srcId="{8E85CB65-E1C4-428E-89DD-A391D2B01F9B}" destId="{9DB62B24-5305-4218-93A8-83FDEBBC51C1}" srcOrd="1" destOrd="0" parTransId="{76315952-B450-40D9-987C-406169805214}" sibTransId="{7676F4A4-1A9B-44F7-ACDC-2F1C0BDC782B}"/>
    <dgm:cxn modelId="{E1874236-FC0E-4E4D-9ED7-A15EC5A5F5D9}" type="presOf" srcId="{6F4DDAD7-2FA2-477D-B141-1E3682FDCF3D}" destId="{01269B00-E5A7-4CC6-A87C-7E47D5096FE8}" srcOrd="0" destOrd="0" presId="urn:microsoft.com/office/officeart/2005/8/layout/StepDownProcess"/>
    <dgm:cxn modelId="{36202722-4B06-47AC-87F3-80E626905392}" type="presParOf" srcId="{48B3FA22-E681-479B-83EA-E3227C9BC3AA}" destId="{DB4351DA-B4B3-44B1-A430-FA4C2B361B32}" srcOrd="0" destOrd="0" presId="urn:microsoft.com/office/officeart/2005/8/layout/StepDownProcess"/>
    <dgm:cxn modelId="{60BC1C1A-A090-4629-A265-5018949BD224}" type="presParOf" srcId="{DB4351DA-B4B3-44B1-A430-FA4C2B361B32}" destId="{CC716B72-0A4A-4FA0-8203-A932761840D5}" srcOrd="0" destOrd="0" presId="urn:microsoft.com/office/officeart/2005/8/layout/StepDownProcess"/>
    <dgm:cxn modelId="{AFC539C2-2C61-4F88-ACF4-888CB1B778C9}" type="presParOf" srcId="{DB4351DA-B4B3-44B1-A430-FA4C2B361B32}" destId="{1982FD1A-78EA-47A0-AEC1-7B5D221784AF}" srcOrd="1" destOrd="0" presId="urn:microsoft.com/office/officeart/2005/8/layout/StepDownProcess"/>
    <dgm:cxn modelId="{EFB10184-A43F-4E9A-8AC0-CAFE3E2763CF}" type="presParOf" srcId="{DB4351DA-B4B3-44B1-A430-FA4C2B361B32}" destId="{DB4B5E18-5293-4A21-8366-57CD0480A6F3}" srcOrd="2" destOrd="0" presId="urn:microsoft.com/office/officeart/2005/8/layout/StepDownProcess"/>
    <dgm:cxn modelId="{4AB71511-9D95-4DEE-9E1C-9EDF6699D4B9}" type="presParOf" srcId="{48B3FA22-E681-479B-83EA-E3227C9BC3AA}" destId="{FCAF6A11-BA09-4F8F-8601-B2D36588AE0D}" srcOrd="1" destOrd="0" presId="urn:microsoft.com/office/officeart/2005/8/layout/StepDownProcess"/>
    <dgm:cxn modelId="{78CD58F0-C660-447D-992B-3B91A950FB34}" type="presParOf" srcId="{48B3FA22-E681-479B-83EA-E3227C9BC3AA}" destId="{0C511BC3-E1D0-43A5-AF6B-26F6AD96B3E7}" srcOrd="2" destOrd="0" presId="urn:microsoft.com/office/officeart/2005/8/layout/StepDownProcess"/>
    <dgm:cxn modelId="{D98CC5F9-986F-447C-9B5C-96687317544D}" type="presParOf" srcId="{0C511BC3-E1D0-43A5-AF6B-26F6AD96B3E7}" destId="{144B34DC-C49C-45E9-B371-B766F77CBD5D}" srcOrd="0" destOrd="0" presId="urn:microsoft.com/office/officeart/2005/8/layout/StepDownProcess"/>
    <dgm:cxn modelId="{942E93E8-7D2F-4573-9465-EDED8C01E53C}" type="presParOf" srcId="{0C511BC3-E1D0-43A5-AF6B-26F6AD96B3E7}" destId="{6E6F6686-8ADD-4B8D-A387-4C47B0A66BE9}" srcOrd="1" destOrd="0" presId="urn:microsoft.com/office/officeart/2005/8/layout/StepDownProcess"/>
    <dgm:cxn modelId="{D97D73C3-A248-4C55-8707-F6438B6E915B}" type="presParOf" srcId="{0C511BC3-E1D0-43A5-AF6B-26F6AD96B3E7}" destId="{01269B00-E5A7-4CC6-A87C-7E47D5096FE8}" srcOrd="2" destOrd="0" presId="urn:microsoft.com/office/officeart/2005/8/layout/StepDownProcess"/>
    <dgm:cxn modelId="{21F1AA4F-ACF4-45E4-A1F0-0EAFAE4FC978}" type="presParOf" srcId="{48B3FA22-E681-479B-83EA-E3227C9BC3AA}" destId="{A5AEB5D0-2109-4105-874F-4D18B466EDC3}" srcOrd="3" destOrd="0" presId="urn:microsoft.com/office/officeart/2005/8/layout/StepDownProcess"/>
    <dgm:cxn modelId="{16739515-4BCE-4FEA-8407-5E2A3B7F8B0D}" type="presParOf" srcId="{48B3FA22-E681-479B-83EA-E3227C9BC3AA}" destId="{BD43202B-F287-4A6B-B3EF-842916281091}" srcOrd="4" destOrd="0" presId="urn:microsoft.com/office/officeart/2005/8/layout/StepDownProcess"/>
    <dgm:cxn modelId="{68DDEF5C-EFA0-4CE2-ADA0-F2DBCA1BB7A5}" type="presParOf" srcId="{BD43202B-F287-4A6B-B3EF-842916281091}" destId="{4491AAE9-8080-4D78-ABAD-76A117EE93D0}" srcOrd="0" destOrd="0" presId="urn:microsoft.com/office/officeart/2005/8/layout/StepDownProcess"/>
    <dgm:cxn modelId="{7418CA4F-14BE-45A5-8999-6F627FBFFA29}" type="presParOf" srcId="{BD43202B-F287-4A6B-B3EF-842916281091}" destId="{C6E662D2-78F6-4120-B0AB-A9F84507DB88}"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41C74A-5300-4C4A-8412-CFA281D38F7D}" type="doc">
      <dgm:prSet loTypeId="urn:microsoft.com/office/officeart/2009/3/layout/FramedTextPicture" loCatId="picture" qsTypeId="urn:microsoft.com/office/officeart/2005/8/quickstyle/simple5" qsCatId="simple" csTypeId="urn:microsoft.com/office/officeart/2005/8/colors/accent1_2" csCatId="accent1" phldr="1"/>
      <dgm:spPr/>
      <dgm:t>
        <a:bodyPr/>
        <a:lstStyle/>
        <a:p>
          <a:endParaRPr lang="en-IN"/>
        </a:p>
      </dgm:t>
    </dgm:pt>
    <dgm:pt modelId="{D38D3BFF-51E2-4739-82A6-B9E6577AA433}" type="parTrans" cxnId="{F0FD2223-21CE-4E6E-8D0B-042257966239}">
      <dgm:prSet/>
      <dgm:spPr/>
      <dgm:t>
        <a:bodyPr/>
        <a:lstStyle/>
        <a:p>
          <a:endParaRPr lang="en-IN"/>
        </a:p>
      </dgm:t>
    </dgm:pt>
    <dgm:pt modelId="{6745D9B8-DF0A-4D27-85EB-2474EA3C1519}">
      <dgm:prSet phldrT="[Text]"/>
      <dgm:spPr/>
      <dgm:t>
        <a:bodyPr/>
        <a:lstStyle/>
        <a:p>
          <a:r>
            <a:rPr lang="en-IN" b="1" i="0"/>
            <a:t>Udyog Aadhaar Memorandum</a:t>
          </a:r>
          <a:endParaRPr lang="en-IN"/>
        </a:p>
      </dgm:t>
    </dgm:pt>
    <dgm:pt modelId="{B96BEA4B-257E-4813-AE92-F777E7B354B1}" type="sibTrans" cxnId="{F0FD2223-21CE-4E6E-8D0B-042257966239}">
      <dgm:prSet/>
      <dgm:spPr/>
      <dgm:t>
        <a:bodyPr/>
        <a:lstStyle/>
        <a:p>
          <a:endParaRPr lang="en-IN"/>
        </a:p>
      </dgm:t>
    </dgm:pt>
    <dgm:pt modelId="{7FAC47EC-AB74-4052-A3C5-C584220D5B48}" type="pres">
      <dgm:prSet presAssocID="{2541C74A-5300-4C4A-8412-CFA281D38F7D}" presName="Name0" presStyleCnt="0">
        <dgm:presLayoutVars>
          <dgm:chMax/>
          <dgm:chPref/>
          <dgm:dir/>
        </dgm:presLayoutVars>
      </dgm:prSet>
      <dgm:spPr/>
      <dgm:t>
        <a:bodyPr/>
        <a:lstStyle/>
        <a:p>
          <a:endParaRPr lang="en-GB"/>
        </a:p>
      </dgm:t>
    </dgm:pt>
    <dgm:pt modelId="{66DDD289-4F96-4989-B67B-3EF8EC6C5067}" type="pres">
      <dgm:prSet presAssocID="{6745D9B8-DF0A-4D27-85EB-2474EA3C1519}" presName="composite" presStyleCnt="0">
        <dgm:presLayoutVars>
          <dgm:chMax/>
          <dgm:chPref/>
        </dgm:presLayoutVars>
      </dgm:prSet>
      <dgm:spPr/>
      <dgm:t>
        <a:bodyPr/>
        <a:lstStyle/>
        <a:p>
          <a:endParaRPr/>
        </a:p>
      </dgm:t>
    </dgm:pt>
    <dgm:pt modelId="{E0E2583C-07A8-4130-82E4-22AF5A04DC88}" type="pres">
      <dgm:prSet presAssocID="{6745D9B8-DF0A-4D27-85EB-2474EA3C1519}" presName="Image" presStyleLbl="bgImgPlace1" presStyleIdx="0" presStyleCnt="1" custScaleX="96555" custScaleY="86598" custLinFactNeighborX="-10035" custLinFactNeighborY="-16618"/>
      <dgm:spPr>
        <a:blipFill>
          <a:blip xmlns:r="http://schemas.openxmlformats.org/officeDocument/2006/relationships" r:embed="rId1">
            <a:extLst>
              <a:ext uri="{28A0092B-C50C-407E-A947-70E740481C1C}">
                <a14:useLocalDpi xmlns:a14="http://schemas.microsoft.com/office/drawing/2010/main" val="0"/>
              </a:ext>
            </a:extLst>
          </a:blip>
          <a:stretch>
            <a:fillRect l="-2000" r="-2000"/>
          </a:stretch>
        </a:blipFill>
      </dgm:spPr>
      <dgm:t>
        <a:bodyPr/>
        <a:lstStyle/>
        <a:p>
          <a:endParaRPr/>
        </a:p>
      </dgm:t>
    </dgm:pt>
    <dgm:pt modelId="{64690E07-6C60-4E57-8101-D68D878D0F09}" type="pres">
      <dgm:prSet presAssocID="{6745D9B8-DF0A-4D27-85EB-2474EA3C1519}" presName="ParentText" presStyleLbl="revTx" presStyleIdx="0" presStyleCnt="1">
        <dgm:presLayoutVars>
          <dgm:chMax val="0"/>
          <dgm:chPref val="0"/>
          <dgm:bulletEnabled val="1"/>
        </dgm:presLayoutVars>
      </dgm:prSet>
      <dgm:spPr/>
      <dgm:t>
        <a:bodyPr/>
        <a:lstStyle/>
        <a:p>
          <a:endParaRPr lang="en-GB"/>
        </a:p>
      </dgm:t>
    </dgm:pt>
    <dgm:pt modelId="{DF31AFF9-2401-4284-A8AB-41481B8597F9}" type="pres">
      <dgm:prSet presAssocID="{6745D9B8-DF0A-4D27-85EB-2474EA3C1519}" presName="tlFrame" presStyleLbl="node1" presStyleIdx="0" presStyleCnt="4" custLinFactNeighborX="4098" custLinFactNeighborY="5698">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a:p>
      </dgm:t>
    </dgm:pt>
    <dgm:pt modelId="{05AEE118-C548-4559-9A64-C156E12CF1EA}" type="pres">
      <dgm:prSet presAssocID="{6745D9B8-DF0A-4D27-85EB-2474EA3C1519}" presName="trFrame" presStyleLbl="node1" presStyleIdx="1" presStyleCnt="4" custLinFactNeighborY="4592">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a:p>
      </dgm:t>
    </dgm:pt>
    <dgm:pt modelId="{E28522CC-DD19-4EC8-A267-2384C15BFE61}" type="pres">
      <dgm:prSet presAssocID="{6745D9B8-DF0A-4D27-85EB-2474EA3C1519}" presName="blFrame" presStyleLbl="node1" presStyleIdx="2" presStyleCnt="4" custLinFactNeighborY="4592">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a:p>
      </dgm:t>
    </dgm:pt>
    <dgm:pt modelId="{FE41DB9C-1A69-4857-966F-08BEE68DE110}" type="pres">
      <dgm:prSet presAssocID="{6745D9B8-DF0A-4D27-85EB-2474EA3C1519}" presName="brFrame" presStyleLbl="node1" presStyleIdx="3" presStyleCnt="4" custLinFactNeighborX="-5932" custLinFactNeighborY="1">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a:p>
      </dgm:t>
    </dgm:pt>
  </dgm:ptLst>
  <dgm:cxnLst>
    <dgm:cxn modelId="{F0FD2223-21CE-4E6E-8D0B-042257966239}" srcId="{2541C74A-5300-4C4A-8412-CFA281D38F7D}" destId="{6745D9B8-DF0A-4D27-85EB-2474EA3C1519}" srcOrd="0" destOrd="0" parTransId="{D38D3BFF-51E2-4739-82A6-B9E6577AA433}" sibTransId="{B96BEA4B-257E-4813-AE92-F777E7B354B1}"/>
    <dgm:cxn modelId="{65DF16CE-6DCE-4564-8E1F-6E34E8FA86F2}" type="presOf" srcId="{6745D9B8-DF0A-4D27-85EB-2474EA3C1519}" destId="{64690E07-6C60-4E57-8101-D68D878D0F09}" srcOrd="0" destOrd="0" presId="urn:microsoft.com/office/officeart/2009/3/layout/FramedTextPicture"/>
    <dgm:cxn modelId="{C677C616-3479-4C48-8A75-596C9777CB61}" type="presOf" srcId="{2541C74A-5300-4C4A-8412-CFA281D38F7D}" destId="{7FAC47EC-AB74-4052-A3C5-C584220D5B48}" srcOrd="0" destOrd="0" presId="urn:microsoft.com/office/officeart/2009/3/layout/FramedTextPicture"/>
    <dgm:cxn modelId="{70705309-F9C7-4AD3-8873-B301FAE580D1}" type="presParOf" srcId="{7FAC47EC-AB74-4052-A3C5-C584220D5B48}" destId="{66DDD289-4F96-4989-B67B-3EF8EC6C5067}" srcOrd="0" destOrd="0" presId="urn:microsoft.com/office/officeart/2009/3/layout/FramedTextPicture"/>
    <dgm:cxn modelId="{B08A444D-3C0B-40D0-91FC-A98DB97A0994}" type="presParOf" srcId="{66DDD289-4F96-4989-B67B-3EF8EC6C5067}" destId="{E0E2583C-07A8-4130-82E4-22AF5A04DC88}" srcOrd="0" destOrd="0" presId="urn:microsoft.com/office/officeart/2009/3/layout/FramedTextPicture"/>
    <dgm:cxn modelId="{B4D1C6D8-AF11-462B-B5D9-20050AF776EB}" type="presParOf" srcId="{66DDD289-4F96-4989-B67B-3EF8EC6C5067}" destId="{64690E07-6C60-4E57-8101-D68D878D0F09}" srcOrd="1" destOrd="0" presId="urn:microsoft.com/office/officeart/2009/3/layout/FramedTextPicture"/>
    <dgm:cxn modelId="{F4CECA81-3BAB-4091-8C94-AA69EE1E874F}" type="presParOf" srcId="{66DDD289-4F96-4989-B67B-3EF8EC6C5067}" destId="{DF31AFF9-2401-4284-A8AB-41481B8597F9}" srcOrd="2" destOrd="0" presId="urn:microsoft.com/office/officeart/2009/3/layout/FramedTextPicture"/>
    <dgm:cxn modelId="{E88EECDB-D49C-4D46-B67C-585CA43865C8}" type="presParOf" srcId="{66DDD289-4F96-4989-B67B-3EF8EC6C5067}" destId="{05AEE118-C548-4559-9A64-C156E12CF1EA}" srcOrd="3" destOrd="0" presId="urn:microsoft.com/office/officeart/2009/3/layout/FramedTextPicture"/>
    <dgm:cxn modelId="{EA354E96-5B97-499F-96ED-09FAAE28D3FA}" type="presParOf" srcId="{66DDD289-4F96-4989-B67B-3EF8EC6C5067}" destId="{E28522CC-DD19-4EC8-A267-2384C15BFE61}" srcOrd="4" destOrd="0" presId="urn:microsoft.com/office/officeart/2009/3/layout/FramedTextPicture"/>
    <dgm:cxn modelId="{9E647939-FF24-438A-9C6A-9CAB782FC8D3}" type="presParOf" srcId="{66DDD289-4F96-4989-B67B-3EF8EC6C5067}" destId="{FE41DB9C-1A69-4857-966F-08BEE68DE110}"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41C74A-5300-4C4A-8412-CFA281D38F7D}" type="doc">
      <dgm:prSet loTypeId="urn:microsoft.com/office/officeart/2009/3/layout/FramedTextPicture" loCatId="picture" qsTypeId="urn:microsoft.com/office/officeart/2005/8/quickstyle/simple5" qsCatId="simple" csTypeId="urn:microsoft.com/office/officeart/2005/8/colors/accent1_2" csCatId="accent1" phldr="1"/>
      <dgm:spPr/>
      <dgm:t>
        <a:bodyPr/>
        <a:lstStyle/>
        <a:p>
          <a:endParaRPr lang="en-IN"/>
        </a:p>
      </dgm:t>
    </dgm:pt>
    <dgm:pt modelId="{D38D3BFF-51E2-4739-82A6-B9E6577AA433}" type="parTrans" cxnId="{0278AFDC-05B0-4207-BC0C-137CB8D5FC78}">
      <dgm:prSet/>
      <dgm:spPr/>
      <dgm:t>
        <a:bodyPr/>
        <a:lstStyle/>
        <a:p>
          <a:endParaRPr lang="en-IN"/>
        </a:p>
      </dgm:t>
    </dgm:pt>
    <dgm:pt modelId="{6745D9B8-DF0A-4D27-85EB-2474EA3C1519}">
      <dgm:prSet phldrT="[Text]"/>
      <dgm:spPr/>
      <dgm:t>
        <a:bodyPr/>
        <a:lstStyle/>
        <a:p>
          <a:r>
            <a:rPr lang="en-US" b="1">
              <a:latin typeface="Cambria"/>
              <a:cs typeface="Cambria"/>
            </a:rPr>
            <a:t>Prime </a:t>
          </a:r>
          <a:r>
            <a:rPr lang="en-US" b="1" spc="-5">
              <a:latin typeface="Cambria"/>
              <a:cs typeface="Cambria"/>
            </a:rPr>
            <a:t>Minister’s</a:t>
          </a:r>
          <a:r>
            <a:rPr lang="en-US" b="1" spc="5">
              <a:latin typeface="Cambria"/>
              <a:cs typeface="Cambria"/>
            </a:rPr>
            <a:t> </a:t>
          </a:r>
          <a:r>
            <a:rPr lang="en-US" b="1" spc="-5">
              <a:latin typeface="Cambria"/>
              <a:cs typeface="Cambria"/>
            </a:rPr>
            <a:t>Employment</a:t>
          </a:r>
          <a:r>
            <a:rPr lang="en-US" b="1" spc="5">
              <a:latin typeface="Cambria"/>
              <a:cs typeface="Cambria"/>
            </a:rPr>
            <a:t> </a:t>
          </a:r>
          <a:r>
            <a:rPr lang="en-US" b="1" spc="-10">
              <a:latin typeface="Cambria"/>
              <a:cs typeface="Cambria"/>
            </a:rPr>
            <a:t>Generation</a:t>
          </a:r>
          <a:r>
            <a:rPr lang="en-US" b="1">
              <a:latin typeface="Cambria"/>
              <a:cs typeface="Cambria"/>
            </a:rPr>
            <a:t> </a:t>
          </a:r>
          <a:r>
            <a:rPr lang="en-US" b="1" spc="-10">
              <a:latin typeface="Cambria"/>
              <a:cs typeface="Cambria"/>
            </a:rPr>
            <a:t>Programme</a:t>
          </a:r>
          <a:r>
            <a:rPr lang="en-US" b="1">
              <a:latin typeface="Cambria"/>
              <a:cs typeface="Cambria"/>
            </a:rPr>
            <a:t> </a:t>
          </a:r>
          <a:endParaRPr lang="en-IN"/>
        </a:p>
      </dgm:t>
    </dgm:pt>
    <dgm:pt modelId="{B96BEA4B-257E-4813-AE92-F777E7B354B1}" type="sibTrans" cxnId="{0278AFDC-05B0-4207-BC0C-137CB8D5FC78}">
      <dgm:prSet/>
      <dgm:spPr/>
      <dgm:t>
        <a:bodyPr/>
        <a:lstStyle/>
        <a:p>
          <a:endParaRPr lang="en-IN"/>
        </a:p>
      </dgm:t>
    </dgm:pt>
    <dgm:pt modelId="{7FAC47EC-AB74-4052-A3C5-C584220D5B48}" type="pres">
      <dgm:prSet presAssocID="{2541C74A-5300-4C4A-8412-CFA281D38F7D}" presName="Name0" presStyleCnt="0">
        <dgm:presLayoutVars>
          <dgm:chMax/>
          <dgm:chPref/>
          <dgm:dir/>
        </dgm:presLayoutVars>
      </dgm:prSet>
      <dgm:spPr/>
      <dgm:t>
        <a:bodyPr/>
        <a:lstStyle/>
        <a:p>
          <a:endParaRPr lang="en-GB"/>
        </a:p>
      </dgm:t>
    </dgm:pt>
    <dgm:pt modelId="{66DDD289-4F96-4989-B67B-3EF8EC6C5067}" type="pres">
      <dgm:prSet presAssocID="{6745D9B8-DF0A-4D27-85EB-2474EA3C1519}" presName="composite" presStyleCnt="0">
        <dgm:presLayoutVars>
          <dgm:chMax/>
          <dgm:chPref/>
        </dgm:presLayoutVars>
      </dgm:prSet>
      <dgm:spPr/>
      <dgm:t>
        <a:bodyPr/>
        <a:lstStyle/>
        <a:p>
          <a:endParaRPr/>
        </a:p>
      </dgm:t>
    </dgm:pt>
    <dgm:pt modelId="{E0E2583C-07A8-4130-82E4-22AF5A04DC88}" type="pres">
      <dgm:prSet presAssocID="{6745D9B8-DF0A-4D27-85EB-2474EA3C1519}" presName="Image" presStyleLbl="bgImgPlace1" presStyleIdx="0" presStyleCnt="1" custScaleX="96555" custScaleY="86598" custLinFactNeighborX="-10035" custLinFactNeighborY="-16618"/>
      <dgm:spPr>
        <a:blipFill>
          <a:blip xmlns:r="http://schemas.openxmlformats.org/officeDocument/2006/relationships" r:embed="rId1">
            <a:extLst>
              <a:ext uri="{837473B0-CC2E-450A-ABE3-18F120FF3D39}">
                <a1611:picAttrSrcUrl xmlns:a1611="http://schemas.microsoft.com/office/drawing/2016/11/main" xmlns="" xmlns:a14="http://schemas.microsoft.com/office/drawing/2010/main" xmlns:wp="http://schemas.openxmlformats.org/drawingml/2006/wordprocessingDrawing" xmlns:w="http://schemas.openxmlformats.org/wordprocessingml/2006/main" xmlns:m="http://schemas.openxmlformats.org/officeDocument/2006/math" r:id="rId2" r:embed="rId2"/>
              </a:ext>
            </a:extLst>
          </a:blip>
          <a:stretch>
            <a:fillRect l="-3000" r="-3000"/>
          </a:stretch>
        </a:blipFill>
      </dgm:spPr>
      <dgm:t>
        <a:bodyPr/>
        <a:lstStyle/>
        <a:p>
          <a:endParaRPr/>
        </a:p>
      </dgm:t>
    </dgm:pt>
    <dgm:pt modelId="{64690E07-6C60-4E57-8101-D68D878D0F09}" type="pres">
      <dgm:prSet presAssocID="{6745D9B8-DF0A-4D27-85EB-2474EA3C1519}" presName="ParentText" presStyleLbl="revTx" presStyleIdx="0" presStyleCnt="1">
        <dgm:presLayoutVars>
          <dgm:chMax val="0"/>
          <dgm:chPref val="0"/>
          <dgm:bulletEnabled val="1"/>
        </dgm:presLayoutVars>
      </dgm:prSet>
      <dgm:spPr/>
      <dgm:t>
        <a:bodyPr/>
        <a:lstStyle/>
        <a:p>
          <a:endParaRPr lang="en-GB"/>
        </a:p>
      </dgm:t>
    </dgm:pt>
    <dgm:pt modelId="{DF31AFF9-2401-4284-A8AB-41481B8597F9}" type="pres">
      <dgm:prSet presAssocID="{6745D9B8-DF0A-4D27-85EB-2474EA3C1519}" presName="tlFrame" presStyleLbl="node1" presStyleIdx="0" presStyleCnt="4" custLinFactNeighborX="4098" custLinFactNeighborY="5698">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a:p>
      </dgm:t>
    </dgm:pt>
    <dgm:pt modelId="{05AEE118-C548-4559-9A64-C156E12CF1EA}" type="pres">
      <dgm:prSet presAssocID="{6745D9B8-DF0A-4D27-85EB-2474EA3C1519}" presName="trFrame" presStyleLbl="node1" presStyleIdx="1" presStyleCnt="4" custLinFactNeighborY="4592">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a:p>
      </dgm:t>
    </dgm:pt>
    <dgm:pt modelId="{E28522CC-DD19-4EC8-A267-2384C15BFE61}" type="pres">
      <dgm:prSet presAssocID="{6745D9B8-DF0A-4D27-85EB-2474EA3C1519}" presName="blFrame" presStyleLbl="node1" presStyleIdx="2" presStyleCnt="4" custLinFactNeighborY="4592">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a:p>
      </dgm:t>
    </dgm:pt>
    <dgm:pt modelId="{FE41DB9C-1A69-4857-966F-08BEE68DE110}" type="pres">
      <dgm:prSet presAssocID="{6745D9B8-DF0A-4D27-85EB-2474EA3C1519}" presName="brFrame" presStyleLbl="node1" presStyleIdx="3" presStyleCnt="4" custLinFactNeighborX="-5932" custLinFactNeighborY="1">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a:p>
      </dgm:t>
    </dgm:pt>
  </dgm:ptLst>
  <dgm:cxnLst>
    <dgm:cxn modelId="{0278AFDC-05B0-4207-BC0C-137CB8D5FC78}" srcId="{2541C74A-5300-4C4A-8412-CFA281D38F7D}" destId="{6745D9B8-DF0A-4D27-85EB-2474EA3C1519}" srcOrd="0" destOrd="0" parTransId="{D38D3BFF-51E2-4739-82A6-B9E6577AA433}" sibTransId="{B96BEA4B-257E-4813-AE92-F777E7B354B1}"/>
    <dgm:cxn modelId="{59A1FDB8-A2EA-4CC5-A7FB-A9F17AE527A2}" type="presOf" srcId="{6745D9B8-DF0A-4D27-85EB-2474EA3C1519}" destId="{64690E07-6C60-4E57-8101-D68D878D0F09}" srcOrd="0" destOrd="0" presId="urn:microsoft.com/office/officeart/2009/3/layout/FramedTextPicture"/>
    <dgm:cxn modelId="{8B42F6EA-A296-4B70-B3B9-7930B3EB2310}" type="presOf" srcId="{2541C74A-5300-4C4A-8412-CFA281D38F7D}" destId="{7FAC47EC-AB74-4052-A3C5-C584220D5B48}" srcOrd="0" destOrd="0" presId="urn:microsoft.com/office/officeart/2009/3/layout/FramedTextPicture"/>
    <dgm:cxn modelId="{BA780BD5-0526-4906-8512-23071E54D435}" type="presParOf" srcId="{7FAC47EC-AB74-4052-A3C5-C584220D5B48}" destId="{66DDD289-4F96-4989-B67B-3EF8EC6C5067}" srcOrd="0" destOrd="0" presId="urn:microsoft.com/office/officeart/2009/3/layout/FramedTextPicture"/>
    <dgm:cxn modelId="{30BF171E-3F8C-484D-90C2-8961CA1DB56F}" type="presParOf" srcId="{66DDD289-4F96-4989-B67B-3EF8EC6C5067}" destId="{E0E2583C-07A8-4130-82E4-22AF5A04DC88}" srcOrd="0" destOrd="0" presId="urn:microsoft.com/office/officeart/2009/3/layout/FramedTextPicture"/>
    <dgm:cxn modelId="{36A124F0-C0C5-4858-9B5D-796EFBB73857}" type="presParOf" srcId="{66DDD289-4F96-4989-B67B-3EF8EC6C5067}" destId="{64690E07-6C60-4E57-8101-D68D878D0F09}" srcOrd="1" destOrd="0" presId="urn:microsoft.com/office/officeart/2009/3/layout/FramedTextPicture"/>
    <dgm:cxn modelId="{48D95999-184B-4B29-8AA3-ED7FCCDCDBC7}" type="presParOf" srcId="{66DDD289-4F96-4989-B67B-3EF8EC6C5067}" destId="{DF31AFF9-2401-4284-A8AB-41481B8597F9}" srcOrd="2" destOrd="0" presId="urn:microsoft.com/office/officeart/2009/3/layout/FramedTextPicture"/>
    <dgm:cxn modelId="{413600DC-16B7-414C-9BD4-D7CED9D1E73C}" type="presParOf" srcId="{66DDD289-4F96-4989-B67B-3EF8EC6C5067}" destId="{05AEE118-C548-4559-9A64-C156E12CF1EA}" srcOrd="3" destOrd="0" presId="urn:microsoft.com/office/officeart/2009/3/layout/FramedTextPicture"/>
    <dgm:cxn modelId="{3F9AB60F-4B2D-4626-97B3-1B70A4C99F76}" type="presParOf" srcId="{66DDD289-4F96-4989-B67B-3EF8EC6C5067}" destId="{E28522CC-DD19-4EC8-A267-2384C15BFE61}" srcOrd="4" destOrd="0" presId="urn:microsoft.com/office/officeart/2009/3/layout/FramedTextPicture"/>
    <dgm:cxn modelId="{69ED0635-A3BA-4365-B807-B38A9B90D9EF}" type="presParOf" srcId="{66DDD289-4F96-4989-B67B-3EF8EC6C5067}" destId="{FE41DB9C-1A69-4857-966F-08BEE68DE110}"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41C74A-5300-4C4A-8412-CFA281D38F7D}" type="doc">
      <dgm:prSet loTypeId="urn:microsoft.com/office/officeart/2009/3/layout/FramedTextPicture" loCatId="picture" qsTypeId="urn:microsoft.com/office/officeart/2005/8/quickstyle/simple5" qsCatId="simple" csTypeId="urn:microsoft.com/office/officeart/2005/8/colors/accent1_2" csCatId="accent1" phldr="1"/>
      <dgm:spPr/>
      <dgm:t>
        <a:bodyPr/>
        <a:lstStyle/>
        <a:p>
          <a:endParaRPr lang="en-IN"/>
        </a:p>
      </dgm:t>
    </dgm:pt>
    <dgm:pt modelId="{D38D3BFF-51E2-4739-82A6-B9E6577AA433}" type="parTrans" cxnId="{7D790A4C-01AB-4CA5-AEA4-CF01A7395336}">
      <dgm:prSet/>
      <dgm:spPr/>
      <dgm:t>
        <a:bodyPr/>
        <a:lstStyle/>
        <a:p>
          <a:endParaRPr lang="en-IN"/>
        </a:p>
      </dgm:t>
    </dgm:pt>
    <dgm:pt modelId="{6745D9B8-DF0A-4D27-85EB-2474EA3C1519}">
      <dgm:prSet phldrT="[Text]"/>
      <dgm:spPr/>
      <dgm:t>
        <a:bodyPr/>
        <a:lstStyle/>
        <a:p>
          <a:r>
            <a:rPr lang="en-US" b="1" spc="-5">
              <a:latin typeface="Cambria"/>
              <a:cs typeface="Cambria"/>
            </a:rPr>
            <a:t>CREDIT </a:t>
          </a:r>
          <a:r>
            <a:rPr lang="en-US" b="1" spc="-10">
              <a:latin typeface="Cambria"/>
              <a:cs typeface="Cambria"/>
            </a:rPr>
            <a:t>GUARANTEE </a:t>
          </a:r>
          <a:r>
            <a:rPr lang="en-US" b="1" spc="-15">
              <a:latin typeface="Cambria"/>
              <a:cs typeface="Cambria"/>
            </a:rPr>
            <a:t>TRUST </a:t>
          </a:r>
          <a:r>
            <a:rPr lang="en-US" b="1" spc="-5">
              <a:latin typeface="Cambria"/>
              <a:cs typeface="Cambria"/>
            </a:rPr>
            <a:t>FUND </a:t>
          </a:r>
          <a:r>
            <a:rPr lang="en-US" b="1" spc="-10">
              <a:latin typeface="Cambria"/>
              <a:cs typeface="Cambria"/>
            </a:rPr>
            <a:t>FOR </a:t>
          </a:r>
          <a:r>
            <a:rPr lang="en-US" b="1" spc="-5">
              <a:latin typeface="Cambria"/>
              <a:cs typeface="Cambria"/>
            </a:rPr>
            <a:t>MSEs </a:t>
          </a:r>
          <a:r>
            <a:rPr lang="en-US" b="1" spc="-15">
              <a:latin typeface="Cambria"/>
              <a:cs typeface="Cambria"/>
            </a:rPr>
            <a:t>(CGTMSE) </a:t>
          </a:r>
          <a:r>
            <a:rPr lang="en-US" b="1">
              <a:latin typeface="Cambria"/>
              <a:cs typeface="Cambria"/>
            </a:rPr>
            <a:t>- </a:t>
          </a:r>
          <a:r>
            <a:rPr lang="en-US" b="1" spc="-10">
              <a:latin typeface="Cambria"/>
              <a:cs typeface="Cambria"/>
            </a:rPr>
            <a:t>Provision </a:t>
          </a:r>
          <a:r>
            <a:rPr lang="en-US" b="1" spc="-5">
              <a:latin typeface="Cambria"/>
              <a:cs typeface="Cambria"/>
            </a:rPr>
            <a:t>of </a:t>
          </a:r>
          <a:r>
            <a:rPr lang="en-US" b="1" spc="-10">
              <a:latin typeface="Cambria"/>
              <a:cs typeface="Cambria"/>
            </a:rPr>
            <a:t>Collateral </a:t>
          </a:r>
          <a:r>
            <a:rPr lang="en-US" b="1" spc="-15">
              <a:latin typeface="Cambria"/>
              <a:cs typeface="Cambria"/>
            </a:rPr>
            <a:t>Free </a:t>
          </a:r>
          <a:r>
            <a:rPr lang="en-US" b="1" spc="-250">
              <a:latin typeface="Cambria"/>
              <a:cs typeface="Cambria"/>
            </a:rPr>
            <a:t> </a:t>
          </a:r>
          <a:r>
            <a:rPr lang="en-US" b="1" spc="-5">
              <a:latin typeface="Cambria"/>
              <a:cs typeface="Cambria"/>
            </a:rPr>
            <a:t>Credit for MSMEs</a:t>
          </a:r>
          <a:endParaRPr lang="en-IN"/>
        </a:p>
      </dgm:t>
    </dgm:pt>
    <dgm:pt modelId="{B96BEA4B-257E-4813-AE92-F777E7B354B1}" type="sibTrans" cxnId="{7D790A4C-01AB-4CA5-AEA4-CF01A7395336}">
      <dgm:prSet/>
      <dgm:spPr/>
      <dgm:t>
        <a:bodyPr/>
        <a:lstStyle/>
        <a:p>
          <a:endParaRPr lang="en-IN"/>
        </a:p>
      </dgm:t>
    </dgm:pt>
    <dgm:pt modelId="{7FAC47EC-AB74-4052-A3C5-C584220D5B48}" type="pres">
      <dgm:prSet presAssocID="{2541C74A-5300-4C4A-8412-CFA281D38F7D}" presName="Name0" presStyleCnt="0">
        <dgm:presLayoutVars>
          <dgm:chMax/>
          <dgm:chPref/>
          <dgm:dir/>
        </dgm:presLayoutVars>
      </dgm:prSet>
      <dgm:spPr/>
      <dgm:t>
        <a:bodyPr/>
        <a:lstStyle/>
        <a:p>
          <a:endParaRPr lang="en-GB"/>
        </a:p>
      </dgm:t>
    </dgm:pt>
    <dgm:pt modelId="{66DDD289-4F96-4989-B67B-3EF8EC6C5067}" type="pres">
      <dgm:prSet presAssocID="{6745D9B8-DF0A-4D27-85EB-2474EA3C1519}" presName="composite" presStyleCnt="0">
        <dgm:presLayoutVars>
          <dgm:chMax/>
          <dgm:chPref/>
        </dgm:presLayoutVars>
      </dgm:prSet>
      <dgm:spPr/>
      <dgm:t>
        <a:bodyPr/>
        <a:lstStyle/>
        <a:p>
          <a:endParaRPr/>
        </a:p>
      </dgm:t>
    </dgm:pt>
    <dgm:pt modelId="{E0E2583C-07A8-4130-82E4-22AF5A04DC88}" type="pres">
      <dgm:prSet presAssocID="{6745D9B8-DF0A-4D27-85EB-2474EA3C1519}" presName="Image" presStyleLbl="bgImgPlace1" presStyleIdx="0" presStyleCnt="1" custScaleX="96555" custScaleY="86598" custLinFactNeighborX="-10035" custLinFactNeighborY="-16618"/>
      <dgm:spPr/>
      <dgm:t>
        <a:bodyPr/>
        <a:lstStyle/>
        <a:p>
          <a:endParaRPr/>
        </a:p>
      </dgm:t>
    </dgm:pt>
    <dgm:pt modelId="{64690E07-6C60-4E57-8101-D68D878D0F09}" type="pres">
      <dgm:prSet presAssocID="{6745D9B8-DF0A-4D27-85EB-2474EA3C1519}" presName="ParentText" presStyleLbl="revTx" presStyleIdx="0" presStyleCnt="1">
        <dgm:presLayoutVars>
          <dgm:chMax val="0"/>
          <dgm:chPref val="0"/>
          <dgm:bulletEnabled val="1"/>
        </dgm:presLayoutVars>
      </dgm:prSet>
      <dgm:spPr/>
      <dgm:t>
        <a:bodyPr/>
        <a:lstStyle/>
        <a:p>
          <a:endParaRPr lang="en-GB"/>
        </a:p>
      </dgm:t>
    </dgm:pt>
    <dgm:pt modelId="{DF31AFF9-2401-4284-A8AB-41481B8597F9}" type="pres">
      <dgm:prSet presAssocID="{6745D9B8-DF0A-4D27-85EB-2474EA3C1519}" presName="tlFrame" presStyleLbl="node1" presStyleIdx="0" presStyleCnt="4" custLinFactNeighborX="4098" custLinFactNeighborY="5698">
        <dgm:style>
          <a:lnRef idx="1">
            <a:schemeClr val="accent2"/>
          </a:lnRef>
          <a:fillRef idx="2">
            <a:schemeClr val="accent2"/>
          </a:fillRef>
          <a:effectRef idx="1">
            <a:schemeClr val="accent2"/>
          </a:effectRef>
          <a:fontRef idx="minor">
            <a:schemeClr val="dk1"/>
          </a:fontRef>
        </dgm:style>
      </dgm:prSet>
      <dgm:spPr/>
      <dgm:t>
        <a:bodyPr/>
        <a:lstStyle/>
        <a:p>
          <a:endParaRPr/>
        </a:p>
      </dgm:t>
    </dgm:pt>
    <dgm:pt modelId="{05AEE118-C548-4559-9A64-C156E12CF1EA}" type="pres">
      <dgm:prSet presAssocID="{6745D9B8-DF0A-4D27-85EB-2474EA3C1519}" presName="trFrame" presStyleLbl="node1" presStyleIdx="1" presStyleCnt="4" custLinFactNeighborY="4592">
        <dgm:style>
          <a:lnRef idx="1">
            <a:schemeClr val="accent2"/>
          </a:lnRef>
          <a:fillRef idx="2">
            <a:schemeClr val="accent2"/>
          </a:fillRef>
          <a:effectRef idx="1">
            <a:schemeClr val="accent2"/>
          </a:effectRef>
          <a:fontRef idx="minor">
            <a:schemeClr val="dk1"/>
          </a:fontRef>
        </dgm:style>
      </dgm:prSet>
      <dgm:spPr/>
      <dgm:t>
        <a:bodyPr/>
        <a:lstStyle/>
        <a:p>
          <a:endParaRPr/>
        </a:p>
      </dgm:t>
    </dgm:pt>
    <dgm:pt modelId="{E28522CC-DD19-4EC8-A267-2384C15BFE61}" type="pres">
      <dgm:prSet presAssocID="{6745D9B8-DF0A-4D27-85EB-2474EA3C1519}" presName="blFrame" presStyleLbl="node1" presStyleIdx="2" presStyleCnt="4" custLinFactNeighborY="4592">
        <dgm:style>
          <a:lnRef idx="1">
            <a:schemeClr val="accent2"/>
          </a:lnRef>
          <a:fillRef idx="2">
            <a:schemeClr val="accent2"/>
          </a:fillRef>
          <a:effectRef idx="1">
            <a:schemeClr val="accent2"/>
          </a:effectRef>
          <a:fontRef idx="minor">
            <a:schemeClr val="dk1"/>
          </a:fontRef>
        </dgm:style>
      </dgm:prSet>
      <dgm:spPr/>
      <dgm:t>
        <a:bodyPr/>
        <a:lstStyle/>
        <a:p>
          <a:endParaRPr/>
        </a:p>
      </dgm:t>
    </dgm:pt>
    <dgm:pt modelId="{FE41DB9C-1A69-4857-966F-08BEE68DE110}" type="pres">
      <dgm:prSet presAssocID="{6745D9B8-DF0A-4D27-85EB-2474EA3C1519}" presName="brFrame" presStyleLbl="node1" presStyleIdx="3" presStyleCnt="4" custLinFactNeighborX="-5932" custLinFactNeighborY="1">
        <dgm:style>
          <a:lnRef idx="1">
            <a:schemeClr val="accent2"/>
          </a:lnRef>
          <a:fillRef idx="2">
            <a:schemeClr val="accent2"/>
          </a:fillRef>
          <a:effectRef idx="1">
            <a:schemeClr val="accent2"/>
          </a:effectRef>
          <a:fontRef idx="minor">
            <a:schemeClr val="dk1"/>
          </a:fontRef>
        </dgm:style>
      </dgm:prSet>
      <dgm:spPr/>
      <dgm:t>
        <a:bodyPr/>
        <a:lstStyle/>
        <a:p>
          <a:endParaRPr/>
        </a:p>
      </dgm:t>
    </dgm:pt>
  </dgm:ptLst>
  <dgm:cxnLst>
    <dgm:cxn modelId="{A4B8BB4E-5018-4E1E-AC68-1A0BAABCB860}" type="presOf" srcId="{6745D9B8-DF0A-4D27-85EB-2474EA3C1519}" destId="{64690E07-6C60-4E57-8101-D68D878D0F09}" srcOrd="0" destOrd="0" presId="urn:microsoft.com/office/officeart/2009/3/layout/FramedTextPicture"/>
    <dgm:cxn modelId="{7D790A4C-01AB-4CA5-AEA4-CF01A7395336}" srcId="{2541C74A-5300-4C4A-8412-CFA281D38F7D}" destId="{6745D9B8-DF0A-4D27-85EB-2474EA3C1519}" srcOrd="0" destOrd="0" parTransId="{D38D3BFF-51E2-4739-82A6-B9E6577AA433}" sibTransId="{B96BEA4B-257E-4813-AE92-F777E7B354B1}"/>
    <dgm:cxn modelId="{5B7A1D37-7208-4083-BF9D-E5C075F03432}" type="presOf" srcId="{2541C74A-5300-4C4A-8412-CFA281D38F7D}" destId="{7FAC47EC-AB74-4052-A3C5-C584220D5B48}" srcOrd="0" destOrd="0" presId="urn:microsoft.com/office/officeart/2009/3/layout/FramedTextPicture"/>
    <dgm:cxn modelId="{FC5FD12F-84D5-4438-99E6-2117B585115C}" type="presParOf" srcId="{7FAC47EC-AB74-4052-A3C5-C584220D5B48}" destId="{66DDD289-4F96-4989-B67B-3EF8EC6C5067}" srcOrd="0" destOrd="0" presId="urn:microsoft.com/office/officeart/2009/3/layout/FramedTextPicture"/>
    <dgm:cxn modelId="{1CDF97DA-8342-4072-A14C-1154341D190A}" type="presParOf" srcId="{66DDD289-4F96-4989-B67B-3EF8EC6C5067}" destId="{E0E2583C-07A8-4130-82E4-22AF5A04DC88}" srcOrd="0" destOrd="0" presId="urn:microsoft.com/office/officeart/2009/3/layout/FramedTextPicture"/>
    <dgm:cxn modelId="{D8433250-36D3-47C5-AFBE-1A64DFE81857}" type="presParOf" srcId="{66DDD289-4F96-4989-B67B-3EF8EC6C5067}" destId="{64690E07-6C60-4E57-8101-D68D878D0F09}" srcOrd="1" destOrd="0" presId="urn:microsoft.com/office/officeart/2009/3/layout/FramedTextPicture"/>
    <dgm:cxn modelId="{E8F72EE0-8BA6-4117-AEAF-692E9F11C57C}" type="presParOf" srcId="{66DDD289-4F96-4989-B67B-3EF8EC6C5067}" destId="{DF31AFF9-2401-4284-A8AB-41481B8597F9}" srcOrd="2" destOrd="0" presId="urn:microsoft.com/office/officeart/2009/3/layout/FramedTextPicture"/>
    <dgm:cxn modelId="{C387068B-6665-4C42-B0FD-5111CC44EE3B}" type="presParOf" srcId="{66DDD289-4F96-4989-B67B-3EF8EC6C5067}" destId="{05AEE118-C548-4559-9A64-C156E12CF1EA}" srcOrd="3" destOrd="0" presId="urn:microsoft.com/office/officeart/2009/3/layout/FramedTextPicture"/>
    <dgm:cxn modelId="{3F196C5C-C63A-45CB-9474-A599FA9BB0D2}" type="presParOf" srcId="{66DDD289-4F96-4989-B67B-3EF8EC6C5067}" destId="{E28522CC-DD19-4EC8-A267-2384C15BFE61}" srcOrd="4" destOrd="0" presId="urn:microsoft.com/office/officeart/2009/3/layout/FramedTextPicture"/>
    <dgm:cxn modelId="{E0FA0E3A-4952-4C1B-AF14-2FD3ACEB0DF3}" type="presParOf" srcId="{66DDD289-4F96-4989-B67B-3EF8EC6C5067}" destId="{FE41DB9C-1A69-4857-966F-08BEE68DE110}"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41C74A-5300-4C4A-8412-CFA281D38F7D}" type="doc">
      <dgm:prSet loTypeId="urn:microsoft.com/office/officeart/2009/3/layout/FramedTextPicture" loCatId="picture" qsTypeId="urn:microsoft.com/office/officeart/2005/8/quickstyle/simple5" qsCatId="simple" csTypeId="urn:microsoft.com/office/officeart/2005/8/colors/accent1_2" csCatId="accent1" phldr="1"/>
      <dgm:spPr/>
      <dgm:t>
        <a:bodyPr/>
        <a:lstStyle/>
        <a:p>
          <a:endParaRPr lang="en-IN"/>
        </a:p>
      </dgm:t>
    </dgm:pt>
    <dgm:pt modelId="{D38D3BFF-51E2-4739-82A6-B9E6577AA433}" type="parTrans" cxnId="{CD273AA9-1B05-4DAB-8B53-C2ED671C5AD8}">
      <dgm:prSet/>
      <dgm:spPr/>
      <dgm:t>
        <a:bodyPr/>
        <a:lstStyle/>
        <a:p>
          <a:endParaRPr lang="en-IN"/>
        </a:p>
      </dgm:t>
    </dgm:pt>
    <dgm:pt modelId="{6745D9B8-DF0A-4D27-85EB-2474EA3C1519}">
      <dgm:prSet phldrT="[Text]"/>
      <dgm:spPr/>
      <dgm:t>
        <a:bodyPr/>
        <a:lstStyle/>
        <a:p>
          <a:r>
            <a:rPr lang="en-IN" b="1" spc="-5">
              <a:latin typeface="Cambria"/>
              <a:cs typeface="Cambria"/>
            </a:rPr>
            <a:t>INTEREST </a:t>
          </a:r>
          <a:r>
            <a:rPr lang="en-IN" b="1" spc="-10">
              <a:latin typeface="Cambria"/>
              <a:cs typeface="Cambria"/>
            </a:rPr>
            <a:t>SUBVENTION</a:t>
          </a:r>
          <a:r>
            <a:rPr lang="en-IN" b="1" spc="-5">
              <a:latin typeface="Cambria"/>
              <a:cs typeface="Cambria"/>
            </a:rPr>
            <a:t> SCHEME </a:t>
          </a:r>
          <a:r>
            <a:rPr lang="en-IN" b="1" spc="-10">
              <a:latin typeface="Cambria"/>
              <a:cs typeface="Cambria"/>
            </a:rPr>
            <a:t>FOR</a:t>
          </a:r>
          <a:r>
            <a:rPr lang="en-IN" b="1" spc="-5">
              <a:latin typeface="Cambria"/>
              <a:cs typeface="Cambria"/>
            </a:rPr>
            <a:t> </a:t>
          </a:r>
          <a:r>
            <a:rPr lang="en-IN" b="1" spc="-15">
              <a:latin typeface="Cambria"/>
              <a:cs typeface="Cambria"/>
            </a:rPr>
            <a:t>INCREMENTAL</a:t>
          </a:r>
          <a:r>
            <a:rPr lang="en-IN" b="1">
              <a:latin typeface="Cambria"/>
              <a:cs typeface="Cambria"/>
            </a:rPr>
            <a:t> </a:t>
          </a:r>
          <a:r>
            <a:rPr lang="en-IN" b="1" spc="-5">
              <a:latin typeface="Cambria"/>
              <a:cs typeface="Cambria"/>
            </a:rPr>
            <a:t>CREDIT </a:t>
          </a:r>
          <a:r>
            <a:rPr lang="en-IN" b="1" spc="-20">
              <a:latin typeface="Cambria"/>
              <a:cs typeface="Cambria"/>
            </a:rPr>
            <a:t>TO</a:t>
          </a:r>
          <a:r>
            <a:rPr lang="en-IN" b="1" spc="-5">
              <a:latin typeface="Cambria"/>
              <a:cs typeface="Cambria"/>
            </a:rPr>
            <a:t> MSMES</a:t>
          </a:r>
          <a:endParaRPr lang="en-IN"/>
        </a:p>
      </dgm:t>
    </dgm:pt>
    <dgm:pt modelId="{B96BEA4B-257E-4813-AE92-F777E7B354B1}" type="sibTrans" cxnId="{CD273AA9-1B05-4DAB-8B53-C2ED671C5AD8}">
      <dgm:prSet/>
      <dgm:spPr/>
      <dgm:t>
        <a:bodyPr/>
        <a:lstStyle/>
        <a:p>
          <a:endParaRPr lang="en-IN"/>
        </a:p>
      </dgm:t>
    </dgm:pt>
    <dgm:pt modelId="{7FAC47EC-AB74-4052-A3C5-C584220D5B48}" type="pres">
      <dgm:prSet presAssocID="{2541C74A-5300-4C4A-8412-CFA281D38F7D}" presName="Name0" presStyleCnt="0">
        <dgm:presLayoutVars>
          <dgm:chMax/>
          <dgm:chPref/>
          <dgm:dir/>
        </dgm:presLayoutVars>
      </dgm:prSet>
      <dgm:spPr/>
      <dgm:t>
        <a:bodyPr/>
        <a:lstStyle/>
        <a:p>
          <a:endParaRPr lang="en-GB"/>
        </a:p>
      </dgm:t>
    </dgm:pt>
    <dgm:pt modelId="{66DDD289-4F96-4989-B67B-3EF8EC6C5067}" type="pres">
      <dgm:prSet presAssocID="{6745D9B8-DF0A-4D27-85EB-2474EA3C1519}" presName="composite" presStyleCnt="0">
        <dgm:presLayoutVars>
          <dgm:chMax/>
          <dgm:chPref/>
        </dgm:presLayoutVars>
      </dgm:prSet>
      <dgm:spPr/>
      <dgm:t>
        <a:bodyPr/>
        <a:lstStyle/>
        <a:p>
          <a:endParaRPr/>
        </a:p>
      </dgm:t>
    </dgm:pt>
    <dgm:pt modelId="{E0E2583C-07A8-4130-82E4-22AF5A04DC88}" type="pres">
      <dgm:prSet presAssocID="{6745D9B8-DF0A-4D27-85EB-2474EA3C1519}" presName="Image" presStyleLbl="bgImgPlace1" presStyleIdx="0" presStyleCnt="1" custScaleX="96555" custScaleY="86598" custLinFactNeighborX="-10035" custLinFactNeighborY="-16618"/>
      <dgm:spPr>
        <a:blipFill>
          <a:blip xmlns:r="http://schemas.openxmlformats.org/officeDocument/2006/relationships" r:embed="rId1"/>
          <a:stretch>
            <a:fillRect t="-8000" b="-8000"/>
          </a:stretch>
        </a:blipFill>
      </dgm:spPr>
      <dgm:t>
        <a:bodyPr/>
        <a:lstStyle/>
        <a:p>
          <a:endParaRPr/>
        </a:p>
      </dgm:t>
    </dgm:pt>
    <dgm:pt modelId="{64690E07-6C60-4E57-8101-D68D878D0F09}" type="pres">
      <dgm:prSet presAssocID="{6745D9B8-DF0A-4D27-85EB-2474EA3C1519}" presName="ParentText" presStyleLbl="revTx" presStyleIdx="0" presStyleCnt="1">
        <dgm:presLayoutVars>
          <dgm:chMax val="0"/>
          <dgm:chPref val="0"/>
          <dgm:bulletEnabled val="1"/>
        </dgm:presLayoutVars>
      </dgm:prSet>
      <dgm:spPr/>
      <dgm:t>
        <a:bodyPr/>
        <a:lstStyle/>
        <a:p>
          <a:endParaRPr lang="en-GB"/>
        </a:p>
      </dgm:t>
    </dgm:pt>
    <dgm:pt modelId="{DF31AFF9-2401-4284-A8AB-41481B8597F9}" type="pres">
      <dgm:prSet presAssocID="{6745D9B8-DF0A-4D27-85EB-2474EA3C1519}" presName="tlFrame" presStyleLbl="node1" presStyleIdx="0" presStyleCnt="4" custLinFactNeighborX="4098" custLinFactNeighborY="5698">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a:p>
      </dgm:t>
    </dgm:pt>
    <dgm:pt modelId="{05AEE118-C548-4559-9A64-C156E12CF1EA}" type="pres">
      <dgm:prSet presAssocID="{6745D9B8-DF0A-4D27-85EB-2474EA3C1519}" presName="trFrame" presStyleLbl="node1" presStyleIdx="1" presStyleCnt="4" custLinFactNeighborY="4592">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a:p>
      </dgm:t>
    </dgm:pt>
    <dgm:pt modelId="{E28522CC-DD19-4EC8-A267-2384C15BFE61}" type="pres">
      <dgm:prSet presAssocID="{6745D9B8-DF0A-4D27-85EB-2474EA3C1519}" presName="blFrame" presStyleLbl="node1" presStyleIdx="2" presStyleCnt="4" custLinFactNeighborY="4592">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a:p>
      </dgm:t>
    </dgm:pt>
    <dgm:pt modelId="{FE41DB9C-1A69-4857-966F-08BEE68DE110}" type="pres">
      <dgm:prSet presAssocID="{6745D9B8-DF0A-4D27-85EB-2474EA3C1519}" presName="brFrame" presStyleLbl="node1" presStyleIdx="3" presStyleCnt="4" custLinFactNeighborX="-5932" custLinFactNeighborY="1">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a:p>
      </dgm:t>
    </dgm:pt>
  </dgm:ptLst>
  <dgm:cxnLst>
    <dgm:cxn modelId="{CD273AA9-1B05-4DAB-8B53-C2ED671C5AD8}" srcId="{2541C74A-5300-4C4A-8412-CFA281D38F7D}" destId="{6745D9B8-DF0A-4D27-85EB-2474EA3C1519}" srcOrd="0" destOrd="0" parTransId="{D38D3BFF-51E2-4739-82A6-B9E6577AA433}" sibTransId="{B96BEA4B-257E-4813-AE92-F777E7B354B1}"/>
    <dgm:cxn modelId="{90718258-EC09-417E-B02A-14A5D4D4DC6B}" type="presOf" srcId="{6745D9B8-DF0A-4D27-85EB-2474EA3C1519}" destId="{64690E07-6C60-4E57-8101-D68D878D0F09}" srcOrd="0" destOrd="0" presId="urn:microsoft.com/office/officeart/2009/3/layout/FramedTextPicture"/>
    <dgm:cxn modelId="{ED123FFB-2660-4890-B190-39018EE88779}" type="presOf" srcId="{2541C74A-5300-4C4A-8412-CFA281D38F7D}" destId="{7FAC47EC-AB74-4052-A3C5-C584220D5B48}" srcOrd="0" destOrd="0" presId="urn:microsoft.com/office/officeart/2009/3/layout/FramedTextPicture"/>
    <dgm:cxn modelId="{2C90C523-2220-46C7-823A-99FF081987B8}" type="presParOf" srcId="{7FAC47EC-AB74-4052-A3C5-C584220D5B48}" destId="{66DDD289-4F96-4989-B67B-3EF8EC6C5067}" srcOrd="0" destOrd="0" presId="urn:microsoft.com/office/officeart/2009/3/layout/FramedTextPicture"/>
    <dgm:cxn modelId="{A0D9FE69-EF9D-4E29-9E2C-858AA3C9E2D0}" type="presParOf" srcId="{66DDD289-4F96-4989-B67B-3EF8EC6C5067}" destId="{E0E2583C-07A8-4130-82E4-22AF5A04DC88}" srcOrd="0" destOrd="0" presId="urn:microsoft.com/office/officeart/2009/3/layout/FramedTextPicture"/>
    <dgm:cxn modelId="{D9D13C27-C923-4C86-8B5F-D1C93E542F0E}" type="presParOf" srcId="{66DDD289-4F96-4989-B67B-3EF8EC6C5067}" destId="{64690E07-6C60-4E57-8101-D68D878D0F09}" srcOrd="1" destOrd="0" presId="urn:microsoft.com/office/officeart/2009/3/layout/FramedTextPicture"/>
    <dgm:cxn modelId="{2157E6F3-0CC5-4D8C-BEF5-A6793468EDFE}" type="presParOf" srcId="{66DDD289-4F96-4989-B67B-3EF8EC6C5067}" destId="{DF31AFF9-2401-4284-A8AB-41481B8597F9}" srcOrd="2" destOrd="0" presId="urn:microsoft.com/office/officeart/2009/3/layout/FramedTextPicture"/>
    <dgm:cxn modelId="{96B687BA-76C9-4100-A893-464F1FA4FBA0}" type="presParOf" srcId="{66DDD289-4F96-4989-B67B-3EF8EC6C5067}" destId="{05AEE118-C548-4559-9A64-C156E12CF1EA}" srcOrd="3" destOrd="0" presId="urn:microsoft.com/office/officeart/2009/3/layout/FramedTextPicture"/>
    <dgm:cxn modelId="{BBB1E27E-008F-47EE-A05E-BC9B121A5093}" type="presParOf" srcId="{66DDD289-4F96-4989-B67B-3EF8EC6C5067}" destId="{E28522CC-DD19-4EC8-A267-2384C15BFE61}" srcOrd="4" destOrd="0" presId="urn:microsoft.com/office/officeart/2009/3/layout/FramedTextPicture"/>
    <dgm:cxn modelId="{9805D0E7-0BE9-40D1-A901-1B1395E3CE66}" type="presParOf" srcId="{66DDD289-4F96-4989-B67B-3EF8EC6C5067}" destId="{FE41DB9C-1A69-4857-966F-08BEE68DE110}"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541C74A-5300-4C4A-8412-CFA281D38F7D}" type="doc">
      <dgm:prSet loTypeId="urn:microsoft.com/office/officeart/2009/3/layout/FramedTextPicture" loCatId="picture" qsTypeId="urn:microsoft.com/office/officeart/2005/8/quickstyle/simple2" qsCatId="simple" csTypeId="urn:microsoft.com/office/officeart/2005/8/colors/accent1_2" csCatId="accent1" phldr="1"/>
      <dgm:spPr/>
      <dgm:t>
        <a:bodyPr/>
        <a:lstStyle/>
        <a:p>
          <a:endParaRPr lang="en-IN"/>
        </a:p>
      </dgm:t>
    </dgm:pt>
    <dgm:pt modelId="{D38D3BFF-51E2-4739-82A6-B9E6577AA433}" type="parTrans" cxnId="{45A5DBE7-12F2-4137-A2FD-F674662A5363}">
      <dgm:prSet/>
      <dgm:spPr/>
      <dgm:t>
        <a:bodyPr/>
        <a:lstStyle/>
        <a:p>
          <a:endParaRPr lang="en-IN"/>
        </a:p>
      </dgm:t>
    </dgm:pt>
    <dgm:pt modelId="{6745D9B8-DF0A-4D27-85EB-2474EA3C1519}">
      <dgm:prSet phldrT="[Text]"/>
      <dgm:spPr/>
      <dgm:t>
        <a:bodyPr/>
        <a:lstStyle/>
        <a:p>
          <a:r>
            <a:rPr lang="en-US" b="1" i="0"/>
            <a:t>Credit Linked Capital Subsidy Scheme</a:t>
          </a:r>
          <a:endParaRPr lang="en-IN"/>
        </a:p>
      </dgm:t>
    </dgm:pt>
    <dgm:pt modelId="{B96BEA4B-257E-4813-AE92-F777E7B354B1}" type="sibTrans" cxnId="{45A5DBE7-12F2-4137-A2FD-F674662A5363}">
      <dgm:prSet/>
      <dgm:spPr/>
      <dgm:t>
        <a:bodyPr/>
        <a:lstStyle/>
        <a:p>
          <a:endParaRPr lang="en-IN"/>
        </a:p>
      </dgm:t>
    </dgm:pt>
    <dgm:pt modelId="{7FAC47EC-AB74-4052-A3C5-C584220D5B48}" type="pres">
      <dgm:prSet presAssocID="{2541C74A-5300-4C4A-8412-CFA281D38F7D}" presName="Name0" presStyleCnt="0">
        <dgm:presLayoutVars>
          <dgm:chMax/>
          <dgm:chPref/>
          <dgm:dir/>
        </dgm:presLayoutVars>
      </dgm:prSet>
      <dgm:spPr/>
      <dgm:t>
        <a:bodyPr/>
        <a:lstStyle/>
        <a:p>
          <a:endParaRPr lang="en-GB"/>
        </a:p>
      </dgm:t>
    </dgm:pt>
    <dgm:pt modelId="{66DDD289-4F96-4989-B67B-3EF8EC6C5067}" type="pres">
      <dgm:prSet presAssocID="{6745D9B8-DF0A-4D27-85EB-2474EA3C1519}" presName="composite" presStyleCnt="0">
        <dgm:presLayoutVars>
          <dgm:chMax/>
          <dgm:chPref/>
        </dgm:presLayoutVars>
      </dgm:prSet>
      <dgm:spPr/>
      <dgm:t>
        <a:bodyPr/>
        <a:lstStyle/>
        <a:p>
          <a:endParaRPr/>
        </a:p>
      </dgm:t>
    </dgm:pt>
    <dgm:pt modelId="{E0E2583C-07A8-4130-82E4-22AF5A04DC88}" type="pres">
      <dgm:prSet presAssocID="{6745D9B8-DF0A-4D27-85EB-2474EA3C1519}" presName="Image" presStyleLbl="bgImgPlace1" presStyleIdx="0" presStyleCnt="1" custScaleX="96555" custScaleY="86598" custLinFactNeighborX="-10035" custLinFactNeighborY="-16618"/>
      <dgm:spPr>
        <a:blipFill>
          <a:blip xmlns:r="http://schemas.openxmlformats.org/officeDocument/2006/relationships" r:embed="rId1">
            <a:extLst>
              <a:ext uri="{837473B0-CC2E-450A-ABE3-18F120FF3D39}">
                <a1611:picAttrSrcUrl xmlns:a1611="http://schemas.microsoft.com/office/drawing/2016/11/main" xmlns="" xmlns:a14="http://schemas.microsoft.com/office/drawing/2010/main" xmlns:wp="http://schemas.openxmlformats.org/drawingml/2006/wordprocessingDrawing" xmlns:w="http://schemas.openxmlformats.org/wordprocessingml/2006/main" xmlns:m="http://schemas.openxmlformats.org/officeDocument/2006/math" r:id="rId2" r:embed="rId2"/>
              </a:ext>
            </a:extLst>
          </a:blip>
          <a:stretch>
            <a:fillRect t="-6000" b="-6000"/>
          </a:stretch>
        </a:blipFill>
      </dgm:spPr>
      <dgm:t>
        <a:bodyPr/>
        <a:lstStyle/>
        <a:p>
          <a:endParaRPr/>
        </a:p>
      </dgm:t>
    </dgm:pt>
    <dgm:pt modelId="{64690E07-6C60-4E57-8101-D68D878D0F09}" type="pres">
      <dgm:prSet presAssocID="{6745D9B8-DF0A-4D27-85EB-2474EA3C1519}" presName="ParentText" presStyleLbl="revTx" presStyleIdx="0" presStyleCnt="1">
        <dgm:presLayoutVars>
          <dgm:chMax val="0"/>
          <dgm:chPref val="0"/>
          <dgm:bulletEnabled val="1"/>
        </dgm:presLayoutVars>
      </dgm:prSet>
      <dgm:spPr/>
      <dgm:t>
        <a:bodyPr/>
        <a:lstStyle/>
        <a:p>
          <a:endParaRPr lang="en-GB"/>
        </a:p>
      </dgm:t>
    </dgm:pt>
    <dgm:pt modelId="{DF31AFF9-2401-4284-A8AB-41481B8597F9}" type="pres">
      <dgm:prSet presAssocID="{6745D9B8-DF0A-4D27-85EB-2474EA3C1519}" presName="tlFrame" presStyleLbl="node1" presStyleIdx="0" presStyleCnt="4" custLinFactNeighborY="4592"/>
      <dgm:spPr/>
      <dgm:t>
        <a:bodyPr/>
        <a:lstStyle/>
        <a:p>
          <a:endParaRPr/>
        </a:p>
      </dgm:t>
    </dgm:pt>
    <dgm:pt modelId="{05AEE118-C548-4559-9A64-C156E12CF1EA}" type="pres">
      <dgm:prSet presAssocID="{6745D9B8-DF0A-4D27-85EB-2474EA3C1519}" presName="trFrame" presStyleLbl="node1" presStyleIdx="1" presStyleCnt="4" custLinFactNeighborY="4592"/>
      <dgm:spPr/>
      <dgm:t>
        <a:bodyPr/>
        <a:lstStyle/>
        <a:p>
          <a:endParaRPr/>
        </a:p>
      </dgm:t>
    </dgm:pt>
    <dgm:pt modelId="{E28522CC-DD19-4EC8-A267-2384C15BFE61}" type="pres">
      <dgm:prSet presAssocID="{6745D9B8-DF0A-4D27-85EB-2474EA3C1519}" presName="blFrame" presStyleLbl="node1" presStyleIdx="2" presStyleCnt="4" custLinFactNeighborY="4592"/>
      <dgm:spPr/>
      <dgm:t>
        <a:bodyPr/>
        <a:lstStyle/>
        <a:p>
          <a:endParaRPr/>
        </a:p>
      </dgm:t>
    </dgm:pt>
    <dgm:pt modelId="{FE41DB9C-1A69-4857-966F-08BEE68DE110}" type="pres">
      <dgm:prSet presAssocID="{6745D9B8-DF0A-4D27-85EB-2474EA3C1519}" presName="brFrame" presStyleLbl="node1" presStyleIdx="3" presStyleCnt="4" custLinFactNeighborX="-5932" custLinFactNeighborY="1"/>
      <dgm:spPr/>
      <dgm:t>
        <a:bodyPr/>
        <a:lstStyle/>
        <a:p>
          <a:endParaRPr/>
        </a:p>
      </dgm:t>
    </dgm:pt>
  </dgm:ptLst>
  <dgm:cxnLst>
    <dgm:cxn modelId="{45A5DBE7-12F2-4137-A2FD-F674662A5363}" srcId="{2541C74A-5300-4C4A-8412-CFA281D38F7D}" destId="{6745D9B8-DF0A-4D27-85EB-2474EA3C1519}" srcOrd="0" destOrd="0" parTransId="{D38D3BFF-51E2-4739-82A6-B9E6577AA433}" sibTransId="{B96BEA4B-257E-4813-AE92-F777E7B354B1}"/>
    <dgm:cxn modelId="{525D1858-9E4A-44E4-8297-271508CB801E}" type="presOf" srcId="{2541C74A-5300-4C4A-8412-CFA281D38F7D}" destId="{7FAC47EC-AB74-4052-A3C5-C584220D5B48}" srcOrd="0" destOrd="0" presId="urn:microsoft.com/office/officeart/2009/3/layout/FramedTextPicture"/>
    <dgm:cxn modelId="{49C130E5-CF85-424D-A3B0-A5E7DE72F956}" type="presOf" srcId="{6745D9B8-DF0A-4D27-85EB-2474EA3C1519}" destId="{64690E07-6C60-4E57-8101-D68D878D0F09}" srcOrd="0" destOrd="0" presId="urn:microsoft.com/office/officeart/2009/3/layout/FramedTextPicture"/>
    <dgm:cxn modelId="{B7B761F0-E004-4B1F-B108-3D9650B14B5D}" type="presParOf" srcId="{7FAC47EC-AB74-4052-A3C5-C584220D5B48}" destId="{66DDD289-4F96-4989-B67B-3EF8EC6C5067}" srcOrd="0" destOrd="0" presId="urn:microsoft.com/office/officeart/2009/3/layout/FramedTextPicture"/>
    <dgm:cxn modelId="{9C2478AA-4937-4097-8BCC-E1D4BDEDA5A1}" type="presParOf" srcId="{66DDD289-4F96-4989-B67B-3EF8EC6C5067}" destId="{E0E2583C-07A8-4130-82E4-22AF5A04DC88}" srcOrd="0" destOrd="0" presId="urn:microsoft.com/office/officeart/2009/3/layout/FramedTextPicture"/>
    <dgm:cxn modelId="{786F190D-6777-4978-935E-42122D53F6FD}" type="presParOf" srcId="{66DDD289-4F96-4989-B67B-3EF8EC6C5067}" destId="{64690E07-6C60-4E57-8101-D68D878D0F09}" srcOrd="1" destOrd="0" presId="urn:microsoft.com/office/officeart/2009/3/layout/FramedTextPicture"/>
    <dgm:cxn modelId="{ABBED929-CF0B-49C6-B62B-ECB2CE93B87E}" type="presParOf" srcId="{66DDD289-4F96-4989-B67B-3EF8EC6C5067}" destId="{DF31AFF9-2401-4284-A8AB-41481B8597F9}" srcOrd="2" destOrd="0" presId="urn:microsoft.com/office/officeart/2009/3/layout/FramedTextPicture"/>
    <dgm:cxn modelId="{35098589-30DF-4E9F-B146-496E727231E1}" type="presParOf" srcId="{66DDD289-4F96-4989-B67B-3EF8EC6C5067}" destId="{05AEE118-C548-4559-9A64-C156E12CF1EA}" srcOrd="3" destOrd="0" presId="urn:microsoft.com/office/officeart/2009/3/layout/FramedTextPicture"/>
    <dgm:cxn modelId="{6C356D74-6B3D-4BEC-A850-721AE22CA134}" type="presParOf" srcId="{66DDD289-4F96-4989-B67B-3EF8EC6C5067}" destId="{E28522CC-DD19-4EC8-A267-2384C15BFE61}" srcOrd="4" destOrd="0" presId="urn:microsoft.com/office/officeart/2009/3/layout/FramedTextPicture"/>
    <dgm:cxn modelId="{AA165109-46E1-42F2-8CD4-1E130916B4FD}" type="presParOf" srcId="{66DDD289-4F96-4989-B67B-3EF8EC6C5067}" destId="{FE41DB9C-1A69-4857-966F-08BEE68DE110}"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CBE44-15AC-40C3-9887-C42B3D013073}">
      <dsp:nvSpPr>
        <dsp:cNvPr id="0" name=""/>
        <dsp:cNvSpPr/>
      </dsp:nvSpPr>
      <dsp:spPr>
        <a:xfrm rot="5400000">
          <a:off x="646919" y="1524597"/>
          <a:ext cx="1938578" cy="3225751"/>
        </a:xfrm>
        <a:prstGeom prst="corner">
          <a:avLst>
            <a:gd name="adj1" fmla="val 16120"/>
            <a:gd name="adj2" fmla="val 1611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915EC-3C85-4745-BFB4-91EA17411008}">
      <dsp:nvSpPr>
        <dsp:cNvPr id="0" name=""/>
        <dsp:cNvSpPr/>
      </dsp:nvSpPr>
      <dsp:spPr>
        <a:xfrm>
          <a:off x="323322" y="2488402"/>
          <a:ext cx="2912226" cy="255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lvl="0" algn="l" defTabSz="2711450">
            <a:lnSpc>
              <a:spcPct val="90000"/>
            </a:lnSpc>
            <a:spcBef>
              <a:spcPct val="0"/>
            </a:spcBef>
            <a:spcAft>
              <a:spcPct val="35000"/>
            </a:spcAft>
          </a:pPr>
          <a:r>
            <a:rPr lang="en-US" sz="6100" kern="1200"/>
            <a:t>Micro</a:t>
          </a:r>
        </a:p>
      </dsp:txBody>
      <dsp:txXfrm>
        <a:off x="323322" y="2488402"/>
        <a:ext cx="2912226" cy="2552737"/>
      </dsp:txXfrm>
    </dsp:sp>
    <dsp:sp modelId="{64023698-5FF4-49FF-AB73-4882A6172388}">
      <dsp:nvSpPr>
        <dsp:cNvPr id="0" name=""/>
        <dsp:cNvSpPr/>
      </dsp:nvSpPr>
      <dsp:spPr>
        <a:xfrm>
          <a:off x="2686072" y="1287114"/>
          <a:ext cx="549476" cy="549476"/>
        </a:xfrm>
        <a:prstGeom prst="triangle">
          <a:avLst>
            <a:gd name="adj" fmla="val 100000"/>
          </a:avLst>
        </a:prstGeom>
        <a:solidFill>
          <a:schemeClr val="accent3">
            <a:hueOff val="-3082042"/>
            <a:satOff val="3141"/>
            <a:lumOff val="-588"/>
            <a:alphaOff val="0"/>
          </a:schemeClr>
        </a:solidFill>
        <a:ln w="15875" cap="flat" cmpd="sng" algn="ctr">
          <a:solidFill>
            <a:schemeClr val="accent3">
              <a:hueOff val="-3082042"/>
              <a:satOff val="3141"/>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7C269D-EADA-45B5-8884-0CDA81AA7C1D}">
      <dsp:nvSpPr>
        <dsp:cNvPr id="0" name=""/>
        <dsp:cNvSpPr/>
      </dsp:nvSpPr>
      <dsp:spPr>
        <a:xfrm rot="5400000">
          <a:off x="4212053" y="642401"/>
          <a:ext cx="1938578" cy="3225751"/>
        </a:xfrm>
        <a:prstGeom prst="corner">
          <a:avLst>
            <a:gd name="adj1" fmla="val 16120"/>
            <a:gd name="adj2" fmla="val 16110"/>
          </a:avLst>
        </a:prstGeom>
        <a:solidFill>
          <a:schemeClr val="accent3">
            <a:hueOff val="-6164083"/>
            <a:satOff val="6281"/>
            <a:lumOff val="-1177"/>
            <a:alphaOff val="0"/>
          </a:schemeClr>
        </a:solidFill>
        <a:ln w="15875" cap="flat" cmpd="sng" algn="ctr">
          <a:solidFill>
            <a:schemeClr val="accent3">
              <a:hueOff val="-6164083"/>
              <a:satOff val="6281"/>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13416D-B990-464E-979F-DE43C74A08AA}">
      <dsp:nvSpPr>
        <dsp:cNvPr id="0" name=""/>
        <dsp:cNvSpPr/>
      </dsp:nvSpPr>
      <dsp:spPr>
        <a:xfrm>
          <a:off x="3888456" y="1606206"/>
          <a:ext cx="2912226" cy="255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lvl="0" algn="l" defTabSz="2711450">
            <a:lnSpc>
              <a:spcPct val="90000"/>
            </a:lnSpc>
            <a:spcBef>
              <a:spcPct val="0"/>
            </a:spcBef>
            <a:spcAft>
              <a:spcPct val="35000"/>
            </a:spcAft>
          </a:pPr>
          <a:r>
            <a:rPr lang="en-US" sz="6100" kern="1200" dirty="0"/>
            <a:t>Small</a:t>
          </a:r>
          <a:endParaRPr lang="en-IN" sz="6100" kern="1200" dirty="0"/>
        </a:p>
      </dsp:txBody>
      <dsp:txXfrm>
        <a:off x="3888456" y="1606206"/>
        <a:ext cx="2912226" cy="2552737"/>
      </dsp:txXfrm>
    </dsp:sp>
    <dsp:sp modelId="{7D05FBE3-F5E8-4C3D-BB52-94C2A3F83D69}">
      <dsp:nvSpPr>
        <dsp:cNvPr id="0" name=""/>
        <dsp:cNvSpPr/>
      </dsp:nvSpPr>
      <dsp:spPr>
        <a:xfrm>
          <a:off x="6251206" y="404918"/>
          <a:ext cx="549476" cy="549476"/>
        </a:xfrm>
        <a:prstGeom prst="triangle">
          <a:avLst>
            <a:gd name="adj" fmla="val 100000"/>
          </a:avLst>
        </a:prstGeom>
        <a:solidFill>
          <a:schemeClr val="accent3">
            <a:hueOff val="-9246125"/>
            <a:satOff val="9422"/>
            <a:lumOff val="-1765"/>
            <a:alphaOff val="0"/>
          </a:schemeClr>
        </a:solidFill>
        <a:ln w="15875" cap="flat" cmpd="sng" algn="ctr">
          <a:solidFill>
            <a:schemeClr val="accent3">
              <a:hueOff val="-9246125"/>
              <a:satOff val="9422"/>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49ACDC-7169-4A56-9A6E-BB13787FCC35}">
      <dsp:nvSpPr>
        <dsp:cNvPr id="0" name=""/>
        <dsp:cNvSpPr/>
      </dsp:nvSpPr>
      <dsp:spPr>
        <a:xfrm rot="5400000">
          <a:off x="7777188" y="-239794"/>
          <a:ext cx="1938578" cy="3225751"/>
        </a:xfrm>
        <a:prstGeom prst="corner">
          <a:avLst>
            <a:gd name="adj1" fmla="val 16120"/>
            <a:gd name="adj2" fmla="val 16110"/>
          </a:avLst>
        </a:prstGeom>
        <a:solidFill>
          <a:schemeClr val="accent3">
            <a:hueOff val="-12328166"/>
            <a:satOff val="12562"/>
            <a:lumOff val="-2354"/>
            <a:alphaOff val="0"/>
          </a:schemeClr>
        </a:solidFill>
        <a:ln w="15875" cap="flat" cmpd="sng" algn="ctr">
          <a:solidFill>
            <a:schemeClr val="accent3">
              <a:hueOff val="-12328166"/>
              <a:satOff val="12562"/>
              <a:lumOff val="-235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6FA606-47A8-43AE-92E5-DAA3677DEFB5}">
      <dsp:nvSpPr>
        <dsp:cNvPr id="0" name=""/>
        <dsp:cNvSpPr/>
      </dsp:nvSpPr>
      <dsp:spPr>
        <a:xfrm>
          <a:off x="7453591" y="724010"/>
          <a:ext cx="2912226" cy="255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lvl="0" algn="l" defTabSz="2711450">
            <a:lnSpc>
              <a:spcPct val="90000"/>
            </a:lnSpc>
            <a:spcBef>
              <a:spcPct val="0"/>
            </a:spcBef>
            <a:spcAft>
              <a:spcPct val="35000"/>
            </a:spcAft>
          </a:pPr>
          <a:r>
            <a:rPr lang="en-US" sz="6100" kern="1200"/>
            <a:t>Medium</a:t>
          </a:r>
          <a:endParaRPr lang="en-IN" sz="6100" kern="1200"/>
        </a:p>
      </dsp:txBody>
      <dsp:txXfrm>
        <a:off x="7453591" y="724010"/>
        <a:ext cx="2912226" cy="25527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2583C-07A8-4130-82E4-22AF5A04DC88}">
      <dsp:nvSpPr>
        <dsp:cNvPr id="0" name=""/>
        <dsp:cNvSpPr/>
      </dsp:nvSpPr>
      <dsp:spPr>
        <a:xfrm>
          <a:off x="0" y="269245"/>
          <a:ext cx="2412876" cy="1455691"/>
        </a:xfrm>
        <a:prstGeom prst="rect">
          <a:avLst/>
        </a:prstGeom>
        <a:blipFill>
          <a:blip xmlns:r="http://schemas.openxmlformats.org/officeDocument/2006/relationships" r:embed="rId1">
            <a:extLst>
              <a:ext uri="{837473B0-CC2E-450A-ABE3-18F120FF3D39}">
                <a1611:picAttrSrcUrl xmlns:a1611="http://schemas.microsoft.com/office/drawing/2016/11/main" xmlns="" xmlns:a14="http://schemas.microsoft.com/office/drawing/2010/main" xmlns:wp="http://schemas.openxmlformats.org/drawingml/2006/wordprocessingDrawing" xmlns:w="http://schemas.openxmlformats.org/wordprocessingml/2006/main" xmlns:m="http://schemas.openxmlformats.org/officeDocument/2006/math" r:id="rId2" r:embed="rId2"/>
              </a:ext>
            </a:extLst>
          </a:blip>
          <a:stretch>
            <a:fillRect t="-34000" b="-3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690E07-6C60-4E57-8101-D68D878D0F09}">
      <dsp:nvSpPr>
        <dsp:cNvPr id="0" name=""/>
        <dsp:cNvSpPr/>
      </dsp:nvSpPr>
      <dsp:spPr>
        <a:xfrm>
          <a:off x="2581782" y="2272489"/>
          <a:ext cx="3540417" cy="2186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1" i="0" kern="1200"/>
            <a:t>Quality Management Standards &amp; Quality Technology Tools</a:t>
          </a:r>
          <a:endParaRPr lang="en-IN" sz="3100" kern="1200"/>
        </a:p>
      </dsp:txBody>
      <dsp:txXfrm>
        <a:off x="2581782" y="2272489"/>
        <a:ext cx="3540417" cy="2186853"/>
      </dsp:txXfrm>
    </dsp:sp>
    <dsp:sp modelId="{DF31AFF9-2401-4284-A8AB-41481B8597F9}">
      <dsp:nvSpPr>
        <dsp:cNvPr id="0" name=""/>
        <dsp:cNvSpPr/>
      </dsp:nvSpPr>
      <dsp:spPr>
        <a:xfrm>
          <a:off x="2269412" y="1999444"/>
          <a:ext cx="850270" cy="850490"/>
        </a:xfrm>
        <a:prstGeom prst="halfFrame">
          <a:avLst>
            <a:gd name="adj1" fmla="val 25770"/>
            <a:gd name="adj2" fmla="val 25770"/>
          </a:avLst>
        </a:prstGeom>
        <a:solidFill>
          <a:schemeClr val="accent3"/>
        </a:solidFill>
        <a:ln w="1905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sp>
    <dsp:sp modelId="{05AEE118-C548-4559-9A64-C156E12CF1EA}">
      <dsp:nvSpPr>
        <dsp:cNvPr id="0" name=""/>
        <dsp:cNvSpPr/>
      </dsp:nvSpPr>
      <dsp:spPr>
        <a:xfrm rot="5400000">
          <a:off x="5608817" y="1999554"/>
          <a:ext cx="850490" cy="850270"/>
        </a:xfrm>
        <a:prstGeom prst="halfFrame">
          <a:avLst>
            <a:gd name="adj1" fmla="val 25770"/>
            <a:gd name="adj2" fmla="val 25770"/>
          </a:avLst>
        </a:prstGeom>
        <a:solidFill>
          <a:schemeClr val="accent3"/>
        </a:solidFill>
        <a:ln w="1905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sp>
    <dsp:sp modelId="{E28522CC-DD19-4EC8-A267-2384C15BFE61}">
      <dsp:nvSpPr>
        <dsp:cNvPr id="0" name=""/>
        <dsp:cNvSpPr/>
      </dsp:nvSpPr>
      <dsp:spPr>
        <a:xfrm rot="16200000">
          <a:off x="2269302" y="3960549"/>
          <a:ext cx="850490" cy="850270"/>
        </a:xfrm>
        <a:prstGeom prst="halfFrame">
          <a:avLst>
            <a:gd name="adj1" fmla="val 25770"/>
            <a:gd name="adj2" fmla="val 25770"/>
          </a:avLst>
        </a:prstGeom>
        <a:solidFill>
          <a:schemeClr val="accent3"/>
        </a:solidFill>
        <a:ln w="1905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sp>
    <dsp:sp modelId="{FE41DB9C-1A69-4857-966F-08BEE68DE110}">
      <dsp:nvSpPr>
        <dsp:cNvPr id="0" name=""/>
        <dsp:cNvSpPr/>
      </dsp:nvSpPr>
      <dsp:spPr>
        <a:xfrm rot="10800000">
          <a:off x="5558489" y="3921393"/>
          <a:ext cx="850270" cy="850490"/>
        </a:xfrm>
        <a:prstGeom prst="halfFrame">
          <a:avLst>
            <a:gd name="adj1" fmla="val 25770"/>
            <a:gd name="adj2" fmla="val 25770"/>
          </a:avLst>
        </a:prstGeom>
        <a:solidFill>
          <a:schemeClr val="accent3"/>
        </a:solidFill>
        <a:ln w="1905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2583C-07A8-4130-82E4-22AF5A04DC88}">
      <dsp:nvSpPr>
        <dsp:cNvPr id="0" name=""/>
        <dsp:cNvSpPr/>
      </dsp:nvSpPr>
      <dsp:spPr>
        <a:xfrm>
          <a:off x="0" y="272494"/>
          <a:ext cx="2412876" cy="1442697"/>
        </a:xfrm>
        <a:prstGeom prst="rect">
          <a:avLst/>
        </a:prstGeom>
        <a:blipFill>
          <a:blip xmlns:r="http://schemas.openxmlformats.org/officeDocument/2006/relationships" r:embed="rId1"/>
          <a:stretch>
            <a:fillRect l="-3000" r="-3000"/>
          </a:stretch>
        </a:blip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690E07-6C60-4E57-8101-D68D878D0F09}">
      <dsp:nvSpPr>
        <dsp:cNvPr id="0" name=""/>
        <dsp:cNvSpPr/>
      </dsp:nvSpPr>
      <dsp:spPr>
        <a:xfrm>
          <a:off x="2581782" y="2207855"/>
          <a:ext cx="3540417" cy="2186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spc="-5">
              <a:solidFill>
                <a:schemeClr val="tx1"/>
              </a:solidFill>
              <a:latin typeface="Cambria"/>
              <a:cs typeface="Cambria"/>
            </a:rPr>
            <a:t>Emergency</a:t>
          </a:r>
          <a:r>
            <a:rPr lang="en-US" sz="3400" b="1" kern="1200" spc="-15">
              <a:solidFill>
                <a:schemeClr val="tx1"/>
              </a:solidFill>
              <a:latin typeface="Cambria"/>
              <a:cs typeface="Cambria"/>
            </a:rPr>
            <a:t> </a:t>
          </a:r>
          <a:r>
            <a:rPr lang="en-US" sz="3400" b="1" kern="1200" spc="-5">
              <a:solidFill>
                <a:schemeClr val="tx1"/>
              </a:solidFill>
              <a:latin typeface="Cambria"/>
              <a:cs typeface="Cambria"/>
            </a:rPr>
            <a:t>Credit </a:t>
          </a:r>
          <a:r>
            <a:rPr lang="en-US" sz="3400" b="1" kern="1200">
              <a:solidFill>
                <a:schemeClr val="tx1"/>
              </a:solidFill>
              <a:latin typeface="Cambria"/>
              <a:cs typeface="Cambria"/>
            </a:rPr>
            <a:t>Line</a:t>
          </a:r>
          <a:r>
            <a:rPr lang="en-US" sz="3400" b="1" kern="1200" spc="-10">
              <a:solidFill>
                <a:schemeClr val="tx1"/>
              </a:solidFill>
              <a:latin typeface="Cambria"/>
              <a:cs typeface="Cambria"/>
            </a:rPr>
            <a:t> Guarantee</a:t>
          </a:r>
          <a:r>
            <a:rPr lang="en-US" sz="3400" b="1" kern="1200" spc="-5">
              <a:solidFill>
                <a:schemeClr val="tx1"/>
              </a:solidFill>
              <a:latin typeface="Cambria"/>
              <a:cs typeface="Cambria"/>
            </a:rPr>
            <a:t> </a:t>
          </a:r>
          <a:r>
            <a:rPr lang="en-US" sz="3400" b="1" kern="1200">
              <a:solidFill>
                <a:schemeClr val="tx1"/>
              </a:solidFill>
              <a:latin typeface="Cambria"/>
              <a:cs typeface="Cambria"/>
            </a:rPr>
            <a:t>Scheme</a:t>
          </a:r>
          <a:r>
            <a:rPr lang="en-US" sz="3400" b="1" kern="1200" spc="-5">
              <a:solidFill>
                <a:schemeClr val="tx1"/>
              </a:solidFill>
              <a:latin typeface="Cambria"/>
              <a:cs typeface="Cambria"/>
            </a:rPr>
            <a:t> </a:t>
          </a:r>
          <a:r>
            <a:rPr lang="en-US" sz="3400" b="1" kern="1200" spc="-10">
              <a:solidFill>
                <a:schemeClr val="tx1"/>
              </a:solidFill>
              <a:latin typeface="Cambria"/>
              <a:cs typeface="Cambria"/>
            </a:rPr>
            <a:t>(ECLGS)</a:t>
          </a:r>
          <a:endParaRPr lang="en-IN" sz="3400" kern="1200">
            <a:solidFill>
              <a:schemeClr val="tx1"/>
            </a:solidFill>
          </a:endParaRPr>
        </a:p>
      </dsp:txBody>
      <dsp:txXfrm>
        <a:off x="2581782" y="2207855"/>
        <a:ext cx="3540417" cy="2186853"/>
      </dsp:txXfrm>
    </dsp:sp>
    <dsp:sp modelId="{DF31AFF9-2401-4284-A8AB-41481B8597F9}">
      <dsp:nvSpPr>
        <dsp:cNvPr id="0" name=""/>
        <dsp:cNvSpPr/>
      </dsp:nvSpPr>
      <dsp:spPr>
        <a:xfrm>
          <a:off x="2269412" y="1934807"/>
          <a:ext cx="850270" cy="850490"/>
        </a:xfrm>
        <a:prstGeom prst="halfFrame">
          <a:avLst>
            <a:gd name="adj1" fmla="val 25770"/>
            <a:gd name="adj2" fmla="val 257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5AEE118-C548-4559-9A64-C156E12CF1EA}">
      <dsp:nvSpPr>
        <dsp:cNvPr id="0" name=""/>
        <dsp:cNvSpPr/>
      </dsp:nvSpPr>
      <dsp:spPr>
        <a:xfrm rot="5400000">
          <a:off x="5608817" y="1934917"/>
          <a:ext cx="850490" cy="850270"/>
        </a:xfrm>
        <a:prstGeom prst="halfFrame">
          <a:avLst>
            <a:gd name="adj1" fmla="val 25770"/>
            <a:gd name="adj2" fmla="val 257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28522CC-DD19-4EC8-A267-2384C15BFE61}">
      <dsp:nvSpPr>
        <dsp:cNvPr id="0" name=""/>
        <dsp:cNvSpPr/>
      </dsp:nvSpPr>
      <dsp:spPr>
        <a:xfrm rot="16200000">
          <a:off x="2269302" y="3895912"/>
          <a:ext cx="850490" cy="850270"/>
        </a:xfrm>
        <a:prstGeom prst="halfFrame">
          <a:avLst>
            <a:gd name="adj1" fmla="val 25770"/>
            <a:gd name="adj2" fmla="val 257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E41DB9C-1A69-4857-966F-08BEE68DE110}">
      <dsp:nvSpPr>
        <dsp:cNvPr id="0" name=""/>
        <dsp:cNvSpPr/>
      </dsp:nvSpPr>
      <dsp:spPr>
        <a:xfrm rot="10800000">
          <a:off x="5558489" y="3856756"/>
          <a:ext cx="850270" cy="850490"/>
        </a:xfrm>
        <a:prstGeom prst="halfFrame">
          <a:avLst>
            <a:gd name="adj1" fmla="val 25770"/>
            <a:gd name="adj2" fmla="val 257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2583C-07A8-4130-82E4-22AF5A04DC88}">
      <dsp:nvSpPr>
        <dsp:cNvPr id="0" name=""/>
        <dsp:cNvSpPr/>
      </dsp:nvSpPr>
      <dsp:spPr>
        <a:xfrm>
          <a:off x="0" y="269245"/>
          <a:ext cx="2412876" cy="1455691"/>
        </a:xfrm>
        <a:prstGeom prst="rect">
          <a:avLst/>
        </a:prstGeom>
        <a:blipFill>
          <a:blip xmlns:r="http://schemas.openxmlformats.org/officeDocument/2006/relationships" r:embed="rId1">
            <a:extLst>
              <a:ext uri="{837473B0-CC2E-450A-ABE3-18F120FF3D39}">
                <a1611:picAttrSrcUrl xmlns:a1611="http://schemas.microsoft.com/office/drawing/2016/11/main" xmlns="" xmlns:a14="http://schemas.microsoft.com/office/drawing/2010/main" xmlns:wp="http://schemas.openxmlformats.org/drawingml/2006/wordprocessingDrawing" xmlns:w="http://schemas.openxmlformats.org/wordprocessingml/2006/main" xmlns:m="http://schemas.openxmlformats.org/officeDocument/2006/math" r:id="rId2" r:embed="rId2"/>
              </a:ext>
            </a:extLst>
          </a:blip>
          <a:stretch>
            <a:fillRect l="-4000" r="-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690E07-6C60-4E57-8101-D68D878D0F09}">
      <dsp:nvSpPr>
        <dsp:cNvPr id="0" name=""/>
        <dsp:cNvSpPr/>
      </dsp:nvSpPr>
      <dsp:spPr>
        <a:xfrm>
          <a:off x="2581782" y="2272489"/>
          <a:ext cx="3540417" cy="2186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IN" sz="3600" b="1" i="0" kern="1200" dirty="0"/>
            <a:t>Women Entrepreneurship</a:t>
          </a:r>
        </a:p>
        <a:p>
          <a:pPr lvl="0" algn="ctr" defTabSz="1600200">
            <a:lnSpc>
              <a:spcPct val="90000"/>
            </a:lnSpc>
            <a:spcBef>
              <a:spcPct val="0"/>
            </a:spcBef>
            <a:spcAft>
              <a:spcPct val="35000"/>
            </a:spcAft>
          </a:pPr>
          <a:endParaRPr lang="en-IN" sz="3600" kern="1200" dirty="0"/>
        </a:p>
      </dsp:txBody>
      <dsp:txXfrm>
        <a:off x="2581782" y="2272489"/>
        <a:ext cx="3540417" cy="2186853"/>
      </dsp:txXfrm>
    </dsp:sp>
    <dsp:sp modelId="{DF31AFF9-2401-4284-A8AB-41481B8597F9}">
      <dsp:nvSpPr>
        <dsp:cNvPr id="0" name=""/>
        <dsp:cNvSpPr/>
      </dsp:nvSpPr>
      <dsp:spPr>
        <a:xfrm>
          <a:off x="2269412" y="1999444"/>
          <a:ext cx="850270" cy="850490"/>
        </a:xfrm>
        <a:prstGeom prst="halfFrame">
          <a:avLst>
            <a:gd name="adj1" fmla="val 25770"/>
            <a:gd name="adj2" fmla="val 25770"/>
          </a:avLst>
        </a:prstGeom>
        <a:solidFill>
          <a:schemeClr val="accent3"/>
        </a:solidFill>
        <a:ln w="1587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05AEE118-C548-4559-9A64-C156E12CF1EA}">
      <dsp:nvSpPr>
        <dsp:cNvPr id="0" name=""/>
        <dsp:cNvSpPr/>
      </dsp:nvSpPr>
      <dsp:spPr>
        <a:xfrm rot="5400000">
          <a:off x="5608817" y="1999554"/>
          <a:ext cx="850490" cy="850270"/>
        </a:xfrm>
        <a:prstGeom prst="halfFrame">
          <a:avLst>
            <a:gd name="adj1" fmla="val 25770"/>
            <a:gd name="adj2" fmla="val 25770"/>
          </a:avLst>
        </a:prstGeom>
        <a:solidFill>
          <a:schemeClr val="accent3"/>
        </a:solidFill>
        <a:ln w="1587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E28522CC-DD19-4EC8-A267-2384C15BFE61}">
      <dsp:nvSpPr>
        <dsp:cNvPr id="0" name=""/>
        <dsp:cNvSpPr/>
      </dsp:nvSpPr>
      <dsp:spPr>
        <a:xfrm rot="16200000">
          <a:off x="2269302" y="3960549"/>
          <a:ext cx="850490" cy="850270"/>
        </a:xfrm>
        <a:prstGeom prst="halfFrame">
          <a:avLst>
            <a:gd name="adj1" fmla="val 25770"/>
            <a:gd name="adj2" fmla="val 25770"/>
          </a:avLst>
        </a:prstGeom>
        <a:solidFill>
          <a:schemeClr val="accent3"/>
        </a:solidFill>
        <a:ln w="1587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FE41DB9C-1A69-4857-966F-08BEE68DE110}">
      <dsp:nvSpPr>
        <dsp:cNvPr id="0" name=""/>
        <dsp:cNvSpPr/>
      </dsp:nvSpPr>
      <dsp:spPr>
        <a:xfrm rot="10800000">
          <a:off x="5558489" y="3921393"/>
          <a:ext cx="850270" cy="850490"/>
        </a:xfrm>
        <a:prstGeom prst="halfFrame">
          <a:avLst>
            <a:gd name="adj1" fmla="val 25770"/>
            <a:gd name="adj2" fmla="val 25770"/>
          </a:avLst>
        </a:prstGeom>
        <a:solidFill>
          <a:schemeClr val="accent3"/>
        </a:solidFill>
        <a:ln w="1587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16B72-0A4A-4FA0-8203-A932761840D5}">
      <dsp:nvSpPr>
        <dsp:cNvPr id="0" name=""/>
        <dsp:cNvSpPr/>
      </dsp:nvSpPr>
      <dsp:spPr>
        <a:xfrm rot="5400000">
          <a:off x="254208" y="1304590"/>
          <a:ext cx="950474" cy="1082081"/>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982FD1A-78EA-47A0-AEC1-7B5D221784AF}">
      <dsp:nvSpPr>
        <dsp:cNvPr id="0" name=""/>
        <dsp:cNvSpPr/>
      </dsp:nvSpPr>
      <dsp:spPr>
        <a:xfrm>
          <a:off x="2390" y="219173"/>
          <a:ext cx="1600039" cy="1119975"/>
        </a:xfrm>
        <a:prstGeom prst="roundRect">
          <a:avLst>
            <a:gd name="adj" fmla="val 16670"/>
          </a:avLst>
        </a:prstGeom>
        <a:solidFill>
          <a:schemeClr val="accent2">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effectLst>
                <a:outerShdw blurRad="38100" dist="38100" dir="2700000" algn="tl">
                  <a:srgbClr val="000000">
                    <a:alpha val="43137"/>
                  </a:srgbClr>
                </a:outerShdw>
              </a:effectLst>
            </a:rPr>
            <a:t>Micro</a:t>
          </a:r>
          <a:endParaRPr lang="en-IN" sz="2900" kern="1200" dirty="0"/>
        </a:p>
      </dsp:txBody>
      <dsp:txXfrm>
        <a:off x="57073" y="273856"/>
        <a:ext cx="1490673" cy="1010609"/>
      </dsp:txXfrm>
    </dsp:sp>
    <dsp:sp modelId="{DB4B5E18-5293-4A21-8366-57CD0480A6F3}">
      <dsp:nvSpPr>
        <dsp:cNvPr id="0" name=""/>
        <dsp:cNvSpPr/>
      </dsp:nvSpPr>
      <dsp:spPr>
        <a:xfrm>
          <a:off x="1669459" y="416126"/>
          <a:ext cx="1902792" cy="84635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IN" sz="2000" b="1" kern="1200" dirty="0" smtClean="0">
              <a:effectLst>
                <a:outerShdw blurRad="38100" dist="38100" dir="2700000" algn="tl">
                  <a:srgbClr val="000000">
                    <a:alpha val="43137"/>
                  </a:srgbClr>
                </a:outerShdw>
              </a:effectLst>
            </a:rPr>
            <a:t>Investment &lt; </a:t>
          </a:r>
          <a:r>
            <a:rPr lang="en-IN" sz="2000" b="1" kern="1200" dirty="0" err="1" smtClean="0">
              <a:solidFill>
                <a:srgbClr val="FF0000"/>
              </a:solidFill>
              <a:effectLst>
                <a:outerShdw blurRad="38100" dist="38100" dir="2700000" algn="tl">
                  <a:srgbClr val="000000">
                    <a:alpha val="43137"/>
                  </a:srgbClr>
                </a:outerShdw>
              </a:effectLst>
            </a:rPr>
            <a:t>Rs</a:t>
          </a:r>
          <a:r>
            <a:rPr lang="en-IN" sz="2000" b="1" kern="1200" dirty="0" smtClean="0">
              <a:solidFill>
                <a:srgbClr val="FF0000"/>
              </a:solidFill>
              <a:effectLst>
                <a:outerShdw blurRad="38100" dist="38100" dir="2700000" algn="tl">
                  <a:srgbClr val="000000">
                    <a:alpha val="43137"/>
                  </a:srgbClr>
                </a:outerShdw>
              </a:effectLst>
            </a:rPr>
            <a:t>.</a:t>
          </a:r>
          <a:r>
            <a:rPr lang="en-IN" sz="2000" b="1" kern="1200" dirty="0" smtClean="0">
              <a:effectLst>
                <a:outerShdw blurRad="38100" dist="38100" dir="2700000" algn="tl">
                  <a:srgbClr val="000000">
                    <a:alpha val="43137"/>
                  </a:srgbClr>
                </a:outerShdw>
              </a:effectLst>
            </a:rPr>
            <a:t> </a:t>
          </a:r>
          <a:r>
            <a:rPr lang="en-IN" sz="2000" b="1" kern="1200" dirty="0" smtClean="0">
              <a:solidFill>
                <a:srgbClr val="FF0000"/>
              </a:solidFill>
              <a:effectLst>
                <a:outerShdw blurRad="38100" dist="38100" dir="2700000" algn="tl">
                  <a:srgbClr val="000000">
                    <a:alpha val="43137"/>
                  </a:srgbClr>
                </a:outerShdw>
              </a:effectLst>
            </a:rPr>
            <a:t>25 Lakhs</a:t>
          </a:r>
          <a:endParaRPr lang="en-IN" sz="2000" kern="1200" dirty="0"/>
        </a:p>
      </dsp:txBody>
      <dsp:txXfrm>
        <a:off x="1669459" y="416126"/>
        <a:ext cx="1902792" cy="846356"/>
      </dsp:txXfrm>
    </dsp:sp>
    <dsp:sp modelId="{144B34DC-C49C-45E9-B371-B766F77CBD5D}">
      <dsp:nvSpPr>
        <dsp:cNvPr id="0" name=""/>
        <dsp:cNvSpPr/>
      </dsp:nvSpPr>
      <dsp:spPr>
        <a:xfrm rot="5400000">
          <a:off x="1758189" y="2562692"/>
          <a:ext cx="950474" cy="1082081"/>
        </a:xfrm>
        <a:prstGeom prst="bentUpArrow">
          <a:avLst>
            <a:gd name="adj1" fmla="val 32840"/>
            <a:gd name="adj2" fmla="val 25000"/>
            <a:gd name="adj3" fmla="val 35780"/>
          </a:avLst>
        </a:prstGeom>
        <a:solidFill>
          <a:schemeClr val="accent2">
            <a:tint val="50000"/>
            <a:hueOff val="11661942"/>
            <a:satOff val="-28548"/>
            <a:lumOff val="9095"/>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6E6F6686-8ADD-4B8D-A387-4C47B0A66BE9}">
      <dsp:nvSpPr>
        <dsp:cNvPr id="0" name=""/>
        <dsp:cNvSpPr/>
      </dsp:nvSpPr>
      <dsp:spPr>
        <a:xfrm>
          <a:off x="1506371" y="1477276"/>
          <a:ext cx="1600039" cy="1119975"/>
        </a:xfrm>
        <a:prstGeom prst="roundRect">
          <a:avLst>
            <a:gd name="adj" fmla="val 16670"/>
          </a:avLst>
        </a:prstGeom>
        <a:solidFill>
          <a:schemeClr val="accent2">
            <a:hueOff val="5081889"/>
            <a:satOff val="-12322"/>
            <a:lumOff val="-196"/>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Small</a:t>
          </a:r>
          <a:endParaRPr lang="en-IN" sz="2900" kern="1200" dirty="0"/>
        </a:p>
      </dsp:txBody>
      <dsp:txXfrm>
        <a:off x="1561054" y="1531959"/>
        <a:ext cx="1490673" cy="1010609"/>
      </dsp:txXfrm>
    </dsp:sp>
    <dsp:sp modelId="{01269B00-E5A7-4CC6-A87C-7E47D5096FE8}">
      <dsp:nvSpPr>
        <dsp:cNvPr id="0" name=""/>
        <dsp:cNvSpPr/>
      </dsp:nvSpPr>
      <dsp:spPr>
        <a:xfrm>
          <a:off x="3144261" y="1510176"/>
          <a:ext cx="2157798" cy="97210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IN" sz="2000" b="1" kern="1200" dirty="0" smtClean="0">
              <a:effectLst>
                <a:outerShdw blurRad="38100" dist="38100" dir="2700000" algn="tl">
                  <a:srgbClr val="000000">
                    <a:alpha val="43137"/>
                  </a:srgbClr>
                </a:outerShdw>
              </a:effectLst>
            </a:rPr>
            <a:t>Investment</a:t>
          </a:r>
          <a:r>
            <a:rPr lang="en-IN" sz="1800" b="1" kern="1200" dirty="0" smtClean="0">
              <a:effectLst>
                <a:outerShdw blurRad="38100" dist="38100" dir="2700000" algn="tl">
                  <a:srgbClr val="000000">
                    <a:alpha val="43137"/>
                  </a:srgbClr>
                </a:outerShdw>
              </a:effectLst>
            </a:rPr>
            <a:t> &lt; </a:t>
          </a:r>
          <a:r>
            <a:rPr lang="en-IN" sz="2400" b="1" kern="1200" dirty="0" err="1" smtClean="0">
              <a:solidFill>
                <a:srgbClr val="FF0000"/>
              </a:solidFill>
              <a:effectLst>
                <a:outerShdw blurRad="38100" dist="38100" dir="2700000" algn="tl">
                  <a:srgbClr val="000000">
                    <a:alpha val="43137"/>
                  </a:srgbClr>
                </a:outerShdw>
              </a:effectLst>
            </a:rPr>
            <a:t>Rs</a:t>
          </a:r>
          <a:r>
            <a:rPr lang="en-IN" sz="1800" b="1" kern="1200" dirty="0" smtClean="0">
              <a:solidFill>
                <a:srgbClr val="FF0000"/>
              </a:solidFill>
              <a:effectLst>
                <a:outerShdw blurRad="38100" dist="38100" dir="2700000" algn="tl">
                  <a:srgbClr val="000000">
                    <a:alpha val="43137"/>
                  </a:srgbClr>
                </a:outerShdw>
              </a:effectLst>
            </a:rPr>
            <a:t>.</a:t>
          </a:r>
          <a:r>
            <a:rPr lang="en-IN" sz="1800" b="1" kern="1200" dirty="0" smtClean="0">
              <a:effectLst>
                <a:outerShdw blurRad="38100" dist="38100" dir="2700000" algn="tl">
                  <a:srgbClr val="000000">
                    <a:alpha val="43137"/>
                  </a:srgbClr>
                </a:outerShdw>
              </a:effectLst>
            </a:rPr>
            <a:t> </a:t>
          </a:r>
          <a:r>
            <a:rPr lang="en-IN" sz="2000" b="1" kern="1200" dirty="0" smtClean="0">
              <a:solidFill>
                <a:srgbClr val="FF0000"/>
              </a:solidFill>
              <a:effectLst>
                <a:outerShdw blurRad="38100" dist="38100" dir="2700000" algn="tl">
                  <a:srgbClr val="000000">
                    <a:alpha val="43137"/>
                  </a:srgbClr>
                </a:outerShdw>
              </a:effectLst>
            </a:rPr>
            <a:t>5 </a:t>
          </a:r>
          <a:r>
            <a:rPr lang="en-IN" sz="2000" b="1" kern="1200" dirty="0" err="1" smtClean="0">
              <a:solidFill>
                <a:srgbClr val="FF0000"/>
              </a:solidFill>
              <a:effectLst>
                <a:outerShdw blurRad="38100" dist="38100" dir="2700000" algn="tl">
                  <a:srgbClr val="000000">
                    <a:alpha val="43137"/>
                  </a:srgbClr>
                </a:outerShdw>
              </a:effectLst>
            </a:rPr>
            <a:t>Crore</a:t>
          </a:r>
          <a:endParaRPr lang="en-IN" sz="2000" kern="1200" dirty="0">
            <a:solidFill>
              <a:srgbClr val="FF0000"/>
            </a:solidFill>
          </a:endParaRPr>
        </a:p>
      </dsp:txBody>
      <dsp:txXfrm>
        <a:off x="3144261" y="1510176"/>
        <a:ext cx="2157798" cy="972109"/>
      </dsp:txXfrm>
    </dsp:sp>
    <dsp:sp modelId="{4491AAE9-8080-4D78-ABAD-76A117EE93D0}">
      <dsp:nvSpPr>
        <dsp:cNvPr id="0" name=""/>
        <dsp:cNvSpPr/>
      </dsp:nvSpPr>
      <dsp:spPr>
        <a:xfrm>
          <a:off x="2808315" y="2776515"/>
          <a:ext cx="1600039" cy="1119975"/>
        </a:xfrm>
        <a:prstGeom prst="roundRect">
          <a:avLst>
            <a:gd name="adj" fmla="val 16670"/>
          </a:avLst>
        </a:prstGeom>
        <a:solidFill>
          <a:schemeClr val="accent2">
            <a:hueOff val="10163779"/>
            <a:satOff val="-24644"/>
            <a:lumOff val="-392"/>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dirty="0" smtClean="0">
              <a:effectLst>
                <a:outerShdw blurRad="38100" dist="38100" dir="2700000" algn="tl">
                  <a:srgbClr val="000000">
                    <a:alpha val="43137"/>
                  </a:srgbClr>
                </a:outerShdw>
              </a:effectLst>
            </a:rPr>
            <a:t>Medium</a:t>
          </a:r>
          <a:endParaRPr lang="en-IN" sz="2900" kern="1200" dirty="0"/>
        </a:p>
      </dsp:txBody>
      <dsp:txXfrm>
        <a:off x="2862998" y="2831198"/>
        <a:ext cx="1490673" cy="1010609"/>
      </dsp:txXfrm>
    </dsp:sp>
    <dsp:sp modelId="{C6E662D2-78F6-4120-B0AB-A9F84507DB88}">
      <dsp:nvSpPr>
        <dsp:cNvPr id="0" name=""/>
        <dsp:cNvSpPr/>
      </dsp:nvSpPr>
      <dsp:spPr>
        <a:xfrm>
          <a:off x="4268601" y="2952327"/>
          <a:ext cx="1852078" cy="90521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IN" sz="2000" b="1" kern="1200" dirty="0" smtClean="0">
              <a:effectLst>
                <a:outerShdw blurRad="38100" dist="38100" dir="2700000" algn="tl">
                  <a:srgbClr val="000000">
                    <a:alpha val="43137"/>
                  </a:srgbClr>
                </a:outerShdw>
              </a:effectLst>
            </a:rPr>
            <a:t>Investment &lt; </a:t>
          </a:r>
          <a:r>
            <a:rPr lang="en-IN" sz="2000" b="1" kern="1200" dirty="0" err="1" smtClean="0">
              <a:solidFill>
                <a:srgbClr val="FF0000"/>
              </a:solidFill>
              <a:effectLst>
                <a:outerShdw blurRad="38100" dist="38100" dir="2700000" algn="tl">
                  <a:srgbClr val="000000">
                    <a:alpha val="43137"/>
                  </a:srgbClr>
                </a:outerShdw>
              </a:effectLst>
            </a:rPr>
            <a:t>Rs</a:t>
          </a:r>
          <a:r>
            <a:rPr lang="en-IN" sz="2000" b="1" kern="1200" dirty="0" smtClean="0">
              <a:effectLst>
                <a:outerShdw blurRad="38100" dist="38100" dir="2700000" algn="tl">
                  <a:srgbClr val="000000">
                    <a:alpha val="43137"/>
                  </a:srgbClr>
                </a:outerShdw>
              </a:effectLst>
            </a:rPr>
            <a:t>. </a:t>
          </a:r>
          <a:r>
            <a:rPr lang="en-IN" sz="2000" b="1" kern="1200" dirty="0" smtClean="0">
              <a:solidFill>
                <a:srgbClr val="FF0000"/>
              </a:solidFill>
              <a:effectLst>
                <a:outerShdw blurRad="38100" dist="38100" dir="2700000" algn="tl">
                  <a:srgbClr val="000000">
                    <a:alpha val="43137"/>
                  </a:srgbClr>
                </a:outerShdw>
              </a:effectLst>
              <a:latin typeface="+mn-lt"/>
              <a:ea typeface="+mn-ea"/>
              <a:cs typeface="+mn-cs"/>
            </a:rPr>
            <a:t>10 </a:t>
          </a:r>
          <a:r>
            <a:rPr lang="en-IN" sz="2000" b="1" kern="1200"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000" kern="1200" dirty="0"/>
        </a:p>
      </dsp:txBody>
      <dsp:txXfrm>
        <a:off x="4268601" y="2952327"/>
        <a:ext cx="1852078" cy="9052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16B72-0A4A-4FA0-8203-A932761840D5}">
      <dsp:nvSpPr>
        <dsp:cNvPr id="0" name=""/>
        <dsp:cNvSpPr/>
      </dsp:nvSpPr>
      <dsp:spPr>
        <a:xfrm rot="5400000">
          <a:off x="253269" y="1072292"/>
          <a:ext cx="949338" cy="1080788"/>
        </a:xfrm>
        <a:prstGeom prst="bentUpArrow">
          <a:avLst>
            <a:gd name="adj1" fmla="val 32840"/>
            <a:gd name="adj2" fmla="val 25000"/>
            <a:gd name="adj3" fmla="val 35780"/>
          </a:avLst>
        </a:prstGeom>
        <a:solidFill>
          <a:schemeClr val="accent4">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982FD1A-78EA-47A0-AEC1-7B5D221784AF}">
      <dsp:nvSpPr>
        <dsp:cNvPr id="0" name=""/>
        <dsp:cNvSpPr/>
      </dsp:nvSpPr>
      <dsp:spPr>
        <a:xfrm>
          <a:off x="1752" y="0"/>
          <a:ext cx="1598127" cy="1118637"/>
        </a:xfrm>
        <a:prstGeom prst="roundRect">
          <a:avLst>
            <a:gd name="adj" fmla="val 16670"/>
          </a:avLst>
        </a:prstGeom>
        <a:solidFill>
          <a:schemeClr val="accent4">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effectLst>
                <a:outerShdw blurRad="38100" dist="38100" dir="2700000" algn="tl">
                  <a:srgbClr val="000000">
                    <a:alpha val="43137"/>
                  </a:srgbClr>
                </a:outerShdw>
              </a:effectLst>
            </a:rPr>
            <a:t>Micro</a:t>
          </a:r>
          <a:endParaRPr lang="en-IN" sz="1700" kern="1200" dirty="0" smtClean="0"/>
        </a:p>
      </dsp:txBody>
      <dsp:txXfrm>
        <a:off x="56369" y="54617"/>
        <a:ext cx="1488893" cy="1009403"/>
      </dsp:txXfrm>
    </dsp:sp>
    <dsp:sp modelId="{DB4B5E18-5293-4A21-8366-57CD0480A6F3}">
      <dsp:nvSpPr>
        <dsp:cNvPr id="0" name=""/>
        <dsp:cNvSpPr/>
      </dsp:nvSpPr>
      <dsp:spPr>
        <a:xfrm>
          <a:off x="1632703" y="105516"/>
          <a:ext cx="2161623" cy="90413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IN" sz="2000" b="1" kern="1200" dirty="0" smtClean="0">
              <a:effectLst>
                <a:outerShdw blurRad="38100" dist="38100" dir="2700000" algn="tl">
                  <a:srgbClr val="000000">
                    <a:alpha val="43137"/>
                  </a:srgbClr>
                </a:outerShdw>
              </a:effectLst>
            </a:rPr>
            <a:t>Investment &lt; </a:t>
          </a:r>
          <a:r>
            <a:rPr lang="en-IN" sz="2000" b="1" kern="1200" dirty="0" err="1" smtClean="0">
              <a:solidFill>
                <a:srgbClr val="FF0000"/>
              </a:solidFill>
              <a:effectLst>
                <a:outerShdw blurRad="38100" dist="38100" dir="2700000" algn="tl">
                  <a:srgbClr val="000000">
                    <a:alpha val="43137"/>
                  </a:srgbClr>
                </a:outerShdw>
              </a:effectLst>
            </a:rPr>
            <a:t>Rs</a:t>
          </a:r>
          <a:r>
            <a:rPr lang="en-IN" sz="2000" b="1" kern="1200" dirty="0" smtClean="0">
              <a:solidFill>
                <a:srgbClr val="FF0000"/>
              </a:solidFill>
              <a:effectLst>
                <a:outerShdw blurRad="38100" dist="38100" dir="2700000" algn="tl">
                  <a:srgbClr val="000000">
                    <a:alpha val="43137"/>
                  </a:srgbClr>
                </a:outerShdw>
              </a:effectLst>
            </a:rPr>
            <a:t>.</a:t>
          </a:r>
          <a:r>
            <a:rPr lang="en-IN" sz="2000" b="1" kern="1200" baseline="0" dirty="0" smtClean="0">
              <a:effectLst>
                <a:outerShdw blurRad="38100" dist="38100" dir="2700000" algn="tl">
                  <a:srgbClr val="000000">
                    <a:alpha val="43137"/>
                  </a:srgbClr>
                </a:outerShdw>
              </a:effectLst>
            </a:rPr>
            <a:t> </a:t>
          </a:r>
          <a:r>
            <a:rPr lang="en-IN" sz="2000" b="1" kern="1200" dirty="0" smtClean="0">
              <a:solidFill>
                <a:srgbClr val="FF0000"/>
              </a:solidFill>
              <a:effectLst>
                <a:outerShdw blurRad="38100" dist="38100" dir="2700000" algn="tl">
                  <a:srgbClr val="000000">
                    <a:alpha val="43137"/>
                  </a:srgbClr>
                </a:outerShdw>
              </a:effectLst>
              <a:latin typeface="+mn-lt"/>
              <a:ea typeface="+mn-ea"/>
              <a:cs typeface="+mn-cs"/>
            </a:rPr>
            <a:t>10 Lakhs</a:t>
          </a:r>
          <a:endParaRPr lang="en-IN" sz="2000" kern="1200" dirty="0"/>
        </a:p>
      </dsp:txBody>
      <dsp:txXfrm>
        <a:off x="1632703" y="105516"/>
        <a:ext cx="2161623" cy="904132"/>
      </dsp:txXfrm>
    </dsp:sp>
    <dsp:sp modelId="{144B34DC-C49C-45E9-B371-B766F77CBD5D}">
      <dsp:nvSpPr>
        <dsp:cNvPr id="0" name=""/>
        <dsp:cNvSpPr/>
      </dsp:nvSpPr>
      <dsp:spPr>
        <a:xfrm rot="5400000">
          <a:off x="1818118" y="2328891"/>
          <a:ext cx="949338" cy="1080788"/>
        </a:xfrm>
        <a:prstGeom prst="bentUpArrow">
          <a:avLst>
            <a:gd name="adj1" fmla="val 32840"/>
            <a:gd name="adj2" fmla="val 25000"/>
            <a:gd name="adj3" fmla="val 35780"/>
          </a:avLst>
        </a:prstGeom>
        <a:solidFill>
          <a:schemeClr val="accent4">
            <a:tint val="50000"/>
            <a:hueOff val="8602279"/>
            <a:satOff val="-55519"/>
            <a:lumOff val="7046"/>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6E6F6686-8ADD-4B8D-A387-4C47B0A66BE9}">
      <dsp:nvSpPr>
        <dsp:cNvPr id="0" name=""/>
        <dsp:cNvSpPr/>
      </dsp:nvSpPr>
      <dsp:spPr>
        <a:xfrm>
          <a:off x="1566601" y="1244772"/>
          <a:ext cx="1598127" cy="1118637"/>
        </a:xfrm>
        <a:prstGeom prst="roundRect">
          <a:avLst>
            <a:gd name="adj" fmla="val 16670"/>
          </a:avLst>
        </a:prstGeom>
        <a:solidFill>
          <a:schemeClr val="accent4">
            <a:hueOff val="4033038"/>
            <a:satOff val="-8152"/>
            <a:lumOff val="-7941"/>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Small</a:t>
          </a:r>
          <a:endParaRPr lang="en-IN" sz="1700" kern="1200" dirty="0" smtClean="0"/>
        </a:p>
      </dsp:txBody>
      <dsp:txXfrm>
        <a:off x="1621218" y="1299389"/>
        <a:ext cx="1488893" cy="1009403"/>
      </dsp:txXfrm>
    </dsp:sp>
    <dsp:sp modelId="{01269B00-E5A7-4CC6-A87C-7E47D5096FE8}">
      <dsp:nvSpPr>
        <dsp:cNvPr id="0" name=""/>
        <dsp:cNvSpPr/>
      </dsp:nvSpPr>
      <dsp:spPr>
        <a:xfrm>
          <a:off x="3124408" y="1455164"/>
          <a:ext cx="2308751" cy="76023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IN" sz="2000" b="1" kern="1200" dirty="0" smtClean="0">
              <a:effectLst>
                <a:outerShdw blurRad="38100" dist="38100" dir="2700000" algn="tl">
                  <a:srgbClr val="000000">
                    <a:alpha val="43137"/>
                  </a:srgbClr>
                </a:outerShdw>
              </a:effectLst>
            </a:rPr>
            <a:t>Investment &lt; </a:t>
          </a:r>
          <a:r>
            <a:rPr lang="en-IN" sz="2000" b="1" kern="1200" dirty="0" err="1" smtClean="0">
              <a:solidFill>
                <a:srgbClr val="FF0000"/>
              </a:solidFill>
              <a:effectLst>
                <a:outerShdw blurRad="38100" dist="38100" dir="2700000" algn="tl">
                  <a:srgbClr val="000000">
                    <a:alpha val="43137"/>
                  </a:srgbClr>
                </a:outerShdw>
              </a:effectLst>
            </a:rPr>
            <a:t>Rs</a:t>
          </a:r>
          <a:r>
            <a:rPr lang="en-IN" sz="2000" b="1" kern="1200" dirty="0" smtClean="0">
              <a:solidFill>
                <a:srgbClr val="FF0000"/>
              </a:solidFill>
              <a:effectLst>
                <a:outerShdw blurRad="38100" dist="38100" dir="2700000" algn="tl">
                  <a:srgbClr val="000000">
                    <a:alpha val="43137"/>
                  </a:srgbClr>
                </a:outerShdw>
              </a:effectLst>
            </a:rPr>
            <a:t>. </a:t>
          </a:r>
          <a:r>
            <a:rPr lang="en-IN" sz="2000" b="1" kern="1200" dirty="0" smtClean="0">
              <a:solidFill>
                <a:srgbClr val="FF0000"/>
              </a:solidFill>
              <a:effectLst>
                <a:outerShdw blurRad="38100" dist="38100" dir="2700000" algn="tl">
                  <a:srgbClr val="000000">
                    <a:alpha val="43137"/>
                  </a:srgbClr>
                </a:outerShdw>
              </a:effectLst>
              <a:latin typeface="+mn-lt"/>
              <a:ea typeface="+mn-ea"/>
              <a:cs typeface="+mn-cs"/>
            </a:rPr>
            <a:t>2 </a:t>
          </a:r>
          <a:r>
            <a:rPr lang="en-IN" sz="2000" b="1" kern="1200"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000" kern="1200" dirty="0"/>
        </a:p>
      </dsp:txBody>
      <dsp:txXfrm>
        <a:off x="3124408" y="1455164"/>
        <a:ext cx="2308751" cy="760239"/>
      </dsp:txXfrm>
    </dsp:sp>
    <dsp:sp modelId="{4491AAE9-8080-4D78-ABAD-76A117EE93D0}">
      <dsp:nvSpPr>
        <dsp:cNvPr id="0" name=""/>
        <dsp:cNvSpPr/>
      </dsp:nvSpPr>
      <dsp:spPr>
        <a:xfrm>
          <a:off x="2838769" y="2760692"/>
          <a:ext cx="1598127" cy="1118637"/>
        </a:xfrm>
        <a:prstGeom prst="roundRect">
          <a:avLst>
            <a:gd name="adj" fmla="val 16670"/>
          </a:avLst>
        </a:prstGeom>
        <a:solidFill>
          <a:schemeClr val="accent4">
            <a:hueOff val="8066076"/>
            <a:satOff val="-16305"/>
            <a:lumOff val="-15882"/>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Medium</a:t>
          </a:r>
          <a:endParaRPr lang="en-IN" sz="1700" kern="1200" dirty="0"/>
        </a:p>
      </dsp:txBody>
      <dsp:txXfrm>
        <a:off x="2893386" y="2815309"/>
        <a:ext cx="1488893" cy="1009403"/>
      </dsp:txXfrm>
    </dsp:sp>
    <dsp:sp modelId="{C6E662D2-78F6-4120-B0AB-A9F84507DB88}">
      <dsp:nvSpPr>
        <dsp:cNvPr id="0" name=""/>
        <dsp:cNvSpPr/>
      </dsp:nvSpPr>
      <dsp:spPr>
        <a:xfrm>
          <a:off x="4432298" y="2553060"/>
          <a:ext cx="1760389" cy="155809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IN" sz="2000" b="1" kern="1200" dirty="0" smtClean="0">
              <a:effectLst>
                <a:outerShdw blurRad="38100" dist="38100" dir="2700000" algn="tl">
                  <a:srgbClr val="000000">
                    <a:alpha val="43137"/>
                  </a:srgbClr>
                </a:outerShdw>
              </a:effectLst>
            </a:rPr>
            <a:t>Investment &lt; </a:t>
          </a:r>
          <a:r>
            <a:rPr lang="en-IN" sz="2000" b="1" kern="1200" dirty="0" err="1" smtClean="0">
              <a:solidFill>
                <a:srgbClr val="FF0000"/>
              </a:solidFill>
              <a:effectLst>
                <a:outerShdw blurRad="38100" dist="38100" dir="2700000" algn="tl">
                  <a:srgbClr val="000000">
                    <a:alpha val="43137"/>
                  </a:srgbClr>
                </a:outerShdw>
              </a:effectLst>
            </a:rPr>
            <a:t>Rs</a:t>
          </a:r>
          <a:r>
            <a:rPr lang="en-IN" sz="2000" b="1" kern="1200" dirty="0" smtClean="0">
              <a:solidFill>
                <a:srgbClr val="FF0000"/>
              </a:solidFill>
              <a:effectLst>
                <a:outerShdw blurRad="38100" dist="38100" dir="2700000" algn="tl">
                  <a:srgbClr val="000000">
                    <a:alpha val="43137"/>
                  </a:srgbClr>
                </a:outerShdw>
              </a:effectLst>
            </a:rPr>
            <a:t>.</a:t>
          </a:r>
          <a:r>
            <a:rPr lang="en-IN" sz="2000" b="1" kern="1200" dirty="0" smtClean="0">
              <a:effectLst>
                <a:outerShdw blurRad="38100" dist="38100" dir="2700000" algn="tl">
                  <a:srgbClr val="000000">
                    <a:alpha val="43137"/>
                  </a:srgbClr>
                </a:outerShdw>
              </a:effectLst>
            </a:rPr>
            <a:t> </a:t>
          </a:r>
          <a:r>
            <a:rPr lang="en-IN" sz="2000" b="1" kern="1200" dirty="0" smtClean="0">
              <a:solidFill>
                <a:srgbClr val="FF0000"/>
              </a:solidFill>
              <a:effectLst>
                <a:outerShdw blurRad="38100" dist="38100" dir="2700000" algn="tl">
                  <a:srgbClr val="000000">
                    <a:alpha val="43137"/>
                  </a:srgbClr>
                </a:outerShdw>
              </a:effectLst>
              <a:latin typeface="+mn-lt"/>
              <a:ea typeface="+mn-ea"/>
              <a:cs typeface="+mn-cs"/>
            </a:rPr>
            <a:t>5 </a:t>
          </a:r>
          <a:r>
            <a:rPr lang="en-IN" sz="2000" b="1" kern="1200"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000" kern="1200" dirty="0"/>
        </a:p>
      </dsp:txBody>
      <dsp:txXfrm>
        <a:off x="4432298" y="2553060"/>
        <a:ext cx="1760389" cy="15580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16B72-0A4A-4FA0-8203-A932761840D5}">
      <dsp:nvSpPr>
        <dsp:cNvPr id="0" name=""/>
        <dsp:cNvSpPr/>
      </dsp:nvSpPr>
      <dsp:spPr>
        <a:xfrm rot="5400000">
          <a:off x="545259" y="1431389"/>
          <a:ext cx="1265940" cy="1441228"/>
        </a:xfrm>
        <a:prstGeom prst="bentUpArrow">
          <a:avLst>
            <a:gd name="adj1" fmla="val 32840"/>
            <a:gd name="adj2" fmla="val 25000"/>
            <a:gd name="adj3" fmla="val 35780"/>
          </a:avLst>
        </a:prstGeom>
        <a:solidFill>
          <a:schemeClr val="accent2">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982FD1A-78EA-47A0-AEC1-7B5D221784AF}">
      <dsp:nvSpPr>
        <dsp:cNvPr id="0" name=""/>
        <dsp:cNvSpPr/>
      </dsp:nvSpPr>
      <dsp:spPr>
        <a:xfrm>
          <a:off x="209861" y="0"/>
          <a:ext cx="2131098" cy="1491700"/>
        </a:xfrm>
        <a:prstGeom prst="roundRect">
          <a:avLst>
            <a:gd name="adj" fmla="val 16670"/>
          </a:avLst>
        </a:prstGeom>
        <a:solidFill>
          <a:schemeClr val="accent2">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b="1" kern="1200" dirty="0" smtClean="0">
              <a:effectLst>
                <a:outerShdw blurRad="38100" dist="38100" dir="2700000" algn="tl">
                  <a:srgbClr val="000000">
                    <a:alpha val="43137"/>
                  </a:srgbClr>
                </a:outerShdw>
              </a:effectLst>
            </a:rPr>
            <a:t>Micro</a:t>
          </a:r>
          <a:endParaRPr lang="en-IN" sz="3900" kern="1200" dirty="0"/>
        </a:p>
      </dsp:txBody>
      <dsp:txXfrm>
        <a:off x="282693" y="72832"/>
        <a:ext cx="1985434" cy="1346036"/>
      </dsp:txXfrm>
    </dsp:sp>
    <dsp:sp modelId="{DB4B5E18-5293-4A21-8366-57CD0480A6F3}">
      <dsp:nvSpPr>
        <dsp:cNvPr id="0" name=""/>
        <dsp:cNvSpPr/>
      </dsp:nvSpPr>
      <dsp:spPr>
        <a:xfrm>
          <a:off x="2325197" y="69808"/>
          <a:ext cx="5787606" cy="112726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rtl="0">
            <a:lnSpc>
              <a:spcPct val="90000"/>
            </a:lnSpc>
            <a:spcBef>
              <a:spcPct val="0"/>
            </a:spcBef>
            <a:spcAft>
              <a:spcPct val="15000"/>
            </a:spcAft>
            <a:buChar char="••"/>
          </a:pPr>
          <a:r>
            <a:rPr lang="en-IN" sz="2400" b="1" kern="1200" dirty="0" smtClean="0">
              <a:effectLst>
                <a:outerShdw blurRad="38100" dist="38100" dir="2700000" algn="tl">
                  <a:srgbClr val="000000">
                    <a:alpha val="43137"/>
                  </a:srgbClr>
                </a:outerShdw>
              </a:effectLst>
            </a:rPr>
            <a:t>Investment &lt; </a:t>
          </a:r>
          <a:r>
            <a:rPr lang="en-IN" sz="2400" b="1" kern="1200" dirty="0" err="1" smtClean="0">
              <a:solidFill>
                <a:srgbClr val="FF0000"/>
              </a:solidFill>
              <a:effectLst>
                <a:outerShdw blurRad="38100" dist="38100" dir="2700000" algn="tl">
                  <a:srgbClr val="000000">
                    <a:alpha val="43137"/>
                  </a:srgbClr>
                </a:outerShdw>
              </a:effectLst>
            </a:rPr>
            <a:t>Rs</a:t>
          </a:r>
          <a:r>
            <a:rPr lang="en-IN" sz="2400" b="1" kern="1200" dirty="0" smtClean="0">
              <a:solidFill>
                <a:srgbClr val="FF0000"/>
              </a:solidFill>
              <a:effectLst>
                <a:outerShdw blurRad="38100" dist="38100" dir="2700000" algn="tl">
                  <a:srgbClr val="000000">
                    <a:alpha val="43137"/>
                  </a:srgbClr>
                </a:outerShdw>
              </a:effectLst>
            </a:rPr>
            <a:t>. </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1 </a:t>
          </a:r>
          <a:r>
            <a:rPr lang="en-IN" sz="2400" b="1" kern="1200" dirty="0" err="1" smtClean="0">
              <a:solidFill>
                <a:srgbClr val="FF0000"/>
              </a:solidFill>
              <a:effectLst>
                <a:outerShdw blurRad="38100" dist="38100" dir="2700000" algn="tl">
                  <a:srgbClr val="000000">
                    <a:alpha val="43137"/>
                  </a:srgbClr>
                </a:outerShdw>
              </a:effectLst>
              <a:latin typeface="+mn-lt"/>
              <a:ea typeface="+mn-ea"/>
              <a:cs typeface="+mn-cs"/>
            </a:rPr>
            <a:t>Crore</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kern="1200" dirty="0" smtClean="0">
              <a:solidFill>
                <a:schemeClr val="tx1"/>
              </a:solidFill>
              <a:effectLst>
                <a:outerShdw blurRad="38100" dist="38100" dir="2700000" algn="tl">
                  <a:srgbClr val="000000">
                    <a:alpha val="43137"/>
                  </a:srgbClr>
                </a:outerShdw>
              </a:effectLst>
              <a:latin typeface="+mn-lt"/>
              <a:ea typeface="+mn-ea"/>
              <a:cs typeface="+mn-cs"/>
            </a:rPr>
            <a:t>and</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kern="1200" dirty="0" smtClean="0">
              <a:effectLst>
                <a:outerShdw blurRad="38100" dist="38100" dir="2700000" algn="tl">
                  <a:srgbClr val="000000">
                    <a:alpha val="43137"/>
                  </a:srgbClr>
                </a:outerShdw>
              </a:effectLst>
            </a:rPr>
            <a:t>Turnover &lt; </a:t>
          </a:r>
          <a:r>
            <a:rPr lang="en-IN" sz="2400" b="1" kern="1200" dirty="0" err="1" smtClean="0">
              <a:solidFill>
                <a:srgbClr val="FF0000"/>
              </a:solidFill>
              <a:effectLst>
                <a:outerShdw blurRad="38100" dist="38100" dir="2700000" algn="tl">
                  <a:srgbClr val="000000">
                    <a:alpha val="43137"/>
                  </a:srgbClr>
                </a:outerShdw>
              </a:effectLst>
            </a:rPr>
            <a:t>Rs</a:t>
          </a:r>
          <a:r>
            <a:rPr lang="en-IN" sz="2400" b="1" kern="1200" dirty="0" smtClean="0">
              <a:solidFill>
                <a:srgbClr val="FF0000"/>
              </a:solidFill>
              <a:effectLst>
                <a:outerShdw blurRad="38100" dist="38100" dir="2700000" algn="tl">
                  <a:srgbClr val="000000">
                    <a:alpha val="43137"/>
                  </a:srgbClr>
                </a:outerShdw>
              </a:effectLst>
            </a:rPr>
            <a:t>.</a:t>
          </a:r>
          <a:r>
            <a:rPr lang="en-IN" sz="2400" b="1" kern="1200" baseline="0" dirty="0" smtClean="0">
              <a:solidFill>
                <a:srgbClr val="FF0000"/>
              </a:solidFill>
              <a:effectLst>
                <a:outerShdw blurRad="38100" dist="38100" dir="2700000" algn="tl">
                  <a:srgbClr val="000000">
                    <a:alpha val="43137"/>
                  </a:srgbClr>
                </a:outerShdw>
              </a:effectLst>
            </a:rPr>
            <a:t> </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5 </a:t>
          </a:r>
          <a:r>
            <a:rPr lang="en-IN" sz="2400" b="1" kern="1200"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400" kern="1200" dirty="0"/>
        </a:p>
      </dsp:txBody>
      <dsp:txXfrm>
        <a:off x="2325197" y="69808"/>
        <a:ext cx="5787606" cy="1127265"/>
      </dsp:txXfrm>
    </dsp:sp>
    <dsp:sp modelId="{144B34DC-C49C-45E9-B371-B766F77CBD5D}">
      <dsp:nvSpPr>
        <dsp:cNvPr id="0" name=""/>
        <dsp:cNvSpPr/>
      </dsp:nvSpPr>
      <dsp:spPr>
        <a:xfrm rot="5400000">
          <a:off x="3363379" y="3107061"/>
          <a:ext cx="1265940" cy="1441228"/>
        </a:xfrm>
        <a:prstGeom prst="bentUpArrow">
          <a:avLst>
            <a:gd name="adj1" fmla="val 32840"/>
            <a:gd name="adj2" fmla="val 25000"/>
            <a:gd name="adj3" fmla="val 35780"/>
          </a:avLst>
        </a:prstGeom>
        <a:solidFill>
          <a:schemeClr val="accent2">
            <a:tint val="50000"/>
            <a:hueOff val="11661942"/>
            <a:satOff val="-28548"/>
            <a:lumOff val="9095"/>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6E6F6686-8ADD-4B8D-A387-4C47B0A66BE9}">
      <dsp:nvSpPr>
        <dsp:cNvPr id="0" name=""/>
        <dsp:cNvSpPr/>
      </dsp:nvSpPr>
      <dsp:spPr>
        <a:xfrm>
          <a:off x="1978224" y="1589237"/>
          <a:ext cx="2131098" cy="1491700"/>
        </a:xfrm>
        <a:prstGeom prst="roundRect">
          <a:avLst>
            <a:gd name="adj" fmla="val 16670"/>
          </a:avLst>
        </a:prstGeom>
        <a:solidFill>
          <a:schemeClr val="accent2">
            <a:hueOff val="5081889"/>
            <a:satOff val="-12322"/>
            <a:lumOff val="-196"/>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Small</a:t>
          </a:r>
          <a:endParaRPr lang="en-IN" sz="3900" kern="1200" dirty="0"/>
        </a:p>
      </dsp:txBody>
      <dsp:txXfrm>
        <a:off x="2051056" y="1662069"/>
        <a:ext cx="1985434" cy="1346036"/>
      </dsp:txXfrm>
    </dsp:sp>
    <dsp:sp modelId="{01269B00-E5A7-4CC6-A87C-7E47D5096FE8}">
      <dsp:nvSpPr>
        <dsp:cNvPr id="0" name=""/>
        <dsp:cNvSpPr/>
      </dsp:nvSpPr>
      <dsp:spPr>
        <a:xfrm>
          <a:off x="4074435" y="1741405"/>
          <a:ext cx="5880510" cy="129475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rtl="0">
            <a:lnSpc>
              <a:spcPct val="90000"/>
            </a:lnSpc>
            <a:spcBef>
              <a:spcPct val="0"/>
            </a:spcBef>
            <a:spcAft>
              <a:spcPct val="15000"/>
            </a:spcAft>
            <a:buChar char="••"/>
          </a:pPr>
          <a:r>
            <a:rPr lang="en-IN" sz="2400" b="1" kern="1200" dirty="0" smtClean="0">
              <a:effectLst>
                <a:outerShdw blurRad="38100" dist="38100" dir="2700000" algn="tl">
                  <a:srgbClr val="000000">
                    <a:alpha val="43137"/>
                  </a:srgbClr>
                </a:outerShdw>
              </a:effectLst>
            </a:rPr>
            <a:t>Investment &lt; </a:t>
          </a:r>
          <a:r>
            <a:rPr lang="en-IN" sz="2400" b="1" kern="1200" dirty="0" err="1" smtClean="0">
              <a:solidFill>
                <a:srgbClr val="FF0000"/>
              </a:solidFill>
              <a:effectLst>
                <a:outerShdw blurRad="38100" dist="38100" dir="2700000" algn="tl">
                  <a:srgbClr val="000000">
                    <a:alpha val="43137"/>
                  </a:srgbClr>
                </a:outerShdw>
              </a:effectLst>
            </a:rPr>
            <a:t>Rs</a:t>
          </a:r>
          <a:r>
            <a:rPr lang="en-IN" sz="2400" b="1" kern="1200" dirty="0" smtClean="0">
              <a:solidFill>
                <a:srgbClr val="FF0000"/>
              </a:solidFill>
              <a:effectLst>
                <a:outerShdw blurRad="38100" dist="38100" dir="2700000" algn="tl">
                  <a:srgbClr val="000000">
                    <a:alpha val="43137"/>
                  </a:srgbClr>
                </a:outerShdw>
              </a:effectLst>
            </a:rPr>
            <a:t>. </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10 </a:t>
          </a:r>
          <a:r>
            <a:rPr lang="en-IN" sz="2400" b="1" kern="1200" dirty="0" err="1" smtClean="0">
              <a:solidFill>
                <a:srgbClr val="FF0000"/>
              </a:solidFill>
              <a:effectLst>
                <a:outerShdw blurRad="38100" dist="38100" dir="2700000" algn="tl">
                  <a:srgbClr val="000000">
                    <a:alpha val="43137"/>
                  </a:srgbClr>
                </a:outerShdw>
              </a:effectLst>
              <a:latin typeface="+mn-lt"/>
              <a:ea typeface="+mn-ea"/>
              <a:cs typeface="+mn-cs"/>
            </a:rPr>
            <a:t>Crore</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kern="1200" dirty="0" smtClean="0">
              <a:solidFill>
                <a:schemeClr val="tx1"/>
              </a:solidFill>
              <a:effectLst>
                <a:outerShdw blurRad="38100" dist="38100" dir="2700000" algn="tl">
                  <a:srgbClr val="000000">
                    <a:alpha val="43137"/>
                  </a:srgbClr>
                </a:outerShdw>
              </a:effectLst>
              <a:latin typeface="+mn-lt"/>
              <a:ea typeface="+mn-ea"/>
              <a:cs typeface="+mn-cs"/>
            </a:rPr>
            <a:t>and</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kern="1200" dirty="0" smtClean="0">
              <a:effectLst>
                <a:outerShdw blurRad="38100" dist="38100" dir="2700000" algn="tl">
                  <a:srgbClr val="000000">
                    <a:alpha val="43137"/>
                  </a:srgbClr>
                </a:outerShdw>
              </a:effectLst>
            </a:rPr>
            <a:t>Turnover &lt; </a:t>
          </a:r>
          <a:r>
            <a:rPr lang="en-IN" sz="2400" b="1" kern="1200" dirty="0" err="1" smtClean="0">
              <a:solidFill>
                <a:srgbClr val="FF0000"/>
              </a:solidFill>
              <a:effectLst>
                <a:outerShdw blurRad="38100" dist="38100" dir="2700000" algn="tl">
                  <a:srgbClr val="000000">
                    <a:alpha val="43137"/>
                  </a:srgbClr>
                </a:outerShdw>
              </a:effectLst>
            </a:rPr>
            <a:t>Rs</a:t>
          </a:r>
          <a:r>
            <a:rPr lang="en-IN" sz="2400" b="1" kern="1200" dirty="0" smtClean="0">
              <a:solidFill>
                <a:srgbClr val="FF0000"/>
              </a:solidFill>
              <a:effectLst>
                <a:outerShdw blurRad="38100" dist="38100" dir="2700000" algn="tl">
                  <a:srgbClr val="000000">
                    <a:alpha val="43137"/>
                  </a:srgbClr>
                </a:outerShdw>
              </a:effectLst>
            </a:rPr>
            <a:t>.</a:t>
          </a:r>
          <a:r>
            <a:rPr lang="en-IN" sz="2400" b="1" kern="1200" baseline="0" dirty="0" smtClean="0">
              <a:solidFill>
                <a:srgbClr val="FF0000"/>
              </a:solidFill>
              <a:effectLst>
                <a:outerShdw blurRad="38100" dist="38100" dir="2700000" algn="tl">
                  <a:srgbClr val="000000">
                    <a:alpha val="43137"/>
                  </a:srgbClr>
                </a:outerShdw>
              </a:effectLst>
            </a:rPr>
            <a:t> </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50 </a:t>
          </a:r>
          <a:r>
            <a:rPr lang="en-IN" sz="2400" b="1" kern="1200"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400" kern="1200" dirty="0">
            <a:solidFill>
              <a:srgbClr val="FF0000"/>
            </a:solidFill>
          </a:endParaRPr>
        </a:p>
      </dsp:txBody>
      <dsp:txXfrm>
        <a:off x="4074435" y="1741405"/>
        <a:ext cx="5880510" cy="1294755"/>
      </dsp:txXfrm>
    </dsp:sp>
    <dsp:sp modelId="{4491AAE9-8080-4D78-ABAD-76A117EE93D0}">
      <dsp:nvSpPr>
        <dsp:cNvPr id="0" name=""/>
        <dsp:cNvSpPr/>
      </dsp:nvSpPr>
      <dsp:spPr>
        <a:xfrm>
          <a:off x="4895856" y="3402324"/>
          <a:ext cx="2131098" cy="1491700"/>
        </a:xfrm>
        <a:prstGeom prst="roundRect">
          <a:avLst>
            <a:gd name="adj" fmla="val 16670"/>
          </a:avLst>
        </a:prstGeom>
        <a:solidFill>
          <a:schemeClr val="accent2">
            <a:hueOff val="10163779"/>
            <a:satOff val="-24644"/>
            <a:lumOff val="-392"/>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b="1" kern="1200" dirty="0" smtClean="0">
              <a:effectLst>
                <a:outerShdw blurRad="38100" dist="38100" dir="2700000" algn="tl">
                  <a:srgbClr val="000000">
                    <a:alpha val="43137"/>
                  </a:srgbClr>
                </a:outerShdw>
              </a:effectLst>
            </a:rPr>
            <a:t>Medium</a:t>
          </a:r>
          <a:endParaRPr lang="en-IN" sz="3900" kern="1200" dirty="0"/>
        </a:p>
      </dsp:txBody>
      <dsp:txXfrm>
        <a:off x="4968688" y="3475156"/>
        <a:ext cx="1985434" cy="1346036"/>
      </dsp:txXfrm>
    </dsp:sp>
    <dsp:sp modelId="{C6E662D2-78F6-4120-B0AB-A9F84507DB88}">
      <dsp:nvSpPr>
        <dsp:cNvPr id="0" name=""/>
        <dsp:cNvSpPr/>
      </dsp:nvSpPr>
      <dsp:spPr>
        <a:xfrm>
          <a:off x="7130191" y="3525513"/>
          <a:ext cx="3526992" cy="120565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rtl="0">
            <a:lnSpc>
              <a:spcPct val="90000"/>
            </a:lnSpc>
            <a:spcBef>
              <a:spcPct val="0"/>
            </a:spcBef>
            <a:spcAft>
              <a:spcPct val="15000"/>
            </a:spcAft>
            <a:buChar char="••"/>
          </a:pPr>
          <a:r>
            <a:rPr lang="en-IN" sz="2400" b="1" kern="1200" dirty="0" smtClean="0">
              <a:effectLst>
                <a:outerShdw blurRad="38100" dist="38100" dir="2700000" algn="tl">
                  <a:srgbClr val="000000">
                    <a:alpha val="43137"/>
                  </a:srgbClr>
                </a:outerShdw>
              </a:effectLst>
            </a:rPr>
            <a:t>Investment &lt; </a:t>
          </a:r>
          <a:r>
            <a:rPr lang="en-IN" sz="2400" b="1" kern="1200" dirty="0" err="1" smtClean="0">
              <a:solidFill>
                <a:srgbClr val="FF0000"/>
              </a:solidFill>
              <a:effectLst>
                <a:outerShdw blurRad="38100" dist="38100" dir="2700000" algn="tl">
                  <a:srgbClr val="000000">
                    <a:alpha val="43137"/>
                  </a:srgbClr>
                </a:outerShdw>
              </a:effectLst>
            </a:rPr>
            <a:t>Rs</a:t>
          </a:r>
          <a:r>
            <a:rPr lang="en-IN" sz="2400" b="1" kern="1200" dirty="0" smtClean="0">
              <a:solidFill>
                <a:srgbClr val="FF0000"/>
              </a:solidFill>
              <a:effectLst>
                <a:outerShdw blurRad="38100" dist="38100" dir="2700000" algn="tl">
                  <a:srgbClr val="000000">
                    <a:alpha val="43137"/>
                  </a:srgbClr>
                </a:outerShdw>
              </a:effectLst>
            </a:rPr>
            <a:t>. 50</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kern="1200" dirty="0" err="1" smtClean="0">
              <a:solidFill>
                <a:srgbClr val="FF0000"/>
              </a:solidFill>
              <a:effectLst>
                <a:outerShdw blurRad="38100" dist="38100" dir="2700000" algn="tl">
                  <a:srgbClr val="000000">
                    <a:alpha val="43137"/>
                  </a:srgbClr>
                </a:outerShdw>
              </a:effectLst>
              <a:latin typeface="+mn-lt"/>
              <a:ea typeface="+mn-ea"/>
              <a:cs typeface="+mn-cs"/>
            </a:rPr>
            <a:t>Crore</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kern="1200" dirty="0" smtClean="0">
              <a:solidFill>
                <a:schemeClr val="tx1"/>
              </a:solidFill>
              <a:effectLst>
                <a:outerShdw blurRad="38100" dist="38100" dir="2700000" algn="tl">
                  <a:srgbClr val="000000">
                    <a:alpha val="43137"/>
                  </a:srgbClr>
                </a:outerShdw>
              </a:effectLst>
              <a:latin typeface="+mn-lt"/>
              <a:ea typeface="+mn-ea"/>
              <a:cs typeface="+mn-cs"/>
            </a:rPr>
            <a:t>and</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 </a:t>
          </a:r>
          <a:r>
            <a:rPr lang="en-IN" sz="2400" b="1" kern="1200" dirty="0" smtClean="0">
              <a:effectLst>
                <a:outerShdw blurRad="38100" dist="38100" dir="2700000" algn="tl">
                  <a:srgbClr val="000000">
                    <a:alpha val="43137"/>
                  </a:srgbClr>
                </a:outerShdw>
              </a:effectLst>
            </a:rPr>
            <a:t>Turnover &lt; </a:t>
          </a:r>
          <a:r>
            <a:rPr lang="en-IN" sz="2400" b="1" kern="1200" dirty="0" err="1" smtClean="0">
              <a:solidFill>
                <a:srgbClr val="FF0000"/>
              </a:solidFill>
              <a:effectLst>
                <a:outerShdw blurRad="38100" dist="38100" dir="2700000" algn="tl">
                  <a:srgbClr val="000000">
                    <a:alpha val="43137"/>
                  </a:srgbClr>
                </a:outerShdw>
              </a:effectLst>
            </a:rPr>
            <a:t>Rs</a:t>
          </a:r>
          <a:r>
            <a:rPr lang="en-IN" sz="2400" b="1" kern="1200" dirty="0" smtClean="0">
              <a:solidFill>
                <a:srgbClr val="FF0000"/>
              </a:solidFill>
              <a:effectLst>
                <a:outerShdw blurRad="38100" dist="38100" dir="2700000" algn="tl">
                  <a:srgbClr val="000000">
                    <a:alpha val="43137"/>
                  </a:srgbClr>
                </a:outerShdw>
              </a:effectLst>
            </a:rPr>
            <a:t>.</a:t>
          </a:r>
          <a:r>
            <a:rPr lang="en-IN" sz="2400" b="1" kern="1200" baseline="0" dirty="0" smtClean="0">
              <a:solidFill>
                <a:srgbClr val="FF0000"/>
              </a:solidFill>
              <a:effectLst>
                <a:outerShdw blurRad="38100" dist="38100" dir="2700000" algn="tl">
                  <a:srgbClr val="000000">
                    <a:alpha val="43137"/>
                  </a:srgbClr>
                </a:outerShdw>
              </a:effectLst>
            </a:rPr>
            <a:t> 2</a:t>
          </a:r>
          <a:r>
            <a:rPr lang="en-IN" sz="2400" b="1" kern="1200" dirty="0" smtClean="0">
              <a:solidFill>
                <a:srgbClr val="FF0000"/>
              </a:solidFill>
              <a:effectLst>
                <a:outerShdw blurRad="38100" dist="38100" dir="2700000" algn="tl">
                  <a:srgbClr val="000000">
                    <a:alpha val="43137"/>
                  </a:srgbClr>
                </a:outerShdw>
              </a:effectLst>
              <a:latin typeface="+mn-lt"/>
              <a:ea typeface="+mn-ea"/>
              <a:cs typeface="+mn-cs"/>
            </a:rPr>
            <a:t>50 </a:t>
          </a:r>
          <a:r>
            <a:rPr lang="en-IN" sz="2400" b="1" kern="1200" dirty="0" err="1" smtClean="0">
              <a:solidFill>
                <a:srgbClr val="FF0000"/>
              </a:solidFill>
              <a:effectLst>
                <a:outerShdw blurRad="38100" dist="38100" dir="2700000" algn="tl">
                  <a:srgbClr val="000000">
                    <a:alpha val="43137"/>
                  </a:srgbClr>
                </a:outerShdw>
              </a:effectLst>
              <a:latin typeface="+mn-lt"/>
              <a:ea typeface="+mn-ea"/>
              <a:cs typeface="+mn-cs"/>
            </a:rPr>
            <a:t>Crore</a:t>
          </a:r>
          <a:endParaRPr lang="en-IN" sz="2400" kern="1200" dirty="0"/>
        </a:p>
      </dsp:txBody>
      <dsp:txXfrm>
        <a:off x="7130191" y="3525513"/>
        <a:ext cx="3526992" cy="12056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2583C-07A8-4130-82E4-22AF5A04DC88}">
      <dsp:nvSpPr>
        <dsp:cNvPr id="0" name=""/>
        <dsp:cNvSpPr/>
      </dsp:nvSpPr>
      <dsp:spPr>
        <a:xfrm>
          <a:off x="0" y="272494"/>
          <a:ext cx="2412876" cy="144269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l="-2000" r="-2000"/>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tint val="50000"/>
              <a:hueOff val="0"/>
              <a:satOff val="0"/>
              <a:lumOff val="0"/>
              <a:alphaOff val="0"/>
              <a:shade val="35000"/>
              <a:satMod val="160000"/>
            </a:schemeClr>
          </a:contourClr>
        </a:sp3d>
      </dsp:spPr>
      <dsp:style>
        <a:lnRef idx="0">
          <a:scrgbClr r="0" g="0" b="0"/>
        </a:lnRef>
        <a:fillRef idx="1">
          <a:scrgbClr r="0" g="0" b="0"/>
        </a:fillRef>
        <a:effectRef idx="3">
          <a:scrgbClr r="0" g="0" b="0"/>
        </a:effectRef>
        <a:fontRef idx="minor"/>
      </dsp:style>
    </dsp:sp>
    <dsp:sp modelId="{64690E07-6C60-4E57-8101-D68D878D0F09}">
      <dsp:nvSpPr>
        <dsp:cNvPr id="0" name=""/>
        <dsp:cNvSpPr/>
      </dsp:nvSpPr>
      <dsp:spPr>
        <a:xfrm>
          <a:off x="2581782" y="2207855"/>
          <a:ext cx="3540417" cy="2186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IN" sz="4300" b="1" i="0" kern="1200"/>
            <a:t>Udyog Aadhaar Memorandum</a:t>
          </a:r>
          <a:endParaRPr lang="en-IN" sz="4300" kern="1200"/>
        </a:p>
      </dsp:txBody>
      <dsp:txXfrm>
        <a:off x="2581782" y="2207855"/>
        <a:ext cx="3540417" cy="2186853"/>
      </dsp:txXfrm>
    </dsp:sp>
    <dsp:sp modelId="{DF31AFF9-2401-4284-A8AB-41481B8597F9}">
      <dsp:nvSpPr>
        <dsp:cNvPr id="0" name=""/>
        <dsp:cNvSpPr/>
      </dsp:nvSpPr>
      <dsp:spPr>
        <a:xfrm>
          <a:off x="2304256" y="1944214"/>
          <a:ext cx="850270" cy="850490"/>
        </a:xfrm>
        <a:prstGeom prst="halfFrame">
          <a:avLst>
            <a:gd name="adj1" fmla="val 25770"/>
            <a:gd name="adj2" fmla="val 25770"/>
          </a:avLst>
        </a:prstGeom>
        <a:solidFill>
          <a:schemeClr val="accent6"/>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 modelId="{05AEE118-C548-4559-9A64-C156E12CF1EA}">
      <dsp:nvSpPr>
        <dsp:cNvPr id="0" name=""/>
        <dsp:cNvSpPr/>
      </dsp:nvSpPr>
      <dsp:spPr>
        <a:xfrm rot="5400000">
          <a:off x="5608817" y="1934917"/>
          <a:ext cx="850490" cy="850270"/>
        </a:xfrm>
        <a:prstGeom prst="halfFrame">
          <a:avLst>
            <a:gd name="adj1" fmla="val 25770"/>
            <a:gd name="adj2" fmla="val 25770"/>
          </a:avLst>
        </a:prstGeom>
        <a:solidFill>
          <a:schemeClr val="accent6"/>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 modelId="{E28522CC-DD19-4EC8-A267-2384C15BFE61}">
      <dsp:nvSpPr>
        <dsp:cNvPr id="0" name=""/>
        <dsp:cNvSpPr/>
      </dsp:nvSpPr>
      <dsp:spPr>
        <a:xfrm rot="16200000">
          <a:off x="2269302" y="3895912"/>
          <a:ext cx="850490" cy="850270"/>
        </a:xfrm>
        <a:prstGeom prst="halfFrame">
          <a:avLst>
            <a:gd name="adj1" fmla="val 25770"/>
            <a:gd name="adj2" fmla="val 25770"/>
          </a:avLst>
        </a:prstGeom>
        <a:solidFill>
          <a:schemeClr val="accent6"/>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 modelId="{FE41DB9C-1A69-4857-966F-08BEE68DE110}">
      <dsp:nvSpPr>
        <dsp:cNvPr id="0" name=""/>
        <dsp:cNvSpPr/>
      </dsp:nvSpPr>
      <dsp:spPr>
        <a:xfrm rot="10800000">
          <a:off x="5558489" y="3856756"/>
          <a:ext cx="850270" cy="850490"/>
        </a:xfrm>
        <a:prstGeom prst="halfFrame">
          <a:avLst>
            <a:gd name="adj1" fmla="val 25770"/>
            <a:gd name="adj2" fmla="val 25770"/>
          </a:avLst>
        </a:prstGeom>
        <a:solidFill>
          <a:schemeClr val="accent6"/>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2583C-07A8-4130-82E4-22AF5A04DC88}">
      <dsp:nvSpPr>
        <dsp:cNvPr id="0" name=""/>
        <dsp:cNvSpPr/>
      </dsp:nvSpPr>
      <dsp:spPr>
        <a:xfrm>
          <a:off x="0" y="272494"/>
          <a:ext cx="2412876" cy="1442697"/>
        </a:xfrm>
        <a:prstGeom prst="rect">
          <a:avLst/>
        </a:prstGeom>
        <a:blipFill>
          <a:blip xmlns:r="http://schemas.openxmlformats.org/officeDocument/2006/relationships" r:embed="rId1">
            <a:extLst>
              <a:ext uri="{837473B0-CC2E-450A-ABE3-18F120FF3D39}">
                <a1611:picAttrSrcUrl xmlns:a1611="http://schemas.microsoft.com/office/drawing/2016/11/main" xmlns="" xmlns:a14="http://schemas.microsoft.com/office/drawing/2010/main" xmlns:wp="http://schemas.openxmlformats.org/drawingml/2006/wordprocessingDrawing" xmlns:w="http://schemas.openxmlformats.org/wordprocessingml/2006/main" xmlns:m="http://schemas.openxmlformats.org/officeDocument/2006/math" r:id="rId2" r:embed="rId2"/>
              </a:ext>
            </a:extLst>
          </a:blip>
          <a:stretch>
            <a:fillRect l="-3000" r="-3000"/>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tint val="50000"/>
              <a:hueOff val="0"/>
              <a:satOff val="0"/>
              <a:lumOff val="0"/>
              <a:alphaOff val="0"/>
              <a:shade val="35000"/>
              <a:satMod val="160000"/>
            </a:schemeClr>
          </a:contourClr>
        </a:sp3d>
      </dsp:spPr>
      <dsp:style>
        <a:lnRef idx="0">
          <a:scrgbClr r="0" g="0" b="0"/>
        </a:lnRef>
        <a:fillRef idx="1">
          <a:scrgbClr r="0" g="0" b="0"/>
        </a:fillRef>
        <a:effectRef idx="3">
          <a:scrgbClr r="0" g="0" b="0"/>
        </a:effectRef>
        <a:fontRef idx="minor"/>
      </dsp:style>
    </dsp:sp>
    <dsp:sp modelId="{64690E07-6C60-4E57-8101-D68D878D0F09}">
      <dsp:nvSpPr>
        <dsp:cNvPr id="0" name=""/>
        <dsp:cNvSpPr/>
      </dsp:nvSpPr>
      <dsp:spPr>
        <a:xfrm>
          <a:off x="2581782" y="2207855"/>
          <a:ext cx="3540417" cy="2186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1" kern="1200">
              <a:latin typeface="Cambria"/>
              <a:cs typeface="Cambria"/>
            </a:rPr>
            <a:t>Prime </a:t>
          </a:r>
          <a:r>
            <a:rPr lang="en-US" sz="3300" b="1" kern="1200" spc="-5">
              <a:latin typeface="Cambria"/>
              <a:cs typeface="Cambria"/>
            </a:rPr>
            <a:t>Minister’s</a:t>
          </a:r>
          <a:r>
            <a:rPr lang="en-US" sz="3300" b="1" kern="1200" spc="5">
              <a:latin typeface="Cambria"/>
              <a:cs typeface="Cambria"/>
            </a:rPr>
            <a:t> </a:t>
          </a:r>
          <a:r>
            <a:rPr lang="en-US" sz="3300" b="1" kern="1200" spc="-5">
              <a:latin typeface="Cambria"/>
              <a:cs typeface="Cambria"/>
            </a:rPr>
            <a:t>Employment</a:t>
          </a:r>
          <a:r>
            <a:rPr lang="en-US" sz="3300" b="1" kern="1200" spc="5">
              <a:latin typeface="Cambria"/>
              <a:cs typeface="Cambria"/>
            </a:rPr>
            <a:t> </a:t>
          </a:r>
          <a:r>
            <a:rPr lang="en-US" sz="3300" b="1" kern="1200" spc="-10">
              <a:latin typeface="Cambria"/>
              <a:cs typeface="Cambria"/>
            </a:rPr>
            <a:t>Generation</a:t>
          </a:r>
          <a:r>
            <a:rPr lang="en-US" sz="3300" b="1" kern="1200">
              <a:latin typeface="Cambria"/>
              <a:cs typeface="Cambria"/>
            </a:rPr>
            <a:t> </a:t>
          </a:r>
          <a:r>
            <a:rPr lang="en-US" sz="3300" b="1" kern="1200" spc="-10">
              <a:latin typeface="Cambria"/>
              <a:cs typeface="Cambria"/>
            </a:rPr>
            <a:t>Programme</a:t>
          </a:r>
          <a:r>
            <a:rPr lang="en-US" sz="3300" b="1" kern="1200">
              <a:latin typeface="Cambria"/>
              <a:cs typeface="Cambria"/>
            </a:rPr>
            <a:t> </a:t>
          </a:r>
          <a:endParaRPr lang="en-IN" sz="3300" kern="1200"/>
        </a:p>
      </dsp:txBody>
      <dsp:txXfrm>
        <a:off x="2581782" y="2207855"/>
        <a:ext cx="3540417" cy="2186853"/>
      </dsp:txXfrm>
    </dsp:sp>
    <dsp:sp modelId="{DF31AFF9-2401-4284-A8AB-41481B8597F9}">
      <dsp:nvSpPr>
        <dsp:cNvPr id="0" name=""/>
        <dsp:cNvSpPr/>
      </dsp:nvSpPr>
      <dsp:spPr>
        <a:xfrm>
          <a:off x="2304256" y="1944214"/>
          <a:ext cx="850270" cy="850490"/>
        </a:xfrm>
        <a:prstGeom prst="halfFrame">
          <a:avLst>
            <a:gd name="adj1" fmla="val 25770"/>
            <a:gd name="adj2" fmla="val 25770"/>
          </a:avLst>
        </a:prstGeom>
        <a:solidFill>
          <a:schemeClr val="accent3"/>
        </a:solidFill>
        <a:ln w="1587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05AEE118-C548-4559-9A64-C156E12CF1EA}">
      <dsp:nvSpPr>
        <dsp:cNvPr id="0" name=""/>
        <dsp:cNvSpPr/>
      </dsp:nvSpPr>
      <dsp:spPr>
        <a:xfrm rot="5400000">
          <a:off x="5608817" y="1934917"/>
          <a:ext cx="850490" cy="850270"/>
        </a:xfrm>
        <a:prstGeom prst="halfFrame">
          <a:avLst>
            <a:gd name="adj1" fmla="val 25770"/>
            <a:gd name="adj2" fmla="val 25770"/>
          </a:avLst>
        </a:prstGeom>
        <a:solidFill>
          <a:schemeClr val="accent3"/>
        </a:solidFill>
        <a:ln w="1587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E28522CC-DD19-4EC8-A267-2384C15BFE61}">
      <dsp:nvSpPr>
        <dsp:cNvPr id="0" name=""/>
        <dsp:cNvSpPr/>
      </dsp:nvSpPr>
      <dsp:spPr>
        <a:xfrm rot="16200000">
          <a:off x="2269302" y="3895912"/>
          <a:ext cx="850490" cy="850270"/>
        </a:xfrm>
        <a:prstGeom prst="halfFrame">
          <a:avLst>
            <a:gd name="adj1" fmla="val 25770"/>
            <a:gd name="adj2" fmla="val 25770"/>
          </a:avLst>
        </a:prstGeom>
        <a:solidFill>
          <a:schemeClr val="accent3"/>
        </a:solidFill>
        <a:ln w="1587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FE41DB9C-1A69-4857-966F-08BEE68DE110}">
      <dsp:nvSpPr>
        <dsp:cNvPr id="0" name=""/>
        <dsp:cNvSpPr/>
      </dsp:nvSpPr>
      <dsp:spPr>
        <a:xfrm rot="10800000">
          <a:off x="5558489" y="3856756"/>
          <a:ext cx="850270" cy="850490"/>
        </a:xfrm>
        <a:prstGeom prst="halfFrame">
          <a:avLst>
            <a:gd name="adj1" fmla="val 25770"/>
            <a:gd name="adj2" fmla="val 25770"/>
          </a:avLst>
        </a:prstGeom>
        <a:solidFill>
          <a:schemeClr val="accent3"/>
        </a:solidFill>
        <a:ln w="1587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2583C-07A8-4130-82E4-22AF5A04DC88}">
      <dsp:nvSpPr>
        <dsp:cNvPr id="0" name=""/>
        <dsp:cNvSpPr/>
      </dsp:nvSpPr>
      <dsp:spPr>
        <a:xfrm>
          <a:off x="0" y="272494"/>
          <a:ext cx="2412876" cy="1442697"/>
        </a:xfrm>
        <a:prstGeom prst="rect">
          <a:avLst/>
        </a:prstGeom>
        <a:solidFill>
          <a:schemeClr val="accent1">
            <a:tint val="50000"/>
            <a:hueOff val="0"/>
            <a:satOff val="0"/>
            <a:lumOff val="0"/>
            <a:alphaOff val="0"/>
          </a:schemeClr>
        </a:soli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tint val="50000"/>
              <a:hueOff val="0"/>
              <a:satOff val="0"/>
              <a:lumOff val="0"/>
              <a:alphaOff val="0"/>
              <a:shade val="35000"/>
              <a:satMod val="160000"/>
            </a:schemeClr>
          </a:contourClr>
        </a:sp3d>
      </dsp:spPr>
      <dsp:style>
        <a:lnRef idx="0">
          <a:scrgbClr r="0" g="0" b="0"/>
        </a:lnRef>
        <a:fillRef idx="1">
          <a:scrgbClr r="0" g="0" b="0"/>
        </a:fillRef>
        <a:effectRef idx="3">
          <a:scrgbClr r="0" g="0" b="0"/>
        </a:effectRef>
        <a:fontRef idx="minor"/>
      </dsp:style>
    </dsp:sp>
    <dsp:sp modelId="{64690E07-6C60-4E57-8101-D68D878D0F09}">
      <dsp:nvSpPr>
        <dsp:cNvPr id="0" name=""/>
        <dsp:cNvSpPr/>
      </dsp:nvSpPr>
      <dsp:spPr>
        <a:xfrm>
          <a:off x="2581782" y="2207855"/>
          <a:ext cx="3540417" cy="2186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spc="-5">
              <a:latin typeface="Cambria"/>
              <a:cs typeface="Cambria"/>
            </a:rPr>
            <a:t>CREDIT </a:t>
          </a:r>
          <a:r>
            <a:rPr lang="en-US" sz="2500" b="1" kern="1200" spc="-10">
              <a:latin typeface="Cambria"/>
              <a:cs typeface="Cambria"/>
            </a:rPr>
            <a:t>GUARANTEE </a:t>
          </a:r>
          <a:r>
            <a:rPr lang="en-US" sz="2500" b="1" kern="1200" spc="-15">
              <a:latin typeface="Cambria"/>
              <a:cs typeface="Cambria"/>
            </a:rPr>
            <a:t>TRUST </a:t>
          </a:r>
          <a:r>
            <a:rPr lang="en-US" sz="2500" b="1" kern="1200" spc="-5">
              <a:latin typeface="Cambria"/>
              <a:cs typeface="Cambria"/>
            </a:rPr>
            <a:t>FUND </a:t>
          </a:r>
          <a:r>
            <a:rPr lang="en-US" sz="2500" b="1" kern="1200" spc="-10">
              <a:latin typeface="Cambria"/>
              <a:cs typeface="Cambria"/>
            </a:rPr>
            <a:t>FOR </a:t>
          </a:r>
          <a:r>
            <a:rPr lang="en-US" sz="2500" b="1" kern="1200" spc="-5">
              <a:latin typeface="Cambria"/>
              <a:cs typeface="Cambria"/>
            </a:rPr>
            <a:t>MSEs </a:t>
          </a:r>
          <a:r>
            <a:rPr lang="en-US" sz="2500" b="1" kern="1200" spc="-15">
              <a:latin typeface="Cambria"/>
              <a:cs typeface="Cambria"/>
            </a:rPr>
            <a:t>(CGTMSE) </a:t>
          </a:r>
          <a:r>
            <a:rPr lang="en-US" sz="2500" b="1" kern="1200">
              <a:latin typeface="Cambria"/>
              <a:cs typeface="Cambria"/>
            </a:rPr>
            <a:t>- </a:t>
          </a:r>
          <a:r>
            <a:rPr lang="en-US" sz="2500" b="1" kern="1200" spc="-10">
              <a:latin typeface="Cambria"/>
              <a:cs typeface="Cambria"/>
            </a:rPr>
            <a:t>Provision </a:t>
          </a:r>
          <a:r>
            <a:rPr lang="en-US" sz="2500" b="1" kern="1200" spc="-5">
              <a:latin typeface="Cambria"/>
              <a:cs typeface="Cambria"/>
            </a:rPr>
            <a:t>of </a:t>
          </a:r>
          <a:r>
            <a:rPr lang="en-US" sz="2500" b="1" kern="1200" spc="-10">
              <a:latin typeface="Cambria"/>
              <a:cs typeface="Cambria"/>
            </a:rPr>
            <a:t>Collateral </a:t>
          </a:r>
          <a:r>
            <a:rPr lang="en-US" sz="2500" b="1" kern="1200" spc="-15">
              <a:latin typeface="Cambria"/>
              <a:cs typeface="Cambria"/>
            </a:rPr>
            <a:t>Free </a:t>
          </a:r>
          <a:r>
            <a:rPr lang="en-US" sz="2500" b="1" kern="1200" spc="-250">
              <a:latin typeface="Cambria"/>
              <a:cs typeface="Cambria"/>
            </a:rPr>
            <a:t> </a:t>
          </a:r>
          <a:r>
            <a:rPr lang="en-US" sz="2500" b="1" kern="1200" spc="-5">
              <a:latin typeface="Cambria"/>
              <a:cs typeface="Cambria"/>
            </a:rPr>
            <a:t>Credit for MSMEs</a:t>
          </a:r>
          <a:endParaRPr lang="en-IN" sz="2500" kern="1200"/>
        </a:p>
      </dsp:txBody>
      <dsp:txXfrm>
        <a:off x="2581782" y="2207855"/>
        <a:ext cx="3540417" cy="2186853"/>
      </dsp:txXfrm>
    </dsp:sp>
    <dsp:sp modelId="{DF31AFF9-2401-4284-A8AB-41481B8597F9}">
      <dsp:nvSpPr>
        <dsp:cNvPr id="0" name=""/>
        <dsp:cNvSpPr/>
      </dsp:nvSpPr>
      <dsp:spPr>
        <a:xfrm>
          <a:off x="2304256" y="1944214"/>
          <a:ext cx="850270" cy="850490"/>
        </a:xfrm>
        <a:prstGeom prst="halfFrame">
          <a:avLst>
            <a:gd name="adj1" fmla="val 25770"/>
            <a:gd name="adj2" fmla="val 25770"/>
          </a:avLst>
        </a:prstGeom>
        <a:gradFill rotWithShape="1">
          <a:gsLst>
            <a:gs pos="0">
              <a:schemeClr val="accent2">
                <a:tint val="83000"/>
                <a:satMod val="100000"/>
                <a:lumMod val="100000"/>
              </a:schemeClr>
            </a:gs>
            <a:gs pos="100000">
              <a:schemeClr val="accent2">
                <a:tint val="61000"/>
                <a:satMod val="150000"/>
                <a:lumMod val="100000"/>
              </a:schemeClr>
            </a:gs>
          </a:gsLst>
          <a:path path="circle">
            <a:fillToRect l="100000" t="100000" r="100000" b="100000"/>
          </a:path>
        </a:gra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sp>
    <dsp:sp modelId="{05AEE118-C548-4559-9A64-C156E12CF1EA}">
      <dsp:nvSpPr>
        <dsp:cNvPr id="0" name=""/>
        <dsp:cNvSpPr/>
      </dsp:nvSpPr>
      <dsp:spPr>
        <a:xfrm rot="5400000">
          <a:off x="5608817" y="1934917"/>
          <a:ext cx="850490" cy="850270"/>
        </a:xfrm>
        <a:prstGeom prst="halfFrame">
          <a:avLst>
            <a:gd name="adj1" fmla="val 25770"/>
            <a:gd name="adj2" fmla="val 25770"/>
          </a:avLst>
        </a:prstGeom>
        <a:gradFill rotWithShape="1">
          <a:gsLst>
            <a:gs pos="0">
              <a:schemeClr val="accent2">
                <a:tint val="83000"/>
                <a:satMod val="100000"/>
                <a:lumMod val="100000"/>
              </a:schemeClr>
            </a:gs>
            <a:gs pos="100000">
              <a:schemeClr val="accent2">
                <a:tint val="61000"/>
                <a:satMod val="150000"/>
                <a:lumMod val="100000"/>
              </a:schemeClr>
            </a:gs>
          </a:gsLst>
          <a:path path="circle">
            <a:fillToRect l="100000" t="100000" r="100000" b="100000"/>
          </a:path>
        </a:gra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sp>
    <dsp:sp modelId="{E28522CC-DD19-4EC8-A267-2384C15BFE61}">
      <dsp:nvSpPr>
        <dsp:cNvPr id="0" name=""/>
        <dsp:cNvSpPr/>
      </dsp:nvSpPr>
      <dsp:spPr>
        <a:xfrm rot="16200000">
          <a:off x="2269302" y="3895912"/>
          <a:ext cx="850490" cy="850270"/>
        </a:xfrm>
        <a:prstGeom prst="halfFrame">
          <a:avLst>
            <a:gd name="adj1" fmla="val 25770"/>
            <a:gd name="adj2" fmla="val 25770"/>
          </a:avLst>
        </a:prstGeom>
        <a:gradFill rotWithShape="1">
          <a:gsLst>
            <a:gs pos="0">
              <a:schemeClr val="accent2">
                <a:tint val="83000"/>
                <a:satMod val="100000"/>
                <a:lumMod val="100000"/>
              </a:schemeClr>
            </a:gs>
            <a:gs pos="100000">
              <a:schemeClr val="accent2">
                <a:tint val="61000"/>
                <a:satMod val="150000"/>
                <a:lumMod val="100000"/>
              </a:schemeClr>
            </a:gs>
          </a:gsLst>
          <a:path path="circle">
            <a:fillToRect l="100000" t="100000" r="100000" b="100000"/>
          </a:path>
        </a:gra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sp>
    <dsp:sp modelId="{FE41DB9C-1A69-4857-966F-08BEE68DE110}">
      <dsp:nvSpPr>
        <dsp:cNvPr id="0" name=""/>
        <dsp:cNvSpPr/>
      </dsp:nvSpPr>
      <dsp:spPr>
        <a:xfrm rot="10800000">
          <a:off x="5558489" y="3856756"/>
          <a:ext cx="850270" cy="850490"/>
        </a:xfrm>
        <a:prstGeom prst="halfFrame">
          <a:avLst>
            <a:gd name="adj1" fmla="val 25770"/>
            <a:gd name="adj2" fmla="val 25770"/>
          </a:avLst>
        </a:prstGeom>
        <a:gradFill rotWithShape="1">
          <a:gsLst>
            <a:gs pos="0">
              <a:schemeClr val="accent2">
                <a:tint val="83000"/>
                <a:satMod val="100000"/>
                <a:lumMod val="100000"/>
              </a:schemeClr>
            </a:gs>
            <a:gs pos="100000">
              <a:schemeClr val="accent2">
                <a:tint val="61000"/>
                <a:satMod val="150000"/>
                <a:lumMod val="100000"/>
              </a:schemeClr>
            </a:gs>
          </a:gsLst>
          <a:path path="circle">
            <a:fillToRect l="100000" t="100000" r="100000" b="100000"/>
          </a:path>
        </a:gra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2583C-07A8-4130-82E4-22AF5A04DC88}">
      <dsp:nvSpPr>
        <dsp:cNvPr id="0" name=""/>
        <dsp:cNvSpPr/>
      </dsp:nvSpPr>
      <dsp:spPr>
        <a:xfrm>
          <a:off x="0" y="272494"/>
          <a:ext cx="2412876" cy="1442697"/>
        </a:xfrm>
        <a:prstGeom prst="rect">
          <a:avLst/>
        </a:prstGeom>
        <a:blipFill>
          <a:blip xmlns:r="http://schemas.openxmlformats.org/officeDocument/2006/relationships" r:embed="rId1"/>
          <a:stretch>
            <a:fillRect t="-8000" b="-8000"/>
          </a:stretch>
        </a:blip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tint val="50000"/>
              <a:hueOff val="0"/>
              <a:satOff val="0"/>
              <a:lumOff val="0"/>
              <a:alphaOff val="0"/>
              <a:shade val="35000"/>
              <a:satMod val="160000"/>
            </a:schemeClr>
          </a:contourClr>
        </a:sp3d>
      </dsp:spPr>
      <dsp:style>
        <a:lnRef idx="0">
          <a:scrgbClr r="0" g="0" b="0"/>
        </a:lnRef>
        <a:fillRef idx="1">
          <a:scrgbClr r="0" g="0" b="0"/>
        </a:fillRef>
        <a:effectRef idx="3">
          <a:scrgbClr r="0" g="0" b="0"/>
        </a:effectRef>
        <a:fontRef idx="minor"/>
      </dsp:style>
    </dsp:sp>
    <dsp:sp modelId="{64690E07-6C60-4E57-8101-D68D878D0F09}">
      <dsp:nvSpPr>
        <dsp:cNvPr id="0" name=""/>
        <dsp:cNvSpPr/>
      </dsp:nvSpPr>
      <dsp:spPr>
        <a:xfrm>
          <a:off x="2581782" y="2207855"/>
          <a:ext cx="3540417" cy="2186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IN" sz="2900" b="1" kern="1200" spc="-5">
              <a:latin typeface="Cambria"/>
              <a:cs typeface="Cambria"/>
            </a:rPr>
            <a:t>INTEREST </a:t>
          </a:r>
          <a:r>
            <a:rPr lang="en-IN" sz="2900" b="1" kern="1200" spc="-10">
              <a:latin typeface="Cambria"/>
              <a:cs typeface="Cambria"/>
            </a:rPr>
            <a:t>SUBVENTION</a:t>
          </a:r>
          <a:r>
            <a:rPr lang="en-IN" sz="2900" b="1" kern="1200" spc="-5">
              <a:latin typeface="Cambria"/>
              <a:cs typeface="Cambria"/>
            </a:rPr>
            <a:t> SCHEME </a:t>
          </a:r>
          <a:r>
            <a:rPr lang="en-IN" sz="2900" b="1" kern="1200" spc="-10">
              <a:latin typeface="Cambria"/>
              <a:cs typeface="Cambria"/>
            </a:rPr>
            <a:t>FOR</a:t>
          </a:r>
          <a:r>
            <a:rPr lang="en-IN" sz="2900" b="1" kern="1200" spc="-5">
              <a:latin typeface="Cambria"/>
              <a:cs typeface="Cambria"/>
            </a:rPr>
            <a:t> </a:t>
          </a:r>
          <a:r>
            <a:rPr lang="en-IN" sz="2900" b="1" kern="1200" spc="-15">
              <a:latin typeface="Cambria"/>
              <a:cs typeface="Cambria"/>
            </a:rPr>
            <a:t>INCREMENTAL</a:t>
          </a:r>
          <a:r>
            <a:rPr lang="en-IN" sz="2900" b="1" kern="1200">
              <a:latin typeface="Cambria"/>
              <a:cs typeface="Cambria"/>
            </a:rPr>
            <a:t> </a:t>
          </a:r>
          <a:r>
            <a:rPr lang="en-IN" sz="2900" b="1" kern="1200" spc="-5">
              <a:latin typeface="Cambria"/>
              <a:cs typeface="Cambria"/>
            </a:rPr>
            <a:t>CREDIT </a:t>
          </a:r>
          <a:r>
            <a:rPr lang="en-IN" sz="2900" b="1" kern="1200" spc="-20">
              <a:latin typeface="Cambria"/>
              <a:cs typeface="Cambria"/>
            </a:rPr>
            <a:t>TO</a:t>
          </a:r>
          <a:r>
            <a:rPr lang="en-IN" sz="2900" b="1" kern="1200" spc="-5">
              <a:latin typeface="Cambria"/>
              <a:cs typeface="Cambria"/>
            </a:rPr>
            <a:t> MSMES</a:t>
          </a:r>
          <a:endParaRPr lang="en-IN" sz="2900" kern="1200"/>
        </a:p>
      </dsp:txBody>
      <dsp:txXfrm>
        <a:off x="2581782" y="2207855"/>
        <a:ext cx="3540417" cy="2186853"/>
      </dsp:txXfrm>
    </dsp:sp>
    <dsp:sp modelId="{DF31AFF9-2401-4284-A8AB-41481B8597F9}">
      <dsp:nvSpPr>
        <dsp:cNvPr id="0" name=""/>
        <dsp:cNvSpPr/>
      </dsp:nvSpPr>
      <dsp:spPr>
        <a:xfrm>
          <a:off x="2304256" y="1944214"/>
          <a:ext cx="850270" cy="850490"/>
        </a:xfrm>
        <a:prstGeom prst="halfFrame">
          <a:avLst>
            <a:gd name="adj1" fmla="val 25770"/>
            <a:gd name="adj2" fmla="val 25770"/>
          </a:avLst>
        </a:prstGeom>
        <a:solidFill>
          <a:schemeClr val="accent6"/>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 modelId="{05AEE118-C548-4559-9A64-C156E12CF1EA}">
      <dsp:nvSpPr>
        <dsp:cNvPr id="0" name=""/>
        <dsp:cNvSpPr/>
      </dsp:nvSpPr>
      <dsp:spPr>
        <a:xfrm rot="5400000">
          <a:off x="5608817" y="1934917"/>
          <a:ext cx="850490" cy="850270"/>
        </a:xfrm>
        <a:prstGeom prst="halfFrame">
          <a:avLst>
            <a:gd name="adj1" fmla="val 25770"/>
            <a:gd name="adj2" fmla="val 25770"/>
          </a:avLst>
        </a:prstGeom>
        <a:solidFill>
          <a:schemeClr val="accent6"/>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 modelId="{E28522CC-DD19-4EC8-A267-2384C15BFE61}">
      <dsp:nvSpPr>
        <dsp:cNvPr id="0" name=""/>
        <dsp:cNvSpPr/>
      </dsp:nvSpPr>
      <dsp:spPr>
        <a:xfrm rot="16200000">
          <a:off x="2269302" y="3895912"/>
          <a:ext cx="850490" cy="850270"/>
        </a:xfrm>
        <a:prstGeom prst="halfFrame">
          <a:avLst>
            <a:gd name="adj1" fmla="val 25770"/>
            <a:gd name="adj2" fmla="val 25770"/>
          </a:avLst>
        </a:prstGeom>
        <a:solidFill>
          <a:schemeClr val="accent6"/>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 modelId="{FE41DB9C-1A69-4857-966F-08BEE68DE110}">
      <dsp:nvSpPr>
        <dsp:cNvPr id="0" name=""/>
        <dsp:cNvSpPr/>
      </dsp:nvSpPr>
      <dsp:spPr>
        <a:xfrm rot="10800000">
          <a:off x="5558489" y="3856756"/>
          <a:ext cx="850270" cy="850490"/>
        </a:xfrm>
        <a:prstGeom prst="halfFrame">
          <a:avLst>
            <a:gd name="adj1" fmla="val 25770"/>
            <a:gd name="adj2" fmla="val 25770"/>
          </a:avLst>
        </a:prstGeom>
        <a:solidFill>
          <a:schemeClr val="accent6"/>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2583C-07A8-4130-82E4-22AF5A04DC88}">
      <dsp:nvSpPr>
        <dsp:cNvPr id="0" name=""/>
        <dsp:cNvSpPr/>
      </dsp:nvSpPr>
      <dsp:spPr>
        <a:xfrm>
          <a:off x="0" y="272494"/>
          <a:ext cx="2412876" cy="1442697"/>
        </a:xfrm>
        <a:prstGeom prst="rect">
          <a:avLst/>
        </a:prstGeom>
        <a:blipFill>
          <a:blip xmlns:r="http://schemas.openxmlformats.org/officeDocument/2006/relationships" r:embed="rId1">
            <a:extLst>
              <a:ext uri="{837473B0-CC2E-450A-ABE3-18F120FF3D39}">
                <a1611:picAttrSrcUrl xmlns:a1611="http://schemas.microsoft.com/office/drawing/2016/11/main" xmlns="" xmlns:a14="http://schemas.microsoft.com/office/drawing/2010/main" xmlns:wp="http://schemas.openxmlformats.org/drawingml/2006/wordprocessingDrawing" xmlns:w="http://schemas.openxmlformats.org/wordprocessingml/2006/main" xmlns:m="http://schemas.openxmlformats.org/officeDocument/2006/math" r:id="rId2" r:embed="rId2"/>
              </a:ext>
            </a:extLst>
          </a:blip>
          <a:stretch>
            <a:fillRect t="-6000" b="-6000"/>
          </a:stretch>
        </a:blip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690E07-6C60-4E57-8101-D68D878D0F09}">
      <dsp:nvSpPr>
        <dsp:cNvPr id="0" name=""/>
        <dsp:cNvSpPr/>
      </dsp:nvSpPr>
      <dsp:spPr>
        <a:xfrm>
          <a:off x="2581782" y="2207855"/>
          <a:ext cx="3540417" cy="2186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b="1" i="0" kern="1200"/>
            <a:t>Credit Linked Capital Subsidy Scheme</a:t>
          </a:r>
          <a:endParaRPr lang="en-IN" sz="3900" kern="1200"/>
        </a:p>
      </dsp:txBody>
      <dsp:txXfrm>
        <a:off x="2581782" y="2207855"/>
        <a:ext cx="3540417" cy="2186853"/>
      </dsp:txXfrm>
    </dsp:sp>
    <dsp:sp modelId="{DF31AFF9-2401-4284-A8AB-41481B8597F9}">
      <dsp:nvSpPr>
        <dsp:cNvPr id="0" name=""/>
        <dsp:cNvSpPr/>
      </dsp:nvSpPr>
      <dsp:spPr>
        <a:xfrm>
          <a:off x="2269412" y="1934807"/>
          <a:ext cx="850270" cy="850490"/>
        </a:xfrm>
        <a:prstGeom prst="halfFrame">
          <a:avLst>
            <a:gd name="adj1" fmla="val 25770"/>
            <a:gd name="adj2" fmla="val 257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5AEE118-C548-4559-9A64-C156E12CF1EA}">
      <dsp:nvSpPr>
        <dsp:cNvPr id="0" name=""/>
        <dsp:cNvSpPr/>
      </dsp:nvSpPr>
      <dsp:spPr>
        <a:xfrm rot="5400000">
          <a:off x="5608817" y="1934917"/>
          <a:ext cx="850490" cy="850270"/>
        </a:xfrm>
        <a:prstGeom prst="halfFrame">
          <a:avLst>
            <a:gd name="adj1" fmla="val 25770"/>
            <a:gd name="adj2" fmla="val 257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28522CC-DD19-4EC8-A267-2384C15BFE61}">
      <dsp:nvSpPr>
        <dsp:cNvPr id="0" name=""/>
        <dsp:cNvSpPr/>
      </dsp:nvSpPr>
      <dsp:spPr>
        <a:xfrm rot="16200000">
          <a:off x="2269302" y="3895912"/>
          <a:ext cx="850490" cy="850270"/>
        </a:xfrm>
        <a:prstGeom prst="halfFrame">
          <a:avLst>
            <a:gd name="adj1" fmla="val 25770"/>
            <a:gd name="adj2" fmla="val 257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E41DB9C-1A69-4857-966F-08BEE68DE110}">
      <dsp:nvSpPr>
        <dsp:cNvPr id="0" name=""/>
        <dsp:cNvSpPr/>
      </dsp:nvSpPr>
      <dsp:spPr>
        <a:xfrm rot="10800000">
          <a:off x="5558489" y="3856756"/>
          <a:ext cx="850270" cy="850490"/>
        </a:xfrm>
        <a:prstGeom prst="halfFrame">
          <a:avLst>
            <a:gd name="adj1" fmla="val 25770"/>
            <a:gd name="adj2" fmla="val 257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32BCF4-D26D-4DAF-9F57-FE1E61FE7935}" type="datetimeFigureOut">
              <a:rPr lang="en-US"/>
              <a:t>5/10/2022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B91549-43BF-425A-AF25-75262019208C}" type="slidenum">
              <a:rPr/>
              <a:t>‹#›</a:t>
            </a:fld>
            <a:endParaRPr/>
          </a:p>
        </p:txBody>
      </p:sp>
    </p:spTree>
    <p:extLst>
      <p:ext uri="{BB962C8B-B14F-4D97-AF65-F5344CB8AC3E}">
        <p14:creationId xmlns:p14="http://schemas.microsoft.com/office/powerpoint/2010/main" val="42392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3</a:t>
            </a:fld>
            <a:endParaRPr lang="en-US" noProof="0"/>
          </a:p>
        </p:txBody>
      </p:sp>
    </p:spTree>
    <p:extLst>
      <p:ext uri="{BB962C8B-B14F-4D97-AF65-F5344CB8AC3E}">
        <p14:creationId xmlns:p14="http://schemas.microsoft.com/office/powerpoint/2010/main" val="744910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14</a:t>
            </a:fld>
            <a:endParaRPr lang="en-US" noProof="0"/>
          </a:p>
        </p:txBody>
      </p:sp>
    </p:spTree>
    <p:extLst>
      <p:ext uri="{BB962C8B-B14F-4D97-AF65-F5344CB8AC3E}">
        <p14:creationId xmlns:p14="http://schemas.microsoft.com/office/powerpoint/2010/main" val="806108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15</a:t>
            </a:fld>
            <a:endParaRPr lang="en-US" noProof="0"/>
          </a:p>
        </p:txBody>
      </p:sp>
    </p:spTree>
    <p:extLst>
      <p:ext uri="{BB962C8B-B14F-4D97-AF65-F5344CB8AC3E}">
        <p14:creationId xmlns:p14="http://schemas.microsoft.com/office/powerpoint/2010/main" val="991616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16</a:t>
            </a:fld>
            <a:endParaRPr lang="en-US" noProof="0"/>
          </a:p>
        </p:txBody>
      </p:sp>
    </p:spTree>
    <p:extLst>
      <p:ext uri="{BB962C8B-B14F-4D97-AF65-F5344CB8AC3E}">
        <p14:creationId xmlns:p14="http://schemas.microsoft.com/office/powerpoint/2010/main" val="408853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17</a:t>
            </a:fld>
            <a:endParaRPr lang="en-US" noProof="0"/>
          </a:p>
        </p:txBody>
      </p:sp>
    </p:spTree>
    <p:extLst>
      <p:ext uri="{BB962C8B-B14F-4D97-AF65-F5344CB8AC3E}">
        <p14:creationId xmlns:p14="http://schemas.microsoft.com/office/powerpoint/2010/main" val="417037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5</a:t>
            </a:fld>
            <a:endParaRPr lang="en-US" noProof="0"/>
          </a:p>
        </p:txBody>
      </p:sp>
    </p:spTree>
    <p:extLst>
      <p:ext uri="{BB962C8B-B14F-4D97-AF65-F5344CB8AC3E}">
        <p14:creationId xmlns:p14="http://schemas.microsoft.com/office/powerpoint/2010/main" val="3524746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6</a:t>
            </a:fld>
            <a:endParaRPr lang="en-US" noProof="0"/>
          </a:p>
        </p:txBody>
      </p:sp>
    </p:spTree>
    <p:extLst>
      <p:ext uri="{BB962C8B-B14F-4D97-AF65-F5344CB8AC3E}">
        <p14:creationId xmlns:p14="http://schemas.microsoft.com/office/powerpoint/2010/main" val="2900598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7</a:t>
            </a:fld>
            <a:endParaRPr lang="en-US" noProof="0"/>
          </a:p>
        </p:txBody>
      </p:sp>
    </p:spTree>
    <p:extLst>
      <p:ext uri="{BB962C8B-B14F-4D97-AF65-F5344CB8AC3E}">
        <p14:creationId xmlns:p14="http://schemas.microsoft.com/office/powerpoint/2010/main" val="166587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8</a:t>
            </a:fld>
            <a:endParaRPr lang="en-US" noProof="0"/>
          </a:p>
        </p:txBody>
      </p:sp>
    </p:spTree>
    <p:extLst>
      <p:ext uri="{BB962C8B-B14F-4D97-AF65-F5344CB8AC3E}">
        <p14:creationId xmlns:p14="http://schemas.microsoft.com/office/powerpoint/2010/main" val="3104742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9</a:t>
            </a:fld>
            <a:endParaRPr lang="en-US" noProof="0"/>
          </a:p>
        </p:txBody>
      </p:sp>
    </p:spTree>
    <p:extLst>
      <p:ext uri="{BB962C8B-B14F-4D97-AF65-F5344CB8AC3E}">
        <p14:creationId xmlns:p14="http://schemas.microsoft.com/office/powerpoint/2010/main" val="1314010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10</a:t>
            </a:fld>
            <a:endParaRPr lang="en-US" noProof="0"/>
          </a:p>
        </p:txBody>
      </p:sp>
    </p:spTree>
    <p:extLst>
      <p:ext uri="{BB962C8B-B14F-4D97-AF65-F5344CB8AC3E}">
        <p14:creationId xmlns:p14="http://schemas.microsoft.com/office/powerpoint/2010/main" val="383870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12</a:t>
            </a:fld>
            <a:endParaRPr lang="en-US" noProof="0"/>
          </a:p>
        </p:txBody>
      </p:sp>
    </p:spTree>
    <p:extLst>
      <p:ext uri="{BB962C8B-B14F-4D97-AF65-F5344CB8AC3E}">
        <p14:creationId xmlns:p14="http://schemas.microsoft.com/office/powerpoint/2010/main" val="3590295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t>13</a:t>
            </a:fld>
            <a:endParaRPr lang="en-US" noProof="0"/>
          </a:p>
        </p:txBody>
      </p:sp>
    </p:spTree>
    <p:extLst>
      <p:ext uri="{BB962C8B-B14F-4D97-AF65-F5344CB8AC3E}">
        <p14:creationId xmlns:p14="http://schemas.microsoft.com/office/powerpoint/2010/main" val="3423508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0" y="0"/>
            <a:ext cx="12227975"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7" name="Picture 16" descr="HDRibbonTitle-UniformTri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1697" y="1871132"/>
            <a:ext cx="6813894" cy="1515533"/>
          </a:xfrm>
        </p:spPr>
        <p:txBody>
          <a:bodyPr anchor="b">
            <a:noAutofit/>
          </a:bodyPr>
          <a:lstStyle>
            <a:lvl1pPr algn="ctr">
              <a:defRPr sz="5398">
                <a:effectLst/>
              </a:defRPr>
            </a:lvl1pPr>
          </a:lstStyle>
          <a:p>
            <a:r>
              <a:rPr lang="en-US"/>
              <a:t>Click to edit Master title style</a:t>
            </a:r>
          </a:p>
        </p:txBody>
      </p:sp>
      <p:sp>
        <p:nvSpPr>
          <p:cNvPr id="3" name="Subtitle 2"/>
          <p:cNvSpPr>
            <a:spLocks noGrp="1"/>
          </p:cNvSpPr>
          <p:nvPr>
            <p:ph type="subTitle" idx="1"/>
          </p:nvPr>
        </p:nvSpPr>
        <p:spPr>
          <a:xfrm>
            <a:off x="2691697" y="3657597"/>
            <a:ext cx="6813894" cy="1320802"/>
          </a:xfrm>
        </p:spPr>
        <p:txBody>
          <a:bodyPr anchor="t">
            <a:normAutofit/>
          </a:bodyPr>
          <a:lstStyle>
            <a:lvl1pPr marL="0" indent="0" algn="ctr">
              <a:buNone/>
              <a:defRPr sz="2099">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1154" y="5037663"/>
            <a:ext cx="897233" cy="279400"/>
          </a:xfrm>
        </p:spPr>
        <p:txBody>
          <a:bodyPr/>
          <a:lstStyle/>
          <a:p>
            <a:fld id="{DAD2365B-5397-4552-89D2-3C31D6B894C4}" type="datetime1">
              <a:rPr lang="en-US" smtClean="0"/>
              <a:t>5/10/2022</a:t>
            </a:fld>
            <a:endParaRPr lang="en-US"/>
          </a:p>
        </p:txBody>
      </p:sp>
      <p:sp>
        <p:nvSpPr>
          <p:cNvPr id="5" name="Footer Placeholder 4"/>
          <p:cNvSpPr>
            <a:spLocks noGrp="1"/>
          </p:cNvSpPr>
          <p:nvPr>
            <p:ph type="ftr" sz="quarter" idx="11"/>
          </p:nvPr>
        </p:nvSpPr>
        <p:spPr>
          <a:xfrm>
            <a:off x="2691696" y="5037663"/>
            <a:ext cx="5213277" cy="279400"/>
          </a:xfrm>
        </p:spPr>
        <p:txBody>
          <a:bodyPr/>
          <a:lstStyle/>
          <a:p>
            <a:r>
              <a:rPr lang="en-US"/>
              <a:t>Add a footer</a:t>
            </a:r>
          </a:p>
        </p:txBody>
      </p:sp>
      <p:sp>
        <p:nvSpPr>
          <p:cNvPr id="6" name="Slide Number Placeholder 5"/>
          <p:cNvSpPr>
            <a:spLocks noGrp="1"/>
          </p:cNvSpPr>
          <p:nvPr>
            <p:ph type="sldNum" sz="quarter" idx="12"/>
          </p:nvPr>
        </p:nvSpPr>
        <p:spPr>
          <a:xfrm>
            <a:off x="8954568" y="5037663"/>
            <a:ext cx="551023" cy="279400"/>
          </a:xfrm>
        </p:spPr>
        <p:txBody>
          <a:bodyPr/>
          <a:lstStyle/>
          <a:p>
            <a:fld id="{A3F31473-23EB-4724-8B59-FE6D21D89FA4}" type="slidenum">
              <a:rPr lang="en-US" smtClean="0"/>
              <a:t>‹#›</a:t>
            </a:fld>
            <a:endParaRPr lang="en-US"/>
          </a:p>
        </p:txBody>
      </p:sp>
      <p:cxnSp>
        <p:nvCxnSpPr>
          <p:cNvPr id="15" name="Straight Connector 14"/>
          <p:cNvCxnSpPr/>
          <p:nvPr/>
        </p:nvCxnSpPr>
        <p:spPr>
          <a:xfrm>
            <a:off x="2691698"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685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4" y="4815415"/>
            <a:ext cx="9607163" cy="566738"/>
          </a:xfrm>
        </p:spPr>
        <p:txBody>
          <a:bodyPr anchor="b">
            <a:normAutofit/>
          </a:bodyPr>
          <a:lstStyle>
            <a:lvl1pPr algn="ctr">
              <a:defRPr sz="2399" b="0"/>
            </a:lvl1pPr>
          </a:lstStyle>
          <a:p>
            <a:r>
              <a:rPr lang="en-US"/>
              <a:t>Click to edit Master title style</a:t>
            </a:r>
          </a:p>
        </p:txBody>
      </p:sp>
      <p:sp>
        <p:nvSpPr>
          <p:cNvPr id="3" name="Picture Placeholder 2"/>
          <p:cNvSpPr>
            <a:spLocks noGrp="1" noChangeAspect="1"/>
          </p:cNvSpPr>
          <p:nvPr>
            <p:ph type="pic" idx="1"/>
          </p:nvPr>
        </p:nvSpPr>
        <p:spPr>
          <a:xfrm>
            <a:off x="1041156" y="1041400"/>
            <a:ext cx="10103340"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4" name="Text Placeholder 3"/>
          <p:cNvSpPr>
            <a:spLocks noGrp="1"/>
          </p:cNvSpPr>
          <p:nvPr>
            <p:ph type="body" sz="half" idx="2"/>
          </p:nvPr>
        </p:nvSpPr>
        <p:spPr>
          <a:xfrm>
            <a:off x="1295064" y="5382153"/>
            <a:ext cx="9607163" cy="493712"/>
          </a:xfrm>
        </p:spPr>
        <p:txBody>
          <a:bodyPr>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0C4DA-EDE6-465C-B91D-0B6D7078AFBA}"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83457301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211766583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385362088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05BCA9F-FC20-461D-9118-7EC2AC28D050}"/>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endParaRPr lang="en-US" noProof="0"/>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70409251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1F422E5-0916-42D9-AC79-50E4FC133F3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a:t>Insert Image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214213777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a:t>Insert Image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343377103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a:t>Insert Image</a:t>
            </a:r>
          </a:p>
        </p:txBody>
      </p:sp>
      <p:sp>
        <p:nvSpPr>
          <p:cNvPr id="12"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74772115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548641" y="2667001"/>
            <a:ext cx="11094718" cy="1757126"/>
          </a:xfrm>
        </p:spPr>
        <p:txBody>
          <a:bodyPr anchor="ctr"/>
          <a:lstStyle>
            <a:lvl1pPr marL="0" indent="0" algn="ctr">
              <a:buNone/>
              <a:defRPr>
                <a:solidFill>
                  <a:schemeClr val="bg1">
                    <a:lumMod val="50000"/>
                  </a:schemeClr>
                </a:solidFill>
              </a:defRPr>
            </a:lvl1pPr>
          </a:lstStyle>
          <a:p>
            <a:r>
              <a:rPr lang="en-US" noProof="0"/>
              <a:t>Insert Image</a:t>
            </a:r>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4709677"/>
            <a:ext cx="11094717" cy="150087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294641073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548641" y="2667001"/>
            <a:ext cx="5775959" cy="3543552"/>
          </a:xfrm>
        </p:spPr>
        <p:txBody>
          <a:bodyPr anchor="ctr"/>
          <a:lstStyle>
            <a:lvl1pPr marL="0" indent="0" algn="ctr">
              <a:buNone/>
              <a:defRPr>
                <a:solidFill>
                  <a:schemeClr val="bg1">
                    <a:lumMod val="50000"/>
                  </a:schemeClr>
                </a:solidFill>
              </a:defRPr>
            </a:lvl1pPr>
          </a:lstStyle>
          <a:p>
            <a:r>
              <a:rPr lang="en-US" noProof="0"/>
              <a:t>Insert Image</a:t>
            </a:r>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6553200" y="2667001"/>
            <a:ext cx="5090157" cy="3543552"/>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96409594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3735623"/>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4617492"/>
            <a:ext cx="9890759"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2"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127005339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3735623"/>
            <a:ext cx="111099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1"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2"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3A96C6-A4F2-43F1-A47D-0D52EF29954B}"/>
              </a:ext>
            </a:extLst>
          </p:cNvPr>
          <p:cNvSpPr>
            <a:spLocks noGrp="1"/>
          </p:cNvSpPr>
          <p:nvPr>
            <p:ph sz="quarter" idx="19"/>
          </p:nvPr>
        </p:nvSpPr>
        <p:spPr>
          <a:xfrm>
            <a:off x="6446520"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349003048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528" y="982132"/>
            <a:ext cx="9590234" cy="2954868"/>
          </a:xfrm>
        </p:spPr>
        <p:txBody>
          <a:bodyPr anchor="ctr">
            <a:normAutofit/>
          </a:bodyPr>
          <a:lstStyle>
            <a:lvl1pPr algn="ctr">
              <a:defRPr sz="3199" b="0" cap="none"/>
            </a:lvl1pPr>
          </a:lstStyle>
          <a:p>
            <a:r>
              <a:rPr lang="en-US"/>
              <a:t>Click to edit Master title style</a:t>
            </a:r>
          </a:p>
        </p:txBody>
      </p:sp>
      <p:sp>
        <p:nvSpPr>
          <p:cNvPr id="3" name="Text Placeholder 2"/>
          <p:cNvSpPr>
            <a:spLocks noGrp="1"/>
          </p:cNvSpPr>
          <p:nvPr>
            <p:ph type="body" idx="1"/>
          </p:nvPr>
        </p:nvSpPr>
        <p:spPr>
          <a:xfrm>
            <a:off x="1303528" y="4343400"/>
            <a:ext cx="9590234"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5" name="Straight Connector 14"/>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2777972"/>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3"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8376498-C218-4EDB-8416-A59802EF201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ct val="0"/>
              </a:spcBef>
              <a:spcAft>
                <a:spcPct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EC81B64-070E-43F3-BCB5-833AB965D63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a:t>Icon</a:t>
            </a:r>
          </a:p>
        </p:txBody>
      </p:sp>
      <p:sp>
        <p:nvSpPr>
          <p:cNvPr id="15"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166643193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7315200" y="4176259"/>
            <a:ext cx="4343400" cy="1968280"/>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4"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6DE17A8-F4B7-4571-A6E8-FD28BA425B1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D9A0502-98A2-467D-BE1C-CE8391C73BF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6"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298DB4E-3B92-4CA4-852A-9F647E7219A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226942956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112976"/>
            <a:ext cx="12191999" cy="6745024"/>
          </a:xfrm>
          <a:prstGeom prst="rect">
            <a:avLst/>
          </a:prstGeom>
        </p:spPr>
        <p:txBody>
          <a:bodyPr anchor="ctr"/>
          <a:lstStyle>
            <a:lvl1pPr marL="0" indent="0" algn="ctr">
              <a:buNone/>
              <a:defRPr>
                <a:solidFill>
                  <a:schemeClr val="bg1">
                    <a:lumMod val="50000"/>
                  </a:schemeClr>
                </a:solidFill>
              </a:defRPr>
            </a:lvl1pPr>
          </a:lstStyle>
          <a:p>
            <a:r>
              <a:rPr lang="en-US" noProof="0"/>
              <a:t>Insert Image</a:t>
            </a:r>
          </a:p>
        </p:txBody>
      </p:sp>
      <p:sp>
        <p:nvSpPr>
          <p:cNvPr id="10"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82AF7E6-6C19-4A41-BFA5-44C4F2A371E9}"/>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31112475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a:t>Insert Image</a:t>
            </a:r>
            <a:endParaRPr lang="en-GB"/>
          </a:p>
        </p:txBody>
      </p:sp>
      <p:sp>
        <p:nvSpPr>
          <p:cNvPr id="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8857779-E765-4EC2-825C-B8E41285A0C7}"/>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100460700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a:t>Insert Image</a:t>
            </a:r>
            <a:endParaRPr lang="en-GB"/>
          </a:p>
        </p:txBody>
      </p:sp>
      <p:sp>
        <p:nvSpPr>
          <p:cNvPr id="6"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6932398-C947-4474-88D6-4117EC391CE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a:t>I</a:t>
            </a:r>
            <a:endParaRPr lang="en-GB"/>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8FDA84E-9F5D-4D50-8133-68FB098D7135}"/>
              </a:ext>
            </a:extLst>
          </p:cNvPr>
          <p:cNvSpPr>
            <a:spLocks noGrp="1"/>
          </p:cNvSpPr>
          <p:nvPr>
            <p:ph sz="quarter" idx="19" hasCustomPrompt="1"/>
          </p:nvPr>
        </p:nvSpPr>
        <p:spPr>
          <a:xfrm>
            <a:off x="7612321" y="1494770"/>
            <a:ext cx="3688080" cy="3915430"/>
          </a:xfrm>
        </p:spPr>
        <p:txBody>
          <a:bodyPr lIns="91440" rIns="91440">
            <a:normAutofit/>
          </a:bodyPr>
          <a:lstStyle>
            <a:lvl1pPr marL="0" indent="0">
              <a:lnSpc>
                <a:spcPct val="100000"/>
              </a:lnSpc>
              <a:spcBef>
                <a:spcPct val="0"/>
              </a:spcBef>
              <a:spcAft>
                <a:spcPct val="0"/>
              </a:spcAft>
              <a:buNone/>
              <a:defRPr sz="3200"/>
            </a:lvl1pPr>
            <a:lvl2pPr>
              <a:defRPr sz="1600"/>
            </a:lvl2pPr>
            <a:lvl3pPr>
              <a:defRPr sz="1400"/>
            </a:lvl3pPr>
            <a:lvl4pPr>
              <a:defRPr sz="1200"/>
            </a:lvl4pPr>
            <a:lvl5pPr>
              <a:defRPr sz="1200"/>
            </a:lvl5pPr>
          </a:lstStyle>
          <a:p>
            <a:pPr lvl="0"/>
            <a:r>
              <a:rPr lang="en-US"/>
              <a:t>Important Content</a:t>
            </a:r>
            <a:endParaRPr lang="en-GB"/>
          </a:p>
        </p:txBody>
      </p:sp>
      <p:sp>
        <p:nvSpPr>
          <p:cNvPr id="10"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E2D4840-4EB5-4438-9A16-D0006A68A19E}"/>
              </a:ext>
            </a:extLst>
          </p:cNvPr>
          <p:cNvSpPr>
            <a:spLocks noGrp="1"/>
          </p:cNvSpPr>
          <p:nvPr>
            <p:ph type="title"/>
          </p:nvPr>
        </p:nvSpPr>
        <p:spPr>
          <a:xfrm>
            <a:off x="548640" y="548640"/>
            <a:ext cx="11106150" cy="641329"/>
          </a:xfrm>
        </p:spPr>
        <p:txBody>
          <a:bodyPr/>
          <a:lstStyle/>
          <a:p>
            <a:r>
              <a:rPr lang="en-US"/>
              <a:t>Click to edit Master title style</a:t>
            </a:r>
          </a:p>
        </p:txBody>
      </p:sp>
    </p:spTree>
    <p:extLst>
      <p:ext uri="{BB962C8B-B14F-4D97-AF65-F5344CB8AC3E}">
        <p14:creationId xmlns:p14="http://schemas.microsoft.com/office/powerpoint/2010/main" val="1691470651"/>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a:t>Insert Image</a:t>
            </a:r>
          </a:p>
        </p:txBody>
      </p:sp>
      <p:sp>
        <p:nvSpPr>
          <p:cNvPr id="6"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6932398-C947-4474-88D6-4117EC391CE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ct val="0"/>
              </a:spcBef>
              <a:spcAft>
                <a:spcPct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121976815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a:sp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E79C3B8-3CB6-4D76-8182-4489C35C869A}"/>
              </a:ext>
            </a:extLst>
          </p:cNvPr>
          <p:cNvSpPr>
            <a:spLocks noGrp="1"/>
          </p:cNvSpPr>
          <p:nvPr>
            <p:ph sz="quarter" idx="19"/>
          </p:nvPr>
        </p:nvSpPr>
        <p:spPr>
          <a:xfrm>
            <a:off x="6527803"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a:spAutoFit/>
          </a:bodyPr>
          <a:lstStyle>
            <a:lvl1pPr marL="0" indent="0">
              <a:buNone/>
              <a:defRPr sz="2400" b="1">
                <a:solidFill>
                  <a:schemeClr val="accent2"/>
                </a:solidFill>
              </a:defRPr>
            </a:lvl1pPr>
          </a:lstStyle>
          <a:p>
            <a:pPr lvl="0"/>
            <a:r>
              <a:rPr lang="en-US" noProof="0"/>
              <a:t>ADD ADDITIONAL TEXT </a:t>
            </a:r>
          </a:p>
        </p:txBody>
      </p:sp>
      <p:sp>
        <p:nvSpPr>
          <p:cNvPr id="14"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CF37DF-A8A3-42D8-BAFE-0F56DCEC765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a:t>Icon</a:t>
            </a:r>
          </a:p>
        </p:txBody>
      </p:sp>
      <p:sp>
        <p:nvSpPr>
          <p:cNvPr id="15"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C4C965C-0B8E-48F5-AAAC-C3237DCB291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2" hasCustomPrompt="1"/>
          </p:nvPr>
        </p:nvSpPr>
        <p:spPr>
          <a:xfrm>
            <a:off x="6527803" y="2423061"/>
            <a:ext cx="711197" cy="723544"/>
          </a:xfrm>
        </p:spPr>
        <p:txBody>
          <a:bodyPr anchor="ctr"/>
          <a:lstStyle>
            <a:lvl1pPr marL="0" indent="0" algn="ctr">
              <a:buNone/>
              <a:defRPr/>
            </a:lvl1pPr>
          </a:lstStyle>
          <a:p>
            <a:r>
              <a:rPr lang="en-US" noProof="0"/>
              <a:t>Icon</a:t>
            </a:r>
          </a:p>
        </p:txBody>
      </p:sp>
      <p:sp>
        <p:nvSpPr>
          <p:cNvPr id="1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398066805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E79C3B8-3CB6-4D76-8182-4489C35C869A}"/>
              </a:ext>
            </a:extLst>
          </p:cNvPr>
          <p:cNvSpPr>
            <a:spLocks noGrp="1"/>
          </p:cNvSpPr>
          <p:nvPr>
            <p:ph sz="quarter" idx="19"/>
          </p:nvPr>
        </p:nvSpPr>
        <p:spPr>
          <a:xfrm>
            <a:off x="435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14"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CF37DF-A8A3-42D8-BAFE-0F56DCEC765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a:t>Icon</a:t>
            </a:r>
          </a:p>
        </p:txBody>
      </p:sp>
      <p:sp>
        <p:nvSpPr>
          <p:cNvPr id="15"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C4C965C-0B8E-48F5-AAAC-C3237DCB291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2" hasCustomPrompt="1"/>
          </p:nvPr>
        </p:nvSpPr>
        <p:spPr>
          <a:xfrm>
            <a:off x="4358640" y="2423061"/>
            <a:ext cx="711197" cy="723544"/>
          </a:xfrm>
        </p:spPr>
        <p:txBody>
          <a:bodyPr anchor="ctr"/>
          <a:lstStyle>
            <a:lvl1pPr marL="0" indent="0" algn="ctr">
              <a:buNone/>
              <a:defRPr/>
            </a:lvl1pPr>
          </a:lstStyle>
          <a:p>
            <a:r>
              <a:rPr lang="en-US" noProof="0"/>
              <a:t>Icon</a:t>
            </a:r>
          </a:p>
        </p:txBody>
      </p:sp>
      <p:sp>
        <p:nvSpPr>
          <p:cNvPr id="16"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4C1E55C-86D8-4053-9865-59D5B4F8A350}"/>
              </a:ext>
            </a:extLst>
          </p:cNvPr>
          <p:cNvSpPr>
            <a:spLocks noGrp="1"/>
          </p:cNvSpPr>
          <p:nvPr>
            <p:ph sz="quarter" idx="23"/>
          </p:nvPr>
        </p:nvSpPr>
        <p:spPr>
          <a:xfrm>
            <a:off x="816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a:noAutofit/>
          </a:bodyPr>
          <a:lstStyle>
            <a:lvl1pPr marL="0" indent="0">
              <a:buNone/>
              <a:defRPr sz="2400" b="1">
                <a:solidFill>
                  <a:schemeClr val="accent2"/>
                </a:solidFill>
              </a:defRPr>
            </a:lvl1pPr>
          </a:lstStyle>
          <a:p>
            <a:pPr lvl="0"/>
            <a:r>
              <a:rPr lang="en-US" noProof="0"/>
              <a:t>ADD ADDITIONAL TEXT </a:t>
            </a:r>
          </a:p>
        </p:txBody>
      </p:sp>
      <p:sp>
        <p:nvSpPr>
          <p:cNvPr id="19"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FE200E7-D3F0-41C3-92B0-E09677035AD0}"/>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5" hasCustomPrompt="1"/>
          </p:nvPr>
        </p:nvSpPr>
        <p:spPr>
          <a:xfrm>
            <a:off x="8168336" y="2423061"/>
            <a:ext cx="711197" cy="723544"/>
          </a:xfrm>
        </p:spPr>
        <p:txBody>
          <a:bodyPr anchor="ctr"/>
          <a:lstStyle>
            <a:lvl1pPr marL="0" indent="0" algn="ctr">
              <a:buNone/>
              <a:defRPr/>
            </a:lvl1pPr>
          </a:lstStyle>
          <a:p>
            <a:r>
              <a:rPr lang="en-US" noProof="0"/>
              <a:t>Icon</a:t>
            </a:r>
          </a:p>
        </p:txBody>
      </p:sp>
      <p:sp>
        <p:nvSpPr>
          <p:cNvPr id="21"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256682403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hasCustomPrompt="1"/>
          </p:nvPr>
        </p:nvSpPr>
        <p:spPr>
          <a:xfrm>
            <a:off x="5562600" y="2438400"/>
            <a:ext cx="5901458" cy="975260"/>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CF37DF-A8A3-42D8-BAFE-0F56DCEC765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a:t>Icon</a:t>
            </a:r>
          </a:p>
        </p:txBody>
      </p:sp>
      <p:sp>
        <p:nvSpPr>
          <p:cNvPr id="20"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6B305EA-E44E-48DA-922F-20D8D3496709}"/>
              </a:ext>
            </a:extLst>
          </p:cNvPr>
          <p:cNvSpPr>
            <a:spLocks noGrp="1"/>
          </p:cNvSpPr>
          <p:nvPr>
            <p:ph sz="quarter" idx="22" hasCustomPrompt="1"/>
          </p:nvPr>
        </p:nvSpPr>
        <p:spPr>
          <a:xfrm>
            <a:off x="5562600" y="4391622"/>
            <a:ext cx="5901458" cy="975260"/>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79C998E-1F82-4AC1-AD39-82F45A05CED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4" hasCustomPrompt="1"/>
          </p:nvPr>
        </p:nvSpPr>
        <p:spPr>
          <a:xfrm>
            <a:off x="548944" y="4517480"/>
            <a:ext cx="711197" cy="723544"/>
          </a:xfrm>
        </p:spPr>
        <p:txBody>
          <a:bodyPr anchor="ctr"/>
          <a:lstStyle>
            <a:lvl1pPr marL="0" indent="0" algn="ctr">
              <a:buNone/>
              <a:defRPr/>
            </a:lvl1pPr>
          </a:lstStyle>
          <a:p>
            <a:r>
              <a:rPr lang="en-US" noProof="0"/>
              <a:t>Icon</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862157401"/>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hasCustomPrompt="1"/>
          </p:nvPr>
        </p:nvSpPr>
        <p:spPr>
          <a:xfrm>
            <a:off x="5562600" y="2423061"/>
            <a:ext cx="5901458" cy="1005939"/>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anchor="ctr">
            <a:sp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CF37DF-A8A3-42D8-BAFE-0F56DCEC765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a:t>Icon</a:t>
            </a:r>
          </a:p>
        </p:txBody>
      </p:sp>
      <p:sp>
        <p:nvSpPr>
          <p:cNvPr id="20"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6B305EA-E44E-48DA-922F-20D8D3496709}"/>
              </a:ext>
            </a:extLst>
          </p:cNvPr>
          <p:cNvSpPr>
            <a:spLocks noGrp="1"/>
          </p:cNvSpPr>
          <p:nvPr>
            <p:ph sz="quarter" idx="22" hasCustomPrompt="1"/>
          </p:nvPr>
        </p:nvSpPr>
        <p:spPr>
          <a:xfrm>
            <a:off x="5562600" y="3556396"/>
            <a:ext cx="5901458" cy="1005939"/>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anchor="ctr">
            <a:sp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79C998E-1F82-4AC1-AD39-82F45A05CED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4" hasCustomPrompt="1"/>
          </p:nvPr>
        </p:nvSpPr>
        <p:spPr>
          <a:xfrm>
            <a:off x="548944" y="3697593"/>
            <a:ext cx="711197" cy="723544"/>
          </a:xfrm>
        </p:spPr>
        <p:txBody>
          <a:bodyPr anchor="ctr"/>
          <a:lstStyle>
            <a:lvl1pPr marL="0" indent="0" algn="ctr">
              <a:buNone/>
              <a:defRPr/>
            </a:lvl1pPr>
          </a:lstStyle>
          <a:p>
            <a:r>
              <a:rPr lang="en-US" noProof="0"/>
              <a:t>Icon</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13"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FD6DDB9-4D92-43F8-B746-ABBAB109CA1E}"/>
              </a:ext>
            </a:extLst>
          </p:cNvPr>
          <p:cNvSpPr>
            <a:spLocks noGrp="1"/>
          </p:cNvSpPr>
          <p:nvPr>
            <p:ph sz="quarter" idx="25" hasCustomPrompt="1"/>
          </p:nvPr>
        </p:nvSpPr>
        <p:spPr>
          <a:xfrm>
            <a:off x="5562600" y="4689732"/>
            <a:ext cx="5901458" cy="1005939"/>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anchor="ctr">
            <a:spAutoFit/>
          </a:bodyPr>
          <a:lstStyle>
            <a:lvl1pPr marL="0" indent="0">
              <a:buNone/>
              <a:defRPr sz="2400" b="1">
                <a:solidFill>
                  <a:schemeClr val="accent6"/>
                </a:solidFill>
              </a:defRPr>
            </a:lvl1pPr>
          </a:lstStyle>
          <a:p>
            <a:pPr lvl="0"/>
            <a:r>
              <a:rPr lang="en-US" noProof="0"/>
              <a:t>ADD ADDITIONAL TEXT </a:t>
            </a:r>
          </a:p>
        </p:txBody>
      </p:sp>
      <p:sp>
        <p:nvSpPr>
          <p:cNvPr id="19"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8F52DD2-B3F0-4652-8C7B-96406F99FC1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7" hasCustomPrompt="1"/>
          </p:nvPr>
        </p:nvSpPr>
        <p:spPr>
          <a:xfrm>
            <a:off x="548944" y="4830929"/>
            <a:ext cx="711197" cy="723544"/>
          </a:xfrm>
        </p:spPr>
        <p:txBody>
          <a:bodyPr anchor="ctr"/>
          <a:lstStyle>
            <a:lvl1pPr marL="0" indent="0" algn="ctr">
              <a:buNone/>
              <a:defRPr/>
            </a:lvl1pPr>
          </a:lstStyle>
          <a:p>
            <a:r>
              <a:rPr lang="en-US" noProof="0"/>
              <a:t>Icon</a:t>
            </a:r>
          </a:p>
        </p:txBody>
      </p:sp>
    </p:spTree>
    <p:extLst>
      <p:ext uri="{BB962C8B-B14F-4D97-AF65-F5344CB8AC3E}">
        <p14:creationId xmlns:p14="http://schemas.microsoft.com/office/powerpoint/2010/main" val="284741103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370668"/>
          </a:xfrm>
        </p:spPr>
        <p:txBody>
          <a:bodyPr anchor="ctr">
            <a:normAutofit/>
          </a:bodyPr>
          <a:lstStyle>
            <a:lvl1pPr algn="ctr">
              <a:defRPr sz="3199"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376" y="3352800"/>
            <a:ext cx="8836900" cy="584200"/>
          </a:xfrm>
        </p:spPr>
        <p:txBody>
          <a:bodyPr anchor="ctr">
            <a:normAutofit/>
          </a:bodyPr>
          <a:lstStyle>
            <a:lvl1pPr marL="0" indent="0" algn="r">
              <a:buFontTx/>
              <a:buNone/>
              <a:defRPr sz="1999"/>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1295064" y="4343400"/>
            <a:ext cx="9607163"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
        <p:nvSpPr>
          <p:cNvPr id="14" name="TextBox 13"/>
          <p:cNvSpPr txBox="1"/>
          <p:nvPr/>
        </p:nvSpPr>
        <p:spPr>
          <a:xfrm>
            <a:off x="861789" y="879961"/>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998">
                <a:solidFill>
                  <a:schemeClr val="tx1"/>
                </a:solidFill>
                <a:effectLst/>
              </a:rPr>
              <a:t>“</a:t>
            </a:r>
          </a:p>
        </p:txBody>
      </p:sp>
      <p:sp>
        <p:nvSpPr>
          <p:cNvPr id="15" name="TextBox 14"/>
          <p:cNvSpPr txBox="1"/>
          <p:nvPr/>
        </p:nvSpPr>
        <p:spPr>
          <a:xfrm>
            <a:off x="10597507" y="2827870"/>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sz="7998">
                <a:solidFill>
                  <a:schemeClr val="tx1"/>
                </a:solidFill>
                <a:effectLst/>
              </a:rPr>
              <a:t>”</a:t>
            </a:r>
          </a:p>
        </p:txBody>
      </p:sp>
      <p:cxnSp>
        <p:nvCxnSpPr>
          <p:cNvPr id="19" name="Straight Connector 18"/>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749429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4AA86D-A811-42CE-8C83-8053DFC6675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CF37DF-A8A3-42D8-BAFE-0F56DCEC765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20"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79C998E-1F82-4AC1-AD39-82F45A05CED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13"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8F52DD2-B3F0-4652-8C7B-96406F99FC1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35" name="Freeform: Shape 3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9F57DF2-7AB9-4D3A-AADE-E93D5621B0F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1358974389"/>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4AA86D-A811-42CE-8C83-8053DFC6675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15" name="Freeform: Shape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9314C5F-7D40-40CF-8951-9660A5ACE1F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cxnSp>
        <p:nvCxnSpPr>
          <p:cNvPr id="18" name="Straight Connector 1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B4884FC-8C22-42B9-9E84-2B12AC7336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6B9C406-BFD3-481F-9B48-3DCA3A3301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AF3D50D-B3D8-4A41-84D8-4BE250D1BD6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7401DA1-CBDE-40D5-856F-25C28280FCB0}"/>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 1</a:t>
            </a:r>
          </a:p>
        </p:txBody>
      </p:sp>
      <p:sp>
        <p:nvSpPr>
          <p:cNvPr id="30"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321F101-EC7B-4128-A7FA-373AC507D3D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 2</a:t>
            </a:r>
          </a:p>
        </p:txBody>
      </p:sp>
      <p:sp>
        <p:nvSpPr>
          <p:cNvPr id="31"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29667AF-39CB-43E6-8D30-A2DDF8365C2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 3</a:t>
            </a:r>
          </a:p>
        </p:txBody>
      </p:sp>
      <p:sp>
        <p:nvSpPr>
          <p:cNvPr id="3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ct val="0"/>
              </a:spcBef>
              <a:spcAft>
                <a:spcPct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ct val="0"/>
              </a:spcBef>
              <a:spcAft>
                <a:spcPct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ct val="0"/>
              </a:spcBef>
              <a:spcAft>
                <a:spcPct val="0"/>
              </a:spcAft>
              <a:buNone/>
              <a:defRPr sz="2000" b="1">
                <a:solidFill>
                  <a:schemeClr val="tx2"/>
                </a:solidFill>
              </a:defRPr>
            </a:lvl1pPr>
          </a:lstStyle>
          <a:p>
            <a:pPr lvl="0"/>
            <a:r>
              <a:rPr lang="en-US" noProof="0"/>
              <a:t>ADD TEXT </a:t>
            </a:r>
          </a:p>
        </p:txBody>
      </p:sp>
    </p:spTree>
    <p:extLst>
      <p:ext uri="{BB962C8B-B14F-4D97-AF65-F5344CB8AC3E}">
        <p14:creationId xmlns:p14="http://schemas.microsoft.com/office/powerpoint/2010/main" val="118475935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34" name="Freeform: Shape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4AA86D-A811-42CE-8C83-8053DFC6675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15" name="Freeform: Shape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9314C5F-7D40-40CF-8951-9660A5ACE1F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cxnSp>
        <p:nvCxnSpPr>
          <p:cNvPr id="18" name="Straight Connector 1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B4884FC-8C22-42B9-9E84-2B12AC7336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a:off x="1751397" y="5027659"/>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7401DA1-CBDE-40D5-856F-25C28280FCB0}"/>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3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anchor="t">
            <a:noAutofit/>
          </a:bodyPr>
          <a:lstStyle>
            <a:lvl1pPr marL="0" indent="0" algn="ctr">
              <a:spcBef>
                <a:spcPct val="0"/>
              </a:spcBef>
              <a:spcAft>
                <a:spcPct val="0"/>
              </a:spcAft>
              <a:buNone/>
              <a:defRPr sz="2000" b="1">
                <a:solidFill>
                  <a:schemeClr val="tx2"/>
                </a:solidFill>
                <a:latin typeface="+mj-lt"/>
              </a:defRPr>
            </a:lvl1pPr>
          </a:lstStyle>
          <a:p>
            <a:pPr lvl="0"/>
            <a:r>
              <a:rPr lang="en-US" noProof="0"/>
              <a:t>ADD TEXT </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anchor="t">
            <a:noAutofit/>
          </a:bodyPr>
          <a:lstStyle>
            <a:lvl1pPr marL="0" indent="0" algn="ctr">
              <a:spcBef>
                <a:spcPct val="0"/>
              </a:spcBef>
              <a:spcAft>
                <a:spcPct val="0"/>
              </a:spcAft>
              <a:buNone/>
              <a:defRPr sz="1400" b="0">
                <a:solidFill>
                  <a:schemeClr val="tx2"/>
                </a:solidFill>
                <a:latin typeface="+mn-lt"/>
              </a:defRPr>
            </a:lvl1pPr>
          </a:lstStyle>
          <a:p>
            <a:pPr lvl="0"/>
            <a:r>
              <a:rPr lang="en-US" noProof="0"/>
              <a:t>Description</a:t>
            </a:r>
          </a:p>
        </p:txBody>
      </p:sp>
      <p:cxnSp>
        <p:nvCxnSpPr>
          <p:cNvPr id="5" name="Straight Connector 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971D9F8-CAE6-4680-A029-F96D0F1441FD}"/>
              </a:ext>
            </a:extLst>
          </p:cNvPr>
          <p:cNvCxnSpPr/>
          <p:nvPr userDrawn="1"/>
        </p:nvCxnSpPr>
        <p:spPr>
          <a:xfrm flipH="1">
            <a:off x="3907846"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31598D0-210A-4FC8-9A7B-BFA0921CF21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5536511"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06439E2-68F5-46DF-9799-ABBEBECFD35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GrpSpPr/>
          <p:nvPr userDrawn="1"/>
        </p:nvGrpSpPr>
        <p:grpSpPr>
          <a:xfrm>
            <a:off x="3906013" y="2754546"/>
            <a:ext cx="3254399" cy="2828600"/>
            <a:chOff x="4431264" y="2199060"/>
            <a:chExt cx="3363136" cy="2828600"/>
          </a:xfrm>
        </p:grpSpPr>
        <p:cxnSp>
          <p:nvCxnSpPr>
            <p:cNvPr id="21" name="Straight Connector 2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5E9585-55FC-4C03-8122-DED9B077D9F8}"/>
                </a:ext>
              </a:extLst>
            </p:cNvPr>
            <p:cNvCxnSpPr/>
            <p:nvPr userDrawn="1"/>
          </p:nvCxnSpPr>
          <p:spPr>
            <a:xfrm rot="16200000" flipH="1">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2403E01-A7A9-4801-84C2-A2B3D9B7F577}"/>
                </a:ext>
              </a:extLst>
            </p:cNvPr>
            <p:cNvCxnSpPr/>
            <p:nvPr userDrawn="1"/>
          </p:nvCxnSpPr>
          <p:spPr>
            <a:xfrm rot="16200000" flipH="1">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DA24073-E1E8-43FF-B135-B2947B9722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userDrawn="1">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AD1D946-AD65-4E2D-A739-D93BA1AC1DF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userDrawn="1">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7"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36FD13F-5CDF-4A6F-A890-1F23EA59027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userDrawn="1">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cxnSp>
        <p:nvCxnSpPr>
          <p:cNvPr id="36" name="Straight Connector 3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A974DF-48E5-46E7-9453-8A47028BC51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flipH="1">
            <a:off x="7036660"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A85692E-DBD5-4FD7-95CA-849C102632D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8665325"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06422F5-A2F2-43D5-84EE-F875A28A728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GrpSpPr/>
          <p:nvPr userDrawn="1"/>
        </p:nvGrpSpPr>
        <p:grpSpPr>
          <a:xfrm>
            <a:off x="7034827" y="2754546"/>
            <a:ext cx="3254399" cy="2828600"/>
            <a:chOff x="4431264" y="2199060"/>
            <a:chExt cx="3363136" cy="2828600"/>
          </a:xfrm>
        </p:grpSpPr>
        <p:cxnSp>
          <p:nvCxnSpPr>
            <p:cNvPr id="39" name="Straight Connector 3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DD12EB-7EFD-4370-A7C6-9E57D6A7C6DF}"/>
                </a:ext>
              </a:extLst>
            </p:cNvPr>
            <p:cNvCxnSpPr/>
            <p:nvPr userDrawn="1"/>
          </p:nvCxnSpPr>
          <p:spPr>
            <a:xfrm rot="16200000" flipH="1">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5D1AAC8-713E-418F-B7B4-27B58BDFD77C}"/>
                </a:ext>
              </a:extLst>
            </p:cNvPr>
            <p:cNvCxnSpPr/>
            <p:nvPr userDrawn="1"/>
          </p:nvCxnSpPr>
          <p:spPr>
            <a:xfrm rot="16200000" flipH="1">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1"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EE070FD-95C9-4396-B429-69E1E14E327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2"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A9E7D40-35C3-4F7D-AAB6-D4168037C9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3"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3CB6343-C37E-4656-A566-EA9A3A1BF01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4"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
        <p:nvSpPr>
          <p:cNvPr id="45"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
        <p:nvSpPr>
          <p:cNvPr id="46"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
        <p:nvSpPr>
          <p:cNvPr id="4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
        <p:nvSpPr>
          <p:cNvPr id="4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
        <p:nvSpPr>
          <p:cNvPr id="4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Tree>
    <p:extLst>
      <p:ext uri="{BB962C8B-B14F-4D97-AF65-F5344CB8AC3E}">
        <p14:creationId xmlns:p14="http://schemas.microsoft.com/office/powerpoint/2010/main" val="362221313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_Org Chart">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8934421-B8F7-41B6-9EC4-5E3C497424A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anchor="ctr">
            <a:noAutofit/>
          </a:bodyPr>
          <a:lstStyle>
            <a:lvl1pPr marL="0" indent="0" algn="l">
              <a:spcBef>
                <a:spcPct val="0"/>
              </a:spcBef>
              <a:spcAft>
                <a:spcPct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anchor="t">
            <a:noAutofit/>
          </a:bodyPr>
          <a:lstStyle>
            <a:lvl1pPr marL="0" indent="0" algn="l">
              <a:spcBef>
                <a:spcPct val="0"/>
              </a:spcBef>
              <a:spcAft>
                <a:spcPct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66B4E82-4E92-438C-9DBD-FDAC98DBA80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C2A05E4-0266-470B-94B6-0EA500EFD52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756ECA-27F0-4309-A411-2021931A3A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C2A50A3-3A8F-469D-B16E-A06FD4C2A97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DC5446D-3469-43DA-ACE3-2AEC5B90384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F024C2A-A070-4BF1-BA78-8FDD47DED455}"/>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260953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8934421-B8F7-41B6-9EC4-5E3C497424A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anchor="ctr">
            <a:noAutofit/>
          </a:bodyPr>
          <a:lstStyle>
            <a:lvl1pPr marL="0" indent="0" algn="l">
              <a:spcBef>
                <a:spcPct val="0"/>
              </a:spcBef>
              <a:spcAft>
                <a:spcPct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anchor="t">
            <a:noAutofit/>
          </a:bodyPr>
          <a:lstStyle>
            <a:lvl1pPr marL="0" indent="0" algn="l">
              <a:spcBef>
                <a:spcPct val="0"/>
              </a:spcBef>
              <a:spcAft>
                <a:spcPct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66B4E82-4E92-438C-9DBD-FDAC98DBA80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C2A05E4-0266-470B-94B6-0EA500EFD52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756ECA-27F0-4309-A411-2021931A3A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C2A50A3-3A8F-469D-B16E-A06FD4C2A97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DC5446D-3469-43DA-ACE3-2AEC5B90384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F024C2A-A070-4BF1-BA78-8FDD47DED455}"/>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9030BC1-7B5E-4BBD-AB44-8615DCFD46B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3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3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82655552"/>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8934421-B8F7-41B6-9EC4-5E3C497424A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anchor="ctr">
            <a:noAutofit/>
          </a:bodyPr>
          <a:lstStyle>
            <a:lvl1pPr marL="0" indent="0" algn="l">
              <a:spcBef>
                <a:spcPct val="0"/>
              </a:spcBef>
              <a:spcAft>
                <a:spcPct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anchor="t">
            <a:noAutofit/>
          </a:bodyPr>
          <a:lstStyle>
            <a:lvl1pPr marL="0" indent="0" algn="l">
              <a:spcBef>
                <a:spcPct val="0"/>
              </a:spcBef>
              <a:spcAft>
                <a:spcPct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66B4E82-4E92-438C-9DBD-FDAC98DBA80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C2A05E4-0266-470B-94B6-0EA500EFD52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1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756ECA-27F0-4309-A411-2021931A3A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C2A50A3-3A8F-469D-B16E-A06FD4C2A97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24"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DC5446D-3469-43DA-ACE3-2AEC5B90384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2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F024C2A-A070-4BF1-BA78-8FDD47DED455}"/>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3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9030BC1-7B5E-4BBD-AB44-8615DCFD46B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3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3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9BD202-1C38-47A5-8B06-0AADB78AAE0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8CF0B9D-069C-46BA-9B77-7BDE114F3E55}"/>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3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4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5909E03-0C86-44C4-9260-484E8CF63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4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968314E-9F6B-4D90-BC2A-C5BB6AC70F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5"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46"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D462CE1-BEE9-45C4-AB54-354D05E69D3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4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020462147"/>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4AA86D-A811-42CE-8C83-8053DFC6675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15" name="Freeform: Shape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9314C5F-7D40-40CF-8951-9660A5ACE1F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180005240"/>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23EB06-2F79-4698-807D-96A58B4F1D7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ct val="0"/>
              </a:spcBef>
              <a:spcAft>
                <a:spcPct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42ECCE-195D-45F5-94EB-137CEFCFE91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319270573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23EB06-2F79-4698-807D-96A58B4F1D7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ct val="0"/>
              </a:spcBef>
              <a:spcAft>
                <a:spcPct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42ECCE-195D-45F5-94EB-137CEFCFE91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18570586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B86D83E-A097-4B71-82C6-197A18DD32D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552DEC-1A1C-4055-B5AF-D7C796522FE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65D4960-2277-429C-B87B-08014535398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215752666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065" y="3308581"/>
            <a:ext cx="9607165" cy="1468800"/>
          </a:xfrm>
        </p:spPr>
        <p:txBody>
          <a:bodyPr anchor="b">
            <a:normAutofit/>
          </a:bodyPr>
          <a:lstStyle>
            <a:lvl1pPr algn="l">
              <a:defRPr sz="3199" b="0" cap="none"/>
            </a:lvl1pPr>
          </a:lstStyle>
          <a:p>
            <a:r>
              <a:rPr lang="en-US"/>
              <a:t>Click to edit Master title style</a:t>
            </a:r>
          </a:p>
        </p:txBody>
      </p:sp>
      <p:sp>
        <p:nvSpPr>
          <p:cNvPr id="3" name="Text Placeholder 2"/>
          <p:cNvSpPr>
            <a:spLocks noGrp="1"/>
          </p:cNvSpPr>
          <p:nvPr>
            <p:ph type="body" idx="1"/>
          </p:nvPr>
        </p:nvSpPr>
        <p:spPr>
          <a:xfrm>
            <a:off x="1295064" y="4777381"/>
            <a:ext cx="9607165" cy="860400"/>
          </a:xfrm>
        </p:spPr>
        <p:txBody>
          <a:bodyPr anchor="t">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22044776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B86D83E-A097-4B71-82C6-197A18DD32D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552DEC-1A1C-4055-B5AF-D7C796522FE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65D4960-2277-429C-B87B-08014535398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403172234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B86D83E-A097-4B71-82C6-197A18DD32D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552DEC-1A1C-4055-B5AF-D7C796522FE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65D4960-2277-429C-B87B-08014535398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298610927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89EE1C9-68AE-4BDD-B34C-9DE809C4DD0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22F077-B5D5-442D-BB60-47BE1094D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6"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F89ADF8-2320-4EC3-98EA-5CB618A528E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a:p>
        </p:txBody>
      </p:sp>
      <p:sp>
        <p:nvSpPr>
          <p:cNvPr id="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Tree>
    <p:extLst>
      <p:ext uri="{BB962C8B-B14F-4D97-AF65-F5344CB8AC3E}">
        <p14:creationId xmlns:p14="http://schemas.microsoft.com/office/powerpoint/2010/main" val="366253759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015B08-6C1F-4B1F-8038-D3C209BA0D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22F077-B5D5-442D-BB60-47BE1094D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8EDD8-13BF-4551-BD7B-C04131A68BC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Tree>
    <p:extLst>
      <p:ext uri="{BB962C8B-B14F-4D97-AF65-F5344CB8AC3E}">
        <p14:creationId xmlns:p14="http://schemas.microsoft.com/office/powerpoint/2010/main" val="327354822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015B08-6C1F-4B1F-8038-D3C209BA0D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22F077-B5D5-442D-BB60-47BE1094D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8EDD8-13BF-4551-BD7B-C04131A68BC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Tree>
    <p:extLst>
      <p:ext uri="{BB962C8B-B14F-4D97-AF65-F5344CB8AC3E}">
        <p14:creationId xmlns:p14="http://schemas.microsoft.com/office/powerpoint/2010/main" val="193110706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Segu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015B08-6C1F-4B1F-8038-D3C209BA0D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22F077-B5D5-442D-BB60-47BE1094D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8EDD8-13BF-4551-BD7B-C04131A68BC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Tree>
    <p:extLst>
      <p:ext uri="{BB962C8B-B14F-4D97-AF65-F5344CB8AC3E}">
        <p14:creationId xmlns:p14="http://schemas.microsoft.com/office/powerpoint/2010/main" val="100636509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Segu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015B08-6C1F-4B1F-8038-D3C209BA0D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22F077-B5D5-442D-BB60-47BE1094D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8EDD8-13BF-4551-BD7B-C04131A68BC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Tree>
    <p:extLst>
      <p:ext uri="{BB962C8B-B14F-4D97-AF65-F5344CB8AC3E}">
        <p14:creationId xmlns:p14="http://schemas.microsoft.com/office/powerpoint/2010/main" val="64389156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016877F-9863-4CBC-B4AF-D4764DBA673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49" name="Freeform: Shape 4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8546525-A0E6-4238-93BC-5D43C93A450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hasCustomPrompt="1"/>
          </p:nvPr>
        </p:nvSpPr>
        <p:spPr>
          <a:xfrm>
            <a:off x="1378135" y="1219200"/>
            <a:ext cx="7232465" cy="903638"/>
          </a:xfrm>
        </p:spPr>
        <p:txBody>
          <a:bodyPr anchor="t">
            <a:normAutofit/>
          </a:bodyPr>
          <a:lstStyle>
            <a:lvl1pPr algn="l">
              <a:defRPr lang="en-US" sz="5000" kern="1200" cap="all" spc="100" baseline="0">
                <a:solidFill>
                  <a:srgbClr val="2C2E52"/>
                </a:solidFill>
                <a:latin typeface="+mj-lt"/>
                <a:ea typeface="+mj-ea"/>
                <a:cs typeface="+mj-cs"/>
              </a:defRPr>
            </a:lvl1pPr>
          </a:lstStyle>
          <a:p>
            <a:r>
              <a:rPr lang="en-US" noProof="0"/>
              <a:t>THANK yOU</a:t>
            </a:r>
          </a:p>
        </p:txBody>
      </p:sp>
      <p:sp>
        <p:nvSpPr>
          <p:cNvPr id="33" name="Rectangle 3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05A207-2310-4F94-86E5-13B4CCC359E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a:t>Insert Image</a:t>
            </a:r>
          </a:p>
        </p:txBody>
      </p:sp>
    </p:spTree>
    <p:extLst>
      <p:ext uri="{BB962C8B-B14F-4D97-AF65-F5344CB8AC3E}">
        <p14:creationId xmlns:p14="http://schemas.microsoft.com/office/powerpoint/2010/main" val="39325193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2EC3EF4-A2D5-4058-977A-74A37AC365B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2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C74DD-4244-46B7-8336-30F7151DB21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4" name="Text Placeholder 2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DC663CF-0C67-4619-B40E-7832C4DA15F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a:solidFill>
                  <a:schemeClr val="bg1"/>
                </a:solidFill>
                <a:latin typeface="+mj-lt"/>
                <a:ea typeface="+mj-ea"/>
                <a:cs typeface="+mj-cs"/>
              </a:defRPr>
            </a:lvl1pPr>
          </a:lstStyle>
          <a:p>
            <a:r>
              <a:rPr lang="en-US"/>
              <a:t>THANK yOU</a:t>
            </a:r>
          </a:p>
        </p:txBody>
      </p:sp>
    </p:spTree>
    <p:extLst>
      <p:ext uri="{BB962C8B-B14F-4D97-AF65-F5344CB8AC3E}">
        <p14:creationId xmlns:p14="http://schemas.microsoft.com/office/powerpoint/2010/main" val="161220322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F962CE0-5C0C-48F3-A07B-34E33D6704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2"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54457EF-8A97-4FCA-9870-5095D09BF83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10"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C06030-90E1-4B3F-AFDF-369354FBFE6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a:solidFill>
                  <a:schemeClr val="bg1"/>
                </a:solidFill>
                <a:latin typeface="+mj-lt"/>
                <a:ea typeface="+mj-ea"/>
                <a:cs typeface="+mj-cs"/>
              </a:defRPr>
            </a:lvl1pPr>
          </a:lstStyle>
          <a:p>
            <a:r>
              <a:rPr lang="en-US"/>
              <a:t>THANK yOU</a:t>
            </a:r>
          </a:p>
        </p:txBody>
      </p:sp>
    </p:spTree>
    <p:extLst>
      <p:ext uri="{BB962C8B-B14F-4D97-AF65-F5344CB8AC3E}">
        <p14:creationId xmlns:p14="http://schemas.microsoft.com/office/powerpoint/2010/main" val="265348575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243668"/>
          </a:xfrm>
        </p:spPr>
        <p:txBody>
          <a:bodyPr anchor="ctr">
            <a:normAutofit/>
          </a:bodyPr>
          <a:lstStyle>
            <a:lvl1pPr algn="ctr">
              <a:defRPr sz="3199"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064" y="3639312"/>
            <a:ext cx="9607165" cy="886968"/>
          </a:xfrm>
        </p:spPr>
        <p:txBody>
          <a:bodyPr anchor="b">
            <a:normAutofit/>
          </a:bodyPr>
          <a:lstStyle>
            <a:lvl1pPr marL="0" indent="0" algn="l">
              <a:spcBef>
                <a:spcPct val="0"/>
              </a:spcBef>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4" y="4529667"/>
            <a:ext cx="9607165" cy="13462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
        <p:nvSpPr>
          <p:cNvPr id="12" name="TextBox 11"/>
          <p:cNvSpPr txBox="1"/>
          <p:nvPr/>
        </p:nvSpPr>
        <p:spPr>
          <a:xfrm>
            <a:off x="861789" y="879961"/>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998">
                <a:solidFill>
                  <a:schemeClr val="tx1"/>
                </a:solidFill>
                <a:effectLst/>
              </a:rPr>
              <a:t>“</a:t>
            </a:r>
          </a:p>
        </p:txBody>
      </p:sp>
      <p:sp>
        <p:nvSpPr>
          <p:cNvPr id="13" name="TextBox 12"/>
          <p:cNvSpPr txBox="1"/>
          <p:nvPr/>
        </p:nvSpPr>
        <p:spPr>
          <a:xfrm>
            <a:off x="10597507" y="2599261"/>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sz="7998">
                <a:solidFill>
                  <a:schemeClr val="tx1"/>
                </a:solidFill>
                <a:effectLst/>
              </a:rPr>
              <a:t>”</a:t>
            </a:r>
          </a:p>
        </p:txBody>
      </p:sp>
      <p:cxnSp>
        <p:nvCxnSpPr>
          <p:cNvPr id="26" name="Straight Connector 25"/>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347322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losing-Thank you 4">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033E0E-968F-40A8-BE78-354499D7F91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15" name="Picture Placeholder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9454D95-B362-4CB6-B706-EB2022A3342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933450" y="762000"/>
            <a:ext cx="4381500" cy="3429000"/>
          </a:xfrm>
        </p:spPr>
        <p:txBody>
          <a:bodyPr anchor="ctr">
            <a:normAutofit/>
          </a:bodyPr>
          <a:lstStyle>
            <a:lvl1pPr algn="ctr">
              <a:defRPr sz="5000" spc="200" baseline="0"/>
            </a:lvl1pPr>
          </a:lstStyle>
          <a:p>
            <a:r>
              <a:rPr lang="en-US"/>
              <a:t>THANK yOU</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304480348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23EB06-2F79-4698-807D-96A58B4F1D7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1257300" y="1447800"/>
            <a:ext cx="4114800" cy="3962400"/>
          </a:xfrm>
        </p:spPr>
        <p:txBody>
          <a:bodyPr anchor="ctr">
            <a:normAutofit/>
          </a:bodyPr>
          <a:lstStyle>
            <a:lvl1pPr algn="ctr">
              <a:defRPr sz="5000" spc="200" baseline="0"/>
            </a:lvl1pPr>
          </a:lstStyle>
          <a:p>
            <a:r>
              <a:rPr lang="en-US"/>
              <a:t>THANK yOU</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42ECCE-195D-45F5-94EB-137CEFCFE91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132553905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EB7C7808-8891-4326-9879-2712A73DC2D5}" type="datetimeFigureOut">
              <a:rPr lang="en-IN" smtClean="0"/>
              <a:t>10-05-2022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8BAEA3B-F622-459F-B076-35B2EED7E7A5}" type="slidenum">
              <a:rPr lang="en-IN" smtClean="0"/>
              <a:t>‹#›</a:t>
            </a:fld>
            <a:endParaRPr lang="en-IN"/>
          </a:p>
        </p:txBody>
      </p:sp>
    </p:spTree>
    <p:extLst>
      <p:ext uri="{BB962C8B-B14F-4D97-AF65-F5344CB8AC3E}">
        <p14:creationId xmlns:p14="http://schemas.microsoft.com/office/powerpoint/2010/main" val="14327506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B7C7808-8891-4326-9879-2712A73DC2D5}" type="datetimeFigureOut">
              <a:rPr lang="en-IN" smtClean="0"/>
              <a:t>10-05-2022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8BAEA3B-F622-459F-B076-35B2EED7E7A5}" type="slidenum">
              <a:rPr lang="en-IN" smtClean="0"/>
              <a:t>‹#›</a:t>
            </a:fld>
            <a:endParaRPr lang="en-IN"/>
          </a:p>
        </p:txBody>
      </p:sp>
    </p:spTree>
    <p:extLst>
      <p:ext uri="{BB962C8B-B14F-4D97-AF65-F5344CB8AC3E}">
        <p14:creationId xmlns:p14="http://schemas.microsoft.com/office/powerpoint/2010/main" val="15092190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7C7808-8891-4326-9879-2712A73DC2D5}" type="datetimeFigureOut">
              <a:rPr lang="en-IN" smtClean="0"/>
              <a:t>10-05-2022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8BAEA3B-F622-459F-B076-35B2EED7E7A5}" type="slidenum">
              <a:rPr lang="en-IN" smtClean="0"/>
              <a:t>‹#›</a:t>
            </a:fld>
            <a:endParaRPr lang="en-IN"/>
          </a:p>
        </p:txBody>
      </p:sp>
    </p:spTree>
    <p:extLst>
      <p:ext uri="{BB962C8B-B14F-4D97-AF65-F5344CB8AC3E}">
        <p14:creationId xmlns:p14="http://schemas.microsoft.com/office/powerpoint/2010/main" val="32573259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EB7C7808-8891-4326-9879-2712A73DC2D5}" type="datetimeFigureOut">
              <a:rPr lang="en-IN" smtClean="0"/>
              <a:t>10-05-2022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8BAEA3B-F622-459F-B076-35B2EED7E7A5}" type="slidenum">
              <a:rPr lang="en-IN" smtClean="0"/>
              <a:t>‹#›</a:t>
            </a:fld>
            <a:endParaRPr lang="en-IN"/>
          </a:p>
        </p:txBody>
      </p:sp>
    </p:spTree>
    <p:extLst>
      <p:ext uri="{BB962C8B-B14F-4D97-AF65-F5344CB8AC3E}">
        <p14:creationId xmlns:p14="http://schemas.microsoft.com/office/powerpoint/2010/main" val="9354767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EB7C7808-8891-4326-9879-2712A73DC2D5}" type="datetimeFigureOut">
              <a:rPr lang="en-IN" smtClean="0"/>
              <a:t>10-05-2022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8BAEA3B-F622-459F-B076-35B2EED7E7A5}" type="slidenum">
              <a:rPr lang="en-IN" smtClean="0"/>
              <a:t>‹#›</a:t>
            </a:fld>
            <a:endParaRPr lang="en-IN"/>
          </a:p>
        </p:txBody>
      </p:sp>
    </p:spTree>
    <p:extLst>
      <p:ext uri="{BB962C8B-B14F-4D97-AF65-F5344CB8AC3E}">
        <p14:creationId xmlns:p14="http://schemas.microsoft.com/office/powerpoint/2010/main" val="30862922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EB7C7808-8891-4326-9879-2712A73DC2D5}" type="datetimeFigureOut">
              <a:rPr lang="en-IN" smtClean="0"/>
              <a:t>10-05-2022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8BAEA3B-F622-459F-B076-35B2EED7E7A5}" type="slidenum">
              <a:rPr lang="en-IN" smtClean="0"/>
              <a:t>‹#›</a:t>
            </a:fld>
            <a:endParaRPr lang="en-IN"/>
          </a:p>
        </p:txBody>
      </p:sp>
    </p:spTree>
    <p:extLst>
      <p:ext uri="{BB962C8B-B14F-4D97-AF65-F5344CB8AC3E}">
        <p14:creationId xmlns:p14="http://schemas.microsoft.com/office/powerpoint/2010/main" val="679748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C7808-8891-4326-9879-2712A73DC2D5}" type="datetimeFigureOut">
              <a:rPr lang="en-IN" smtClean="0"/>
              <a:t>10-05-2022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8BAEA3B-F622-459F-B076-35B2EED7E7A5}" type="slidenum">
              <a:rPr lang="en-IN" smtClean="0"/>
              <a:t>‹#›</a:t>
            </a:fld>
            <a:endParaRPr lang="en-IN"/>
          </a:p>
        </p:txBody>
      </p:sp>
    </p:spTree>
    <p:extLst>
      <p:ext uri="{BB962C8B-B14F-4D97-AF65-F5344CB8AC3E}">
        <p14:creationId xmlns:p14="http://schemas.microsoft.com/office/powerpoint/2010/main" val="4075025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C7808-8891-4326-9879-2712A73DC2D5}" type="datetimeFigureOut">
              <a:rPr lang="en-IN" smtClean="0"/>
              <a:t>10-05-2022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8BAEA3B-F622-459F-B076-35B2EED7E7A5}" type="slidenum">
              <a:rPr lang="en-IN" smtClean="0"/>
              <a:t>‹#›</a:t>
            </a:fld>
            <a:endParaRPr lang="en-IN"/>
          </a:p>
        </p:txBody>
      </p:sp>
    </p:spTree>
    <p:extLst>
      <p:ext uri="{BB962C8B-B14F-4D97-AF65-F5344CB8AC3E}">
        <p14:creationId xmlns:p14="http://schemas.microsoft.com/office/powerpoint/2010/main" val="93031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064" y="982132"/>
            <a:ext cx="9607163" cy="2243668"/>
          </a:xfrm>
        </p:spPr>
        <p:txBody>
          <a:bodyPr vert="horz" lIns="91440" tIns="45720" rIns="91440" bIns="45720" rtlCol="0" anchor="ctr">
            <a:normAutofit/>
          </a:bodyPr>
          <a:lstStyle>
            <a:lvl1pPr>
              <a:defRPr lang="en-US" b="0"/>
            </a:lvl1pPr>
          </a:lstStyle>
          <a:p>
            <a:pPr marL="0" lvl="0"/>
            <a:r>
              <a:rPr lang="en-US"/>
              <a:t>Click to edit Master title style</a:t>
            </a:r>
          </a:p>
        </p:txBody>
      </p:sp>
      <p:sp>
        <p:nvSpPr>
          <p:cNvPr id="20" name="Text Placeholder 2"/>
          <p:cNvSpPr>
            <a:spLocks noGrp="1"/>
          </p:cNvSpPr>
          <p:nvPr>
            <p:ph type="body" idx="13"/>
          </p:nvPr>
        </p:nvSpPr>
        <p:spPr>
          <a:xfrm>
            <a:off x="1295064" y="3630168"/>
            <a:ext cx="9607165" cy="841248"/>
          </a:xfrm>
        </p:spPr>
        <p:txBody>
          <a:bodyPr anchor="b">
            <a:normAutofit/>
          </a:bodyPr>
          <a:lstStyle>
            <a:lvl1pPr marL="0" indent="0" algn="l">
              <a:spcBef>
                <a:spcPct val="0"/>
              </a:spcBef>
              <a:buNone/>
              <a:defRPr sz="2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3" y="4470400"/>
            <a:ext cx="9607167" cy="1405467"/>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5" name="Straight Connector 14"/>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221754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C7808-8891-4326-9879-2712A73DC2D5}" type="datetimeFigureOut">
              <a:rPr lang="en-IN" smtClean="0"/>
              <a:t>10-05-2022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8BAEA3B-F622-459F-B076-35B2EED7E7A5}" type="slidenum">
              <a:rPr lang="en-IN" smtClean="0"/>
              <a:t>‹#›</a:t>
            </a:fld>
            <a:endParaRPr lang="en-IN"/>
          </a:p>
        </p:txBody>
      </p:sp>
    </p:spTree>
    <p:extLst>
      <p:ext uri="{BB962C8B-B14F-4D97-AF65-F5344CB8AC3E}">
        <p14:creationId xmlns:p14="http://schemas.microsoft.com/office/powerpoint/2010/main" val="36233411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B7C7808-8891-4326-9879-2712A73DC2D5}" type="datetimeFigureOut">
              <a:rPr lang="en-IN" smtClean="0"/>
              <a:t>10-05-2022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8BAEA3B-F622-459F-B076-35B2EED7E7A5}" type="slidenum">
              <a:rPr lang="en-IN" smtClean="0"/>
              <a:t>‹#›</a:t>
            </a:fld>
            <a:endParaRPr lang="en-IN"/>
          </a:p>
        </p:txBody>
      </p:sp>
    </p:spTree>
    <p:extLst>
      <p:ext uri="{BB962C8B-B14F-4D97-AF65-F5344CB8AC3E}">
        <p14:creationId xmlns:p14="http://schemas.microsoft.com/office/powerpoint/2010/main" val="34814818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B7C7808-8891-4326-9879-2712A73DC2D5}" type="datetimeFigureOut">
              <a:rPr lang="en-IN" smtClean="0"/>
              <a:t>10-05-2022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8BAEA3B-F622-459F-B076-35B2EED7E7A5}" type="slidenum">
              <a:rPr lang="en-IN" smtClean="0"/>
              <a:t>‹#›</a:t>
            </a:fld>
            <a:endParaRPr lang="en-IN"/>
          </a:p>
        </p:txBody>
      </p:sp>
    </p:spTree>
    <p:extLst>
      <p:ext uri="{BB962C8B-B14F-4D97-AF65-F5344CB8AC3E}">
        <p14:creationId xmlns:p14="http://schemas.microsoft.com/office/powerpoint/2010/main" val="8285072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016877F-9863-4CBC-B4AF-D4764DBA673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49" name="Freeform: Shape 4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8546525-A0E6-4238-93BC-5D43C93A450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ct val="0"/>
              </a:spcBef>
              <a:buNone/>
              <a:defRPr lang="en-US" sz="2000" kern="120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05A207-2310-4F94-86E5-13B4CCC359E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a:t>Insert Image</a:t>
            </a:r>
          </a:p>
        </p:txBody>
      </p:sp>
    </p:spTree>
    <p:extLst>
      <p:ext uri="{BB962C8B-B14F-4D97-AF65-F5344CB8AC3E}">
        <p14:creationId xmlns:p14="http://schemas.microsoft.com/office/powerpoint/2010/main" val="262540411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016877F-9863-4CBC-B4AF-D4764DBA673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49" name="Freeform: Shape 4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8546525-A0E6-4238-93BC-5D43C93A450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ct val="0"/>
              </a:spcBef>
              <a:buNone/>
              <a:defRPr lang="en-US" sz="2000" kern="120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05A207-2310-4F94-86E5-13B4CCC359E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a:t>Insert Image</a:t>
            </a:r>
          </a:p>
        </p:txBody>
      </p:sp>
    </p:spTree>
    <p:extLst>
      <p:ext uri="{BB962C8B-B14F-4D97-AF65-F5344CB8AC3E}">
        <p14:creationId xmlns:p14="http://schemas.microsoft.com/office/powerpoint/2010/main" val="139208271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0D09E5B-B146-4D08-82EC-846DD89B0B8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6" hasCustomPrompt="1"/>
          </p:nvPr>
        </p:nvSpPr>
        <p:spPr>
          <a:xfrm>
            <a:off x="660462" y="0"/>
            <a:ext cx="9931338" cy="6823040"/>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12"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8940597-2E9A-4141-B2D0-C488487F11D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7" hasCustomPrompt="1"/>
          </p:nvPr>
        </p:nvSpPr>
        <p:spPr>
          <a:xfrm>
            <a:off x="533400" y="0"/>
            <a:ext cx="50863" cy="6858000"/>
          </a:xfrm>
          <a:solidFill>
            <a:schemeClr val="accent2"/>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10"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C06030-90E1-4B3F-AFDF-369354FBFE6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a:solidFill>
                  <a:srgbClr val="2C2E52"/>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ct val="0"/>
              </a:spcBef>
              <a:buNone/>
              <a:defRPr lang="en-US" sz="2000" kern="120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13"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A44EEDB-C599-41AA-9D84-D53811C2880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14"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574478-76DE-4613-8FBD-36B35308184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9" hasCustomPrompt="1"/>
          </p:nvPr>
        </p:nvSpPr>
        <p:spPr>
          <a:xfrm>
            <a:off x="368391" y="0"/>
            <a:ext cx="63502" cy="6858000"/>
          </a:xfrm>
          <a:solidFill>
            <a:schemeClr val="accent2"/>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a:t>Insert Image</a:t>
            </a:r>
            <a:endParaRPr lang="en-GB"/>
          </a:p>
        </p:txBody>
      </p:sp>
    </p:spTree>
    <p:extLst>
      <p:ext uri="{BB962C8B-B14F-4D97-AF65-F5344CB8AC3E}">
        <p14:creationId xmlns:p14="http://schemas.microsoft.com/office/powerpoint/2010/main" val="369565339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2EC3EF4-A2D5-4058-977A-74A37AC365B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2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C74DD-4244-46B7-8336-30F7151DB21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4" name="Text Placeholder 2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DC663CF-0C67-4619-B40E-7832C4DA15F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a:solidFill>
                  <a:schemeClr val="bg1"/>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ct val="0"/>
              </a:spcBef>
              <a:buNone/>
              <a:defRPr lang="en-US" sz="2000" kern="120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Tree>
    <p:extLst>
      <p:ext uri="{BB962C8B-B14F-4D97-AF65-F5344CB8AC3E}">
        <p14:creationId xmlns:p14="http://schemas.microsoft.com/office/powerpoint/2010/main" val="376643190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F962CE0-5C0C-48F3-A07B-34E33D6704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2"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54457EF-8A97-4FCA-9870-5095D09BF83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10"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C06030-90E1-4B3F-AFDF-369354FBFE6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a:solidFill>
                  <a:schemeClr val="bg1"/>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ct val="0"/>
              </a:spcBef>
              <a:buNone/>
              <a:defRPr lang="en-US" sz="2000" kern="120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Tree>
    <p:extLst>
      <p:ext uri="{BB962C8B-B14F-4D97-AF65-F5344CB8AC3E}">
        <p14:creationId xmlns:p14="http://schemas.microsoft.com/office/powerpoint/2010/main" val="305320110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033E0E-968F-40A8-BE78-354499D7F91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15" name="Picture Placeholder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9454D95-B362-4CB6-B706-EB2022A3342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a:t>Click to edit Master title style</a:t>
            </a:r>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ct val="0"/>
              </a:spcBef>
              <a:spcAft>
                <a:spcPct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10499226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23EB06-2F79-4698-807D-96A58B4F1D7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57300" y="1447800"/>
            <a:ext cx="4114800" cy="3962400"/>
          </a:xfrm>
        </p:spPr>
        <p:txBody>
          <a:bodyPr anchor="ctr">
            <a:normAutofit/>
          </a:bodyPr>
          <a:lstStyle>
            <a:lvl1pPr algn="ctr">
              <a:defRPr sz="5000" spc="200" baseline="0"/>
            </a:lvl1pPr>
          </a:lstStyle>
          <a:p>
            <a:r>
              <a:rPr lang="en-US"/>
              <a:t>Click to edit Master title style</a:t>
            </a:r>
          </a:p>
        </p:txBody>
      </p:sp>
      <p:sp>
        <p:nvSpPr>
          <p:cNvPr id="3" name="Subtitle 2"/>
          <p:cNvSpPr>
            <a:spLocks noGrp="1"/>
          </p:cNvSpPr>
          <p:nvPr>
            <p:ph type="subTitle" idx="1"/>
          </p:nvPr>
        </p:nvSpPr>
        <p:spPr>
          <a:xfrm>
            <a:off x="6057900" y="4495801"/>
            <a:ext cx="4876800" cy="609600"/>
          </a:xfrm>
        </p:spPr>
        <p:txBody>
          <a:bodyPr lIns="91440" rIns="91440" anchor="ctr">
            <a:normAutofit/>
          </a:bodyPr>
          <a:lstStyle>
            <a:lvl1pPr marL="0" indent="0" algn="l">
              <a:lnSpc>
                <a:spcPct val="100000"/>
              </a:lnSpc>
              <a:spcBef>
                <a:spcPct val="0"/>
              </a:spcBef>
              <a:spcAft>
                <a:spcPct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42ECCE-195D-45F5-94EB-137CEFCFE91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260131832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8D474-84CF-40A5-B032-DFFDE135438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454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1447800"/>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1F422E5-0916-42D9-AC79-50E4FC133F3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14"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792466477"/>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orient="horz" pos="720"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1F422E5-0916-42D9-AC79-50E4FC133F3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130594764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1F422E5-0916-42D9-AC79-50E4FC133F3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321552918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1695425977"/>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3714886579"/>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181497185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183237540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211766583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385362088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05BCA9F-FC20-461D-9118-7EC2AC28D050}"/>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endParaRPr lang="en-US" noProof="0"/>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70409251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013" y="982132"/>
            <a:ext cx="1890403"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061" y="982132"/>
            <a:ext cx="7431089"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7C6EF-6B90-465F-AC36-47BDECADBD65}"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4" name="Straight Connector 13"/>
          <p:cNvCxnSpPr/>
          <p:nvPr/>
        </p:nvCxnSpPr>
        <p:spPr>
          <a:xfrm flipH="1">
            <a:off x="8861582"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223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1F422E5-0916-42D9-AC79-50E4FC133F3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a:t>Insert Image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214213777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a:t>Insert Image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343377103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a:t>Insert Image</a:t>
            </a:r>
          </a:p>
        </p:txBody>
      </p:sp>
      <p:sp>
        <p:nvSpPr>
          <p:cNvPr id="12"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74772115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548641" y="2667001"/>
            <a:ext cx="11094718" cy="1757126"/>
          </a:xfrm>
        </p:spPr>
        <p:txBody>
          <a:bodyPr anchor="ctr"/>
          <a:lstStyle>
            <a:lvl1pPr marL="0" indent="0" algn="ctr">
              <a:buNone/>
              <a:defRPr>
                <a:solidFill>
                  <a:schemeClr val="bg1">
                    <a:lumMod val="50000"/>
                  </a:schemeClr>
                </a:solidFill>
              </a:defRPr>
            </a:lvl1pPr>
          </a:lstStyle>
          <a:p>
            <a:r>
              <a:rPr lang="en-US" noProof="0"/>
              <a:t>Insert Image</a:t>
            </a:r>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4709677"/>
            <a:ext cx="11094717" cy="150087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294641073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548641" y="2667001"/>
            <a:ext cx="5775959" cy="3543552"/>
          </a:xfrm>
        </p:spPr>
        <p:txBody>
          <a:bodyPr anchor="ctr"/>
          <a:lstStyle>
            <a:lvl1pPr marL="0" indent="0" algn="ctr">
              <a:buNone/>
              <a:defRPr>
                <a:solidFill>
                  <a:schemeClr val="bg1">
                    <a:lumMod val="50000"/>
                  </a:schemeClr>
                </a:solidFill>
              </a:defRPr>
            </a:lvl1pPr>
          </a:lstStyle>
          <a:p>
            <a:r>
              <a:rPr lang="en-US" noProof="0"/>
              <a:t>Insert Image</a:t>
            </a:r>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6553200" y="2667001"/>
            <a:ext cx="5090157" cy="3543552"/>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96409594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3735623"/>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4617492"/>
            <a:ext cx="9890759"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2"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127005339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3735623"/>
            <a:ext cx="111099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1"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2"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3A96C6-A4F2-43F1-A47D-0D52EF29954B}"/>
              </a:ext>
            </a:extLst>
          </p:cNvPr>
          <p:cNvSpPr>
            <a:spLocks noGrp="1"/>
          </p:cNvSpPr>
          <p:nvPr>
            <p:ph sz="quarter" idx="19"/>
          </p:nvPr>
        </p:nvSpPr>
        <p:spPr>
          <a:xfrm>
            <a:off x="6446520"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349003048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3"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8376498-C218-4EDB-8416-A59802EF201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ct val="0"/>
              </a:spcBef>
              <a:spcAft>
                <a:spcPct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EC81B64-070E-43F3-BCB5-833AB965D63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a:t>Icon</a:t>
            </a:r>
          </a:p>
        </p:txBody>
      </p:sp>
      <p:sp>
        <p:nvSpPr>
          <p:cNvPr id="15"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166643193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7315200" y="4176259"/>
            <a:ext cx="4343400" cy="1968280"/>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a:t>Insert Image</a:t>
            </a:r>
          </a:p>
        </p:txBody>
      </p:sp>
      <p:sp>
        <p:nvSpPr>
          <p:cNvPr id="14"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6DE17A8-F4B7-4571-A6E8-FD28BA425B1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D9A0502-98A2-467D-BE1C-CE8391C73BF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6"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298DB4E-3B92-4CA4-852A-9F647E7219A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226942956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112976"/>
            <a:ext cx="12191999" cy="6745024"/>
          </a:xfrm>
          <a:prstGeom prst="rect">
            <a:avLst/>
          </a:prstGeom>
        </p:spPr>
        <p:txBody>
          <a:bodyPr anchor="ctr"/>
          <a:lstStyle>
            <a:lvl1pPr marL="0" indent="0" algn="ctr">
              <a:buNone/>
              <a:defRPr>
                <a:solidFill>
                  <a:schemeClr val="bg1">
                    <a:lumMod val="50000"/>
                  </a:schemeClr>
                </a:solidFill>
              </a:defRPr>
            </a:lvl1pPr>
          </a:lstStyle>
          <a:p>
            <a:r>
              <a:rPr lang="en-US" noProof="0"/>
              <a:t>Insert Image</a:t>
            </a:r>
          </a:p>
        </p:txBody>
      </p:sp>
      <p:sp>
        <p:nvSpPr>
          <p:cNvPr id="10"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82AF7E6-6C19-4A41-BFA5-44C4F2A371E9}"/>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31112475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Content Placeholder 2"/>
          <p:cNvSpPr>
            <a:spLocks noGrp="1"/>
          </p:cNvSpPr>
          <p:nvPr>
            <p:ph idx="13" hasCustomPrompt="1"/>
          </p:nvPr>
        </p:nvSpPr>
        <p:spPr>
          <a:xfrm>
            <a:off x="1293812" y="685801"/>
            <a:ext cx="10287000" cy="4190999"/>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1E4A86-2703-4937-ABF7-D8FBDB5C3D3E}"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08049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a:t>Insert Image</a:t>
            </a:r>
            <a:endParaRPr lang="en-GB"/>
          </a:p>
        </p:txBody>
      </p:sp>
      <p:sp>
        <p:nvSpPr>
          <p:cNvPr id="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8857779-E765-4EC2-825C-B8E41285A0C7}"/>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100460700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a:t>Insert Image</a:t>
            </a:r>
            <a:endParaRPr lang="en-GB"/>
          </a:p>
        </p:txBody>
      </p:sp>
      <p:sp>
        <p:nvSpPr>
          <p:cNvPr id="6"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6932398-C947-4474-88D6-4117EC391CE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a:t>I</a:t>
            </a:r>
            <a:endParaRPr lang="en-GB"/>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8FDA84E-9F5D-4D50-8133-68FB098D7135}"/>
              </a:ext>
            </a:extLst>
          </p:cNvPr>
          <p:cNvSpPr>
            <a:spLocks noGrp="1"/>
          </p:cNvSpPr>
          <p:nvPr>
            <p:ph sz="quarter" idx="19" hasCustomPrompt="1"/>
          </p:nvPr>
        </p:nvSpPr>
        <p:spPr>
          <a:xfrm>
            <a:off x="7612321" y="1494770"/>
            <a:ext cx="3688080" cy="3915430"/>
          </a:xfrm>
        </p:spPr>
        <p:txBody>
          <a:bodyPr lIns="91440" rIns="91440">
            <a:normAutofit/>
          </a:bodyPr>
          <a:lstStyle>
            <a:lvl1pPr marL="0" indent="0">
              <a:lnSpc>
                <a:spcPct val="100000"/>
              </a:lnSpc>
              <a:spcBef>
                <a:spcPct val="0"/>
              </a:spcBef>
              <a:spcAft>
                <a:spcPct val="0"/>
              </a:spcAft>
              <a:buNone/>
              <a:defRPr sz="3200"/>
            </a:lvl1pPr>
            <a:lvl2pPr>
              <a:defRPr sz="1600"/>
            </a:lvl2pPr>
            <a:lvl3pPr>
              <a:defRPr sz="1400"/>
            </a:lvl3pPr>
            <a:lvl4pPr>
              <a:defRPr sz="1200"/>
            </a:lvl4pPr>
            <a:lvl5pPr>
              <a:defRPr sz="1200"/>
            </a:lvl5pPr>
          </a:lstStyle>
          <a:p>
            <a:pPr lvl="0"/>
            <a:r>
              <a:rPr lang="en-US"/>
              <a:t>Important Content</a:t>
            </a:r>
            <a:endParaRPr lang="en-GB"/>
          </a:p>
        </p:txBody>
      </p:sp>
      <p:sp>
        <p:nvSpPr>
          <p:cNvPr id="10"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E2D4840-4EB5-4438-9A16-D0006A68A19E}"/>
              </a:ext>
            </a:extLst>
          </p:cNvPr>
          <p:cNvSpPr>
            <a:spLocks noGrp="1"/>
          </p:cNvSpPr>
          <p:nvPr>
            <p:ph type="title"/>
          </p:nvPr>
        </p:nvSpPr>
        <p:spPr>
          <a:xfrm>
            <a:off x="548640" y="548640"/>
            <a:ext cx="11106150" cy="641329"/>
          </a:xfrm>
        </p:spPr>
        <p:txBody>
          <a:bodyPr/>
          <a:lstStyle/>
          <a:p>
            <a:r>
              <a:rPr lang="en-US"/>
              <a:t>Click to edit Master title style</a:t>
            </a:r>
          </a:p>
        </p:txBody>
      </p:sp>
    </p:spTree>
    <p:extLst>
      <p:ext uri="{BB962C8B-B14F-4D97-AF65-F5344CB8AC3E}">
        <p14:creationId xmlns:p14="http://schemas.microsoft.com/office/powerpoint/2010/main" val="1691470651"/>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C4BA0D-DEC0-450E-8F4D-B0E6D2D7D0C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a:t>Insert Image</a:t>
            </a:r>
          </a:p>
        </p:txBody>
      </p:sp>
      <p:sp>
        <p:nvSpPr>
          <p:cNvPr id="6"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6932398-C947-4474-88D6-4117EC391CE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ct val="0"/>
              </a:spcBef>
              <a:spcAft>
                <a:spcPct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121976815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a:sp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E79C3B8-3CB6-4D76-8182-4489C35C869A}"/>
              </a:ext>
            </a:extLst>
          </p:cNvPr>
          <p:cNvSpPr>
            <a:spLocks noGrp="1"/>
          </p:cNvSpPr>
          <p:nvPr>
            <p:ph sz="quarter" idx="19"/>
          </p:nvPr>
        </p:nvSpPr>
        <p:spPr>
          <a:xfrm>
            <a:off x="6527803"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a:spAutoFit/>
          </a:bodyPr>
          <a:lstStyle>
            <a:lvl1pPr marL="0" indent="0">
              <a:buNone/>
              <a:defRPr sz="2400" b="1">
                <a:solidFill>
                  <a:schemeClr val="accent2"/>
                </a:solidFill>
              </a:defRPr>
            </a:lvl1pPr>
          </a:lstStyle>
          <a:p>
            <a:pPr lvl="0"/>
            <a:r>
              <a:rPr lang="en-US" noProof="0"/>
              <a:t>ADD ADDITIONAL TEXT </a:t>
            </a:r>
          </a:p>
        </p:txBody>
      </p:sp>
      <p:sp>
        <p:nvSpPr>
          <p:cNvPr id="14"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CF37DF-A8A3-42D8-BAFE-0F56DCEC765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a:t>Icon</a:t>
            </a:r>
          </a:p>
        </p:txBody>
      </p:sp>
      <p:sp>
        <p:nvSpPr>
          <p:cNvPr id="15"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C4C965C-0B8E-48F5-AAAC-C3237DCB291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2" hasCustomPrompt="1"/>
          </p:nvPr>
        </p:nvSpPr>
        <p:spPr>
          <a:xfrm>
            <a:off x="6527803" y="2423061"/>
            <a:ext cx="711197" cy="723544"/>
          </a:xfrm>
        </p:spPr>
        <p:txBody>
          <a:bodyPr anchor="ctr"/>
          <a:lstStyle>
            <a:lvl1pPr marL="0" indent="0" algn="ctr">
              <a:buNone/>
              <a:defRPr/>
            </a:lvl1pPr>
          </a:lstStyle>
          <a:p>
            <a:r>
              <a:rPr lang="en-US" noProof="0"/>
              <a:t>Icon</a:t>
            </a:r>
          </a:p>
        </p:txBody>
      </p:sp>
      <p:sp>
        <p:nvSpPr>
          <p:cNvPr id="1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398066805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E79C3B8-3CB6-4D76-8182-4489C35C869A}"/>
              </a:ext>
            </a:extLst>
          </p:cNvPr>
          <p:cNvSpPr>
            <a:spLocks noGrp="1"/>
          </p:cNvSpPr>
          <p:nvPr>
            <p:ph sz="quarter" idx="19"/>
          </p:nvPr>
        </p:nvSpPr>
        <p:spPr>
          <a:xfrm>
            <a:off x="435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14"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CF37DF-A8A3-42D8-BAFE-0F56DCEC765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a:t>Icon</a:t>
            </a:r>
          </a:p>
        </p:txBody>
      </p:sp>
      <p:sp>
        <p:nvSpPr>
          <p:cNvPr id="15"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C4C965C-0B8E-48F5-AAAC-C3237DCB291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2" hasCustomPrompt="1"/>
          </p:nvPr>
        </p:nvSpPr>
        <p:spPr>
          <a:xfrm>
            <a:off x="4358640" y="2423061"/>
            <a:ext cx="711197" cy="723544"/>
          </a:xfrm>
        </p:spPr>
        <p:txBody>
          <a:bodyPr anchor="ctr"/>
          <a:lstStyle>
            <a:lvl1pPr marL="0" indent="0" algn="ctr">
              <a:buNone/>
              <a:defRPr/>
            </a:lvl1pPr>
          </a:lstStyle>
          <a:p>
            <a:r>
              <a:rPr lang="en-US" noProof="0"/>
              <a:t>Icon</a:t>
            </a:r>
          </a:p>
        </p:txBody>
      </p:sp>
      <p:sp>
        <p:nvSpPr>
          <p:cNvPr id="16"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4C1E55C-86D8-4053-9865-59D5B4F8A350}"/>
              </a:ext>
            </a:extLst>
          </p:cNvPr>
          <p:cNvSpPr>
            <a:spLocks noGrp="1"/>
          </p:cNvSpPr>
          <p:nvPr>
            <p:ph sz="quarter" idx="23"/>
          </p:nvPr>
        </p:nvSpPr>
        <p:spPr>
          <a:xfrm>
            <a:off x="816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a:noAutofit/>
          </a:bodyPr>
          <a:lstStyle>
            <a:lvl1pPr marL="0" indent="0">
              <a:buNone/>
              <a:defRPr sz="2400" b="1">
                <a:solidFill>
                  <a:schemeClr val="accent2"/>
                </a:solidFill>
              </a:defRPr>
            </a:lvl1pPr>
          </a:lstStyle>
          <a:p>
            <a:pPr lvl="0"/>
            <a:r>
              <a:rPr lang="en-US" noProof="0"/>
              <a:t>ADD ADDITIONAL TEXT </a:t>
            </a:r>
          </a:p>
        </p:txBody>
      </p:sp>
      <p:sp>
        <p:nvSpPr>
          <p:cNvPr id="19"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FE200E7-D3F0-41C3-92B0-E09677035AD0}"/>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5" hasCustomPrompt="1"/>
          </p:nvPr>
        </p:nvSpPr>
        <p:spPr>
          <a:xfrm>
            <a:off x="8168336" y="2423061"/>
            <a:ext cx="711197" cy="723544"/>
          </a:xfrm>
        </p:spPr>
        <p:txBody>
          <a:bodyPr anchor="ctr"/>
          <a:lstStyle>
            <a:lvl1pPr marL="0" indent="0" algn="ctr">
              <a:buNone/>
              <a:defRPr/>
            </a:lvl1pPr>
          </a:lstStyle>
          <a:p>
            <a:r>
              <a:rPr lang="en-US" noProof="0"/>
              <a:t>Icon</a:t>
            </a:r>
          </a:p>
        </p:txBody>
      </p:sp>
      <p:sp>
        <p:nvSpPr>
          <p:cNvPr id="21"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256682403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hasCustomPrompt="1"/>
          </p:nvPr>
        </p:nvSpPr>
        <p:spPr>
          <a:xfrm>
            <a:off x="5562600" y="2438400"/>
            <a:ext cx="5901458" cy="975260"/>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CF37DF-A8A3-42D8-BAFE-0F56DCEC765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a:t>Icon</a:t>
            </a:r>
          </a:p>
        </p:txBody>
      </p:sp>
      <p:sp>
        <p:nvSpPr>
          <p:cNvPr id="20"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6B305EA-E44E-48DA-922F-20D8D3496709}"/>
              </a:ext>
            </a:extLst>
          </p:cNvPr>
          <p:cNvSpPr>
            <a:spLocks noGrp="1"/>
          </p:cNvSpPr>
          <p:nvPr>
            <p:ph sz="quarter" idx="22" hasCustomPrompt="1"/>
          </p:nvPr>
        </p:nvSpPr>
        <p:spPr>
          <a:xfrm>
            <a:off x="5562600" y="4391622"/>
            <a:ext cx="5901458" cy="975260"/>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79C998E-1F82-4AC1-AD39-82F45A05CED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4" hasCustomPrompt="1"/>
          </p:nvPr>
        </p:nvSpPr>
        <p:spPr>
          <a:xfrm>
            <a:off x="548944" y="4517480"/>
            <a:ext cx="711197" cy="723544"/>
          </a:xfrm>
        </p:spPr>
        <p:txBody>
          <a:bodyPr anchor="ctr"/>
          <a:lstStyle>
            <a:lvl1pPr marL="0" indent="0" algn="ctr">
              <a:buNone/>
              <a:defRPr/>
            </a:lvl1pPr>
          </a:lstStyle>
          <a:p>
            <a:r>
              <a:rPr lang="en-US" noProof="0"/>
              <a:t>Icon</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862157401"/>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hasCustomPrompt="1"/>
          </p:nvPr>
        </p:nvSpPr>
        <p:spPr>
          <a:xfrm>
            <a:off x="5562600" y="2423061"/>
            <a:ext cx="5901458" cy="1005939"/>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anchor="ctr">
            <a:sp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CF37DF-A8A3-42D8-BAFE-0F56DCEC765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a:t>Icon</a:t>
            </a:r>
          </a:p>
        </p:txBody>
      </p:sp>
      <p:sp>
        <p:nvSpPr>
          <p:cNvPr id="20"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6B305EA-E44E-48DA-922F-20D8D3496709}"/>
              </a:ext>
            </a:extLst>
          </p:cNvPr>
          <p:cNvSpPr>
            <a:spLocks noGrp="1"/>
          </p:cNvSpPr>
          <p:nvPr>
            <p:ph sz="quarter" idx="22" hasCustomPrompt="1"/>
          </p:nvPr>
        </p:nvSpPr>
        <p:spPr>
          <a:xfrm>
            <a:off x="5562600" y="3556396"/>
            <a:ext cx="5901458" cy="1005939"/>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anchor="ctr">
            <a:sp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79C998E-1F82-4AC1-AD39-82F45A05CED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4" hasCustomPrompt="1"/>
          </p:nvPr>
        </p:nvSpPr>
        <p:spPr>
          <a:xfrm>
            <a:off x="548944" y="3697593"/>
            <a:ext cx="711197" cy="723544"/>
          </a:xfrm>
        </p:spPr>
        <p:txBody>
          <a:bodyPr anchor="ctr"/>
          <a:lstStyle>
            <a:lvl1pPr marL="0" indent="0" algn="ctr">
              <a:buNone/>
              <a:defRPr/>
            </a:lvl1pPr>
          </a:lstStyle>
          <a:p>
            <a:r>
              <a:rPr lang="en-US" noProof="0"/>
              <a:t>Icon</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13"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FD6DDB9-4D92-43F8-B746-ABBAB109CA1E}"/>
              </a:ext>
            </a:extLst>
          </p:cNvPr>
          <p:cNvSpPr>
            <a:spLocks noGrp="1"/>
          </p:cNvSpPr>
          <p:nvPr>
            <p:ph sz="quarter" idx="25" hasCustomPrompt="1"/>
          </p:nvPr>
        </p:nvSpPr>
        <p:spPr>
          <a:xfrm>
            <a:off x="5562600" y="4689732"/>
            <a:ext cx="5901458" cy="1005939"/>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anchor="ctr">
            <a:spAutoFit/>
          </a:bodyPr>
          <a:lstStyle>
            <a:lvl1pPr marL="0" indent="0">
              <a:buNone/>
              <a:defRPr sz="2400" b="1">
                <a:solidFill>
                  <a:schemeClr val="accent6"/>
                </a:solidFill>
              </a:defRPr>
            </a:lvl1pPr>
          </a:lstStyle>
          <a:p>
            <a:pPr lvl="0"/>
            <a:r>
              <a:rPr lang="en-US" noProof="0"/>
              <a:t>ADD ADDITIONAL TEXT </a:t>
            </a:r>
          </a:p>
        </p:txBody>
      </p:sp>
      <p:sp>
        <p:nvSpPr>
          <p:cNvPr id="19"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8F52DD2-B3F0-4652-8C7B-96406F99FC1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7" hasCustomPrompt="1"/>
          </p:nvPr>
        </p:nvSpPr>
        <p:spPr>
          <a:xfrm>
            <a:off x="548944" y="4830929"/>
            <a:ext cx="711197" cy="723544"/>
          </a:xfrm>
        </p:spPr>
        <p:txBody>
          <a:bodyPr anchor="ctr"/>
          <a:lstStyle>
            <a:lvl1pPr marL="0" indent="0" algn="ctr">
              <a:buNone/>
              <a:defRPr/>
            </a:lvl1pPr>
          </a:lstStyle>
          <a:p>
            <a:r>
              <a:rPr lang="en-US" noProof="0"/>
              <a:t>Icon</a:t>
            </a:r>
          </a:p>
        </p:txBody>
      </p:sp>
    </p:spTree>
    <p:extLst>
      <p:ext uri="{BB962C8B-B14F-4D97-AF65-F5344CB8AC3E}">
        <p14:creationId xmlns:p14="http://schemas.microsoft.com/office/powerpoint/2010/main" val="284741103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4AA86D-A811-42CE-8C83-8053DFC6675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CF37DF-A8A3-42D8-BAFE-0F56DCEC765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20"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79C998E-1F82-4AC1-AD39-82F45A05CED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13"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8F52DD2-B3F0-4652-8C7B-96406F99FC1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a:t>Icon</a:t>
            </a:r>
          </a:p>
        </p:txBody>
      </p:sp>
      <p:sp>
        <p:nvSpPr>
          <p:cNvPr id="35" name="Freeform: Shape 3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9F57DF2-7AB9-4D3A-AADE-E93D5621B0F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1358974389"/>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4AA86D-A811-42CE-8C83-8053DFC6675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15" name="Freeform: Shape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9314C5F-7D40-40CF-8951-9660A5ACE1F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cxnSp>
        <p:nvCxnSpPr>
          <p:cNvPr id="18" name="Straight Connector 1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B4884FC-8C22-42B9-9E84-2B12AC7336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6B9C406-BFD3-481F-9B48-3DCA3A3301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AF3D50D-B3D8-4A41-84D8-4BE250D1BD6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7401DA1-CBDE-40D5-856F-25C28280FCB0}"/>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 1</a:t>
            </a:r>
          </a:p>
        </p:txBody>
      </p:sp>
      <p:sp>
        <p:nvSpPr>
          <p:cNvPr id="30"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321F101-EC7B-4128-A7FA-373AC507D3D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 2</a:t>
            </a:r>
          </a:p>
        </p:txBody>
      </p:sp>
      <p:sp>
        <p:nvSpPr>
          <p:cNvPr id="31"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29667AF-39CB-43E6-8D30-A2DDF8365C2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 3</a:t>
            </a:r>
          </a:p>
        </p:txBody>
      </p:sp>
      <p:sp>
        <p:nvSpPr>
          <p:cNvPr id="3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ct val="0"/>
              </a:spcBef>
              <a:spcAft>
                <a:spcPct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ct val="0"/>
              </a:spcBef>
              <a:spcAft>
                <a:spcPct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ct val="0"/>
              </a:spcBef>
              <a:spcAft>
                <a:spcPct val="0"/>
              </a:spcAft>
              <a:buNone/>
              <a:defRPr sz="2000" b="1">
                <a:solidFill>
                  <a:schemeClr val="tx2"/>
                </a:solidFill>
              </a:defRPr>
            </a:lvl1pPr>
          </a:lstStyle>
          <a:p>
            <a:pPr lvl="0"/>
            <a:r>
              <a:rPr lang="en-US" noProof="0"/>
              <a:t>ADD TEXT </a:t>
            </a:r>
          </a:p>
        </p:txBody>
      </p:sp>
    </p:spTree>
    <p:extLst>
      <p:ext uri="{BB962C8B-B14F-4D97-AF65-F5344CB8AC3E}">
        <p14:creationId xmlns:p14="http://schemas.microsoft.com/office/powerpoint/2010/main" val="118475935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34" name="Freeform: Shape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4AA86D-A811-42CE-8C83-8053DFC6675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15" name="Freeform: Shape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9314C5F-7D40-40CF-8951-9660A5ACE1F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cxnSp>
        <p:nvCxnSpPr>
          <p:cNvPr id="18" name="Straight Connector 1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B4884FC-8C22-42B9-9E84-2B12AC7336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a:off x="1751397" y="5027659"/>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7401DA1-CBDE-40D5-856F-25C28280FCB0}"/>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3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anchor="t">
            <a:noAutofit/>
          </a:bodyPr>
          <a:lstStyle>
            <a:lvl1pPr marL="0" indent="0" algn="ctr">
              <a:spcBef>
                <a:spcPct val="0"/>
              </a:spcBef>
              <a:spcAft>
                <a:spcPct val="0"/>
              </a:spcAft>
              <a:buNone/>
              <a:defRPr sz="2000" b="1">
                <a:solidFill>
                  <a:schemeClr val="tx2"/>
                </a:solidFill>
                <a:latin typeface="+mj-lt"/>
              </a:defRPr>
            </a:lvl1pPr>
          </a:lstStyle>
          <a:p>
            <a:pPr lvl="0"/>
            <a:r>
              <a:rPr lang="en-US" noProof="0"/>
              <a:t>ADD TEXT </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anchor="t">
            <a:noAutofit/>
          </a:bodyPr>
          <a:lstStyle>
            <a:lvl1pPr marL="0" indent="0" algn="ctr">
              <a:spcBef>
                <a:spcPct val="0"/>
              </a:spcBef>
              <a:spcAft>
                <a:spcPct val="0"/>
              </a:spcAft>
              <a:buNone/>
              <a:defRPr sz="1400" b="0">
                <a:solidFill>
                  <a:schemeClr val="tx2"/>
                </a:solidFill>
                <a:latin typeface="+mn-lt"/>
              </a:defRPr>
            </a:lvl1pPr>
          </a:lstStyle>
          <a:p>
            <a:pPr lvl="0"/>
            <a:r>
              <a:rPr lang="en-US" noProof="0"/>
              <a:t>Description</a:t>
            </a:r>
          </a:p>
        </p:txBody>
      </p:sp>
      <p:cxnSp>
        <p:nvCxnSpPr>
          <p:cNvPr id="5" name="Straight Connector 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971D9F8-CAE6-4680-A029-F96D0F1441FD}"/>
              </a:ext>
            </a:extLst>
          </p:cNvPr>
          <p:cNvCxnSpPr/>
          <p:nvPr userDrawn="1"/>
        </p:nvCxnSpPr>
        <p:spPr>
          <a:xfrm flipH="1">
            <a:off x="3907846"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31598D0-210A-4FC8-9A7B-BFA0921CF21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5536511"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06439E2-68F5-46DF-9799-ABBEBECFD35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GrpSpPr/>
          <p:nvPr userDrawn="1"/>
        </p:nvGrpSpPr>
        <p:grpSpPr>
          <a:xfrm>
            <a:off x="3906013" y="2754546"/>
            <a:ext cx="3254399" cy="2828600"/>
            <a:chOff x="4431264" y="2199060"/>
            <a:chExt cx="3363136" cy="2828600"/>
          </a:xfrm>
        </p:grpSpPr>
        <p:cxnSp>
          <p:nvCxnSpPr>
            <p:cNvPr id="21" name="Straight Connector 2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5E9585-55FC-4C03-8122-DED9B077D9F8}"/>
                </a:ext>
              </a:extLst>
            </p:cNvPr>
            <p:cNvCxnSpPr/>
            <p:nvPr userDrawn="1"/>
          </p:nvCxnSpPr>
          <p:spPr>
            <a:xfrm rot="16200000" flipH="1">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2403E01-A7A9-4801-84C2-A2B3D9B7F577}"/>
                </a:ext>
              </a:extLst>
            </p:cNvPr>
            <p:cNvCxnSpPr/>
            <p:nvPr userDrawn="1"/>
          </p:nvCxnSpPr>
          <p:spPr>
            <a:xfrm rot="16200000" flipH="1">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DA24073-E1E8-43FF-B135-B2947B9722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userDrawn="1">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AD1D946-AD65-4E2D-A739-D93BA1AC1DF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userDrawn="1">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7"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36FD13F-5CDF-4A6F-A890-1F23EA59027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userDrawn="1">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cxnSp>
        <p:nvCxnSpPr>
          <p:cNvPr id="36" name="Straight Connector 3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A974DF-48E5-46E7-9453-8A47028BC51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flipH="1">
            <a:off x="7036660"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A85692E-DBD5-4FD7-95CA-849C102632D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8665325"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06422F5-A2F2-43D5-84EE-F875A28A728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GrpSpPr/>
          <p:nvPr userDrawn="1"/>
        </p:nvGrpSpPr>
        <p:grpSpPr>
          <a:xfrm>
            <a:off x="7034827" y="2754546"/>
            <a:ext cx="3254399" cy="2828600"/>
            <a:chOff x="4431264" y="2199060"/>
            <a:chExt cx="3363136" cy="2828600"/>
          </a:xfrm>
        </p:grpSpPr>
        <p:cxnSp>
          <p:nvCxnSpPr>
            <p:cNvPr id="39" name="Straight Connector 3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DD12EB-7EFD-4370-A7C6-9E57D6A7C6DF}"/>
                </a:ext>
              </a:extLst>
            </p:cNvPr>
            <p:cNvCxnSpPr/>
            <p:nvPr userDrawn="1"/>
          </p:nvCxnSpPr>
          <p:spPr>
            <a:xfrm rot="16200000" flipH="1">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5D1AAC8-713E-418F-B7B4-27B58BDFD77C}"/>
                </a:ext>
              </a:extLst>
            </p:cNvPr>
            <p:cNvCxnSpPr/>
            <p:nvPr userDrawn="1"/>
          </p:nvCxnSpPr>
          <p:spPr>
            <a:xfrm rot="16200000" flipH="1">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1"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EE070FD-95C9-4396-B429-69E1E14E327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2"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A9E7D40-35C3-4F7D-AAB6-D4168037C9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3"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3CB6343-C37E-4656-A566-EA9A3A1BF01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4"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
        <p:nvSpPr>
          <p:cNvPr id="45"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
        <p:nvSpPr>
          <p:cNvPr id="46"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
        <p:nvSpPr>
          <p:cNvPr id="4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
        <p:nvSpPr>
          <p:cNvPr id="4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
        <p:nvSpPr>
          <p:cNvPr id="4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anchor="ctr">
            <a:noAutofit/>
          </a:bodyPr>
          <a:lstStyle>
            <a:lvl1pPr marL="0" indent="0" algn="l">
              <a:spcBef>
                <a:spcPct val="0"/>
              </a:spcBef>
              <a:spcAft>
                <a:spcPct val="0"/>
              </a:spcAft>
              <a:buNone/>
              <a:defRPr sz="1200" b="0">
                <a:solidFill>
                  <a:schemeClr val="tx1">
                    <a:lumMod val="75000"/>
                    <a:lumOff val="25000"/>
                  </a:schemeClr>
                </a:solidFill>
                <a:latin typeface="+mn-lt"/>
              </a:defRPr>
            </a:lvl1pPr>
          </a:lstStyle>
          <a:p>
            <a:pPr lvl="0"/>
            <a:r>
              <a:rPr lang="en-US" noProof="0"/>
              <a:t>Name</a:t>
            </a:r>
          </a:p>
        </p:txBody>
      </p:sp>
    </p:spTree>
    <p:extLst>
      <p:ext uri="{BB962C8B-B14F-4D97-AF65-F5344CB8AC3E}">
        <p14:creationId xmlns:p14="http://schemas.microsoft.com/office/powerpoint/2010/main" val="362221313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0" y="0"/>
            <a:ext cx="12227975"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7" name="Picture 16" descr="HDRibbonTitle-UniformTri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1697" y="1871132"/>
            <a:ext cx="6813894" cy="1515533"/>
          </a:xfrm>
        </p:spPr>
        <p:txBody>
          <a:bodyPr anchor="b">
            <a:noAutofit/>
          </a:bodyPr>
          <a:lstStyle>
            <a:lvl1pPr algn="ctr">
              <a:defRPr sz="5398">
                <a:effectLst/>
              </a:defRPr>
            </a:lvl1pPr>
          </a:lstStyle>
          <a:p>
            <a:r>
              <a:rPr lang="en-US"/>
              <a:t>Click to edit Master title style</a:t>
            </a:r>
          </a:p>
        </p:txBody>
      </p:sp>
      <p:sp>
        <p:nvSpPr>
          <p:cNvPr id="3" name="Subtitle 2"/>
          <p:cNvSpPr>
            <a:spLocks noGrp="1"/>
          </p:cNvSpPr>
          <p:nvPr>
            <p:ph type="subTitle" idx="1"/>
          </p:nvPr>
        </p:nvSpPr>
        <p:spPr>
          <a:xfrm>
            <a:off x="2691697" y="3657597"/>
            <a:ext cx="6813894" cy="1320802"/>
          </a:xfrm>
        </p:spPr>
        <p:txBody>
          <a:bodyPr anchor="t">
            <a:normAutofit/>
          </a:bodyPr>
          <a:lstStyle>
            <a:lvl1pPr marL="0" indent="0" algn="ctr">
              <a:buNone/>
              <a:defRPr sz="2099">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1154" y="5037663"/>
            <a:ext cx="897233" cy="279400"/>
          </a:xfrm>
        </p:spPr>
        <p:txBody>
          <a:bodyPr/>
          <a:lstStyle/>
          <a:p>
            <a:fld id="{DAD2365B-5397-4552-89D2-3C31D6B894C4}" type="datetime1">
              <a:rPr lang="en-US" smtClean="0"/>
              <a:t>5/10/2022</a:t>
            </a:fld>
            <a:endParaRPr lang="en-US"/>
          </a:p>
        </p:txBody>
      </p:sp>
      <p:sp>
        <p:nvSpPr>
          <p:cNvPr id="5" name="Footer Placeholder 4"/>
          <p:cNvSpPr>
            <a:spLocks noGrp="1"/>
          </p:cNvSpPr>
          <p:nvPr>
            <p:ph type="ftr" sz="quarter" idx="11"/>
          </p:nvPr>
        </p:nvSpPr>
        <p:spPr>
          <a:xfrm>
            <a:off x="2691696" y="5037663"/>
            <a:ext cx="5213277" cy="279400"/>
          </a:xfrm>
        </p:spPr>
        <p:txBody>
          <a:bodyPr/>
          <a:lstStyle/>
          <a:p>
            <a:r>
              <a:rPr lang="en-US"/>
              <a:t>Add a footer</a:t>
            </a:r>
          </a:p>
        </p:txBody>
      </p:sp>
      <p:sp>
        <p:nvSpPr>
          <p:cNvPr id="6" name="Slide Number Placeholder 5"/>
          <p:cNvSpPr>
            <a:spLocks noGrp="1"/>
          </p:cNvSpPr>
          <p:nvPr>
            <p:ph type="sldNum" sz="quarter" idx="12"/>
          </p:nvPr>
        </p:nvSpPr>
        <p:spPr>
          <a:xfrm>
            <a:off x="8954568" y="5037663"/>
            <a:ext cx="551023" cy="279400"/>
          </a:xfrm>
        </p:spPr>
        <p:txBody>
          <a:bodyPr/>
          <a:lstStyle/>
          <a:p>
            <a:fld id="{A3F31473-23EB-4724-8B59-FE6D21D89FA4}" type="slidenum">
              <a:rPr lang="en-US" smtClean="0"/>
              <a:t>‹#›</a:t>
            </a:fld>
            <a:endParaRPr lang="en-US"/>
          </a:p>
        </p:txBody>
      </p:sp>
      <p:cxnSp>
        <p:nvCxnSpPr>
          <p:cNvPr id="15" name="Straight Connector 14"/>
          <p:cNvCxnSpPr/>
          <p:nvPr/>
        </p:nvCxnSpPr>
        <p:spPr>
          <a:xfrm>
            <a:off x="2691698"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195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ONLY_Org Chart">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8934421-B8F7-41B6-9EC4-5E3C497424A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anchor="ctr">
            <a:noAutofit/>
          </a:bodyPr>
          <a:lstStyle>
            <a:lvl1pPr marL="0" indent="0" algn="l">
              <a:spcBef>
                <a:spcPct val="0"/>
              </a:spcBef>
              <a:spcAft>
                <a:spcPct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anchor="t">
            <a:noAutofit/>
          </a:bodyPr>
          <a:lstStyle>
            <a:lvl1pPr marL="0" indent="0" algn="l">
              <a:spcBef>
                <a:spcPct val="0"/>
              </a:spcBef>
              <a:spcAft>
                <a:spcPct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66B4E82-4E92-438C-9DBD-FDAC98DBA80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C2A05E4-0266-470B-94B6-0EA500EFD52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756ECA-27F0-4309-A411-2021931A3A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C2A50A3-3A8F-469D-B16E-A06FD4C2A97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DC5446D-3469-43DA-ACE3-2AEC5B90384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F024C2A-A070-4BF1-BA78-8FDD47DED455}"/>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260953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8934421-B8F7-41B6-9EC4-5E3C497424A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anchor="ctr">
            <a:noAutofit/>
          </a:bodyPr>
          <a:lstStyle>
            <a:lvl1pPr marL="0" indent="0" algn="l">
              <a:spcBef>
                <a:spcPct val="0"/>
              </a:spcBef>
              <a:spcAft>
                <a:spcPct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anchor="t">
            <a:noAutofit/>
          </a:bodyPr>
          <a:lstStyle>
            <a:lvl1pPr marL="0" indent="0" algn="l">
              <a:spcBef>
                <a:spcPct val="0"/>
              </a:spcBef>
              <a:spcAft>
                <a:spcPct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66B4E82-4E92-438C-9DBD-FDAC98DBA80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C2A05E4-0266-470B-94B6-0EA500EFD52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756ECA-27F0-4309-A411-2021931A3A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C2A50A3-3A8F-469D-B16E-A06FD4C2A97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DC5446D-3469-43DA-ACE3-2AEC5B90384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F024C2A-A070-4BF1-BA78-8FDD47DED455}"/>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9030BC1-7B5E-4BBD-AB44-8615DCFD46B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3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anchor="ctr">
            <a:noAutofit/>
          </a:bodyPr>
          <a:lstStyle>
            <a:lvl1pPr marL="0" indent="0" algn="ctr">
              <a:spcBef>
                <a:spcPct val="0"/>
              </a:spcBef>
              <a:spcAft>
                <a:spcPct val="0"/>
              </a:spcAft>
              <a:buNone/>
              <a:defRPr sz="1200" b="1">
                <a:solidFill>
                  <a:schemeClr val="accent1"/>
                </a:solidFill>
                <a:latin typeface="+mn-lt"/>
              </a:defRPr>
            </a:lvl1pPr>
          </a:lstStyle>
          <a:p>
            <a:pPr lvl="0"/>
            <a:r>
              <a:rPr lang="en-US" noProof="0"/>
              <a:t>NAME</a:t>
            </a:r>
          </a:p>
        </p:txBody>
      </p:sp>
      <p:sp>
        <p:nvSpPr>
          <p:cNvPr id="3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anchor="t">
            <a:noAutofit/>
          </a:bodyPr>
          <a:lstStyle>
            <a:lvl1pPr marL="0" indent="0" algn="ctr">
              <a:spcBef>
                <a:spcPct val="0"/>
              </a:spcBef>
              <a:spcAft>
                <a:spcPct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82655552"/>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8934421-B8F7-41B6-9EC4-5E3C497424A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a:t>Insert Image</a:t>
            </a:r>
          </a:p>
        </p:txBody>
      </p:sp>
      <p:sp>
        <p:nvSpPr>
          <p:cNvPr id="1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anchor="ctr">
            <a:noAutofit/>
          </a:bodyPr>
          <a:lstStyle>
            <a:lvl1pPr marL="0" indent="0" algn="l">
              <a:spcBef>
                <a:spcPct val="0"/>
              </a:spcBef>
              <a:spcAft>
                <a:spcPct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anchor="t">
            <a:noAutofit/>
          </a:bodyPr>
          <a:lstStyle>
            <a:lvl1pPr marL="0" indent="0" algn="l">
              <a:spcBef>
                <a:spcPct val="0"/>
              </a:spcBef>
              <a:spcAft>
                <a:spcPct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66B4E82-4E92-438C-9DBD-FDAC98DBA80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C2A05E4-0266-470B-94B6-0EA500EFD52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1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1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756ECA-27F0-4309-A411-2021931A3A4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21"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C2A50A3-3A8F-469D-B16E-A06FD4C2A97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24"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DC5446D-3469-43DA-ACE3-2AEC5B90384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6"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27"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F024C2A-A070-4BF1-BA78-8FDD47DED455}"/>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2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3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9030BC1-7B5E-4BBD-AB44-8615DCFD46B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3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3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9BD202-1C38-47A5-8B06-0AADB78AAE0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userDrawn="1"/>
        </p:nvCxnSpPr>
        <p:spPr>
          <a:xfrm rot="16200000" flipH="1">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8CF0B9D-069C-46BA-9B77-7BDE114F3E55}"/>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3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40"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5909E03-0C86-44C4-9260-484E8CF63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2"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43"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968314E-9F6B-4D90-BC2A-C5BB6AC70F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5"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46"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D462CE1-BEE9-45C4-AB54-354D05E69D3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a:t>Insert Image</a:t>
            </a:r>
          </a:p>
        </p:txBody>
      </p:sp>
      <p:sp>
        <p:nvSpPr>
          <p:cNvPr id="4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anchor="ctr">
            <a:noAutofit/>
          </a:bodyPr>
          <a:lstStyle>
            <a:lvl1pPr marL="0" indent="0" algn="ctr">
              <a:spcBef>
                <a:spcPct val="0"/>
              </a:spcBef>
              <a:spcAft>
                <a:spcPct val="0"/>
              </a:spcAft>
              <a:buNone/>
              <a:defRPr sz="1100" b="1">
                <a:solidFill>
                  <a:schemeClr val="accent1"/>
                </a:solidFill>
                <a:latin typeface="+mn-lt"/>
              </a:defRPr>
            </a:lvl1pPr>
          </a:lstStyle>
          <a:p>
            <a:pPr lvl="0"/>
            <a:r>
              <a:rPr lang="en-US" noProof="0"/>
              <a:t>NAME</a:t>
            </a:r>
          </a:p>
        </p:txBody>
      </p:sp>
      <p:sp>
        <p:nvSpPr>
          <p:cNvPr id="49"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anchor="t">
            <a:noAutofit/>
          </a:bodyPr>
          <a:lstStyle>
            <a:lvl1pPr marL="0" indent="0" algn="ctr">
              <a:spcBef>
                <a:spcPct val="0"/>
              </a:spcBef>
              <a:spcAft>
                <a:spcPct val="0"/>
              </a:spcAft>
              <a:buNone/>
              <a:defRPr sz="11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020462147"/>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4AA86D-A811-42CE-8C83-8053DFC6675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15" name="Freeform: Shape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9314C5F-7D40-40CF-8951-9660A5ACE1F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180005240"/>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23EB06-2F79-4698-807D-96A58B4F1D7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ct val="0"/>
              </a:spcBef>
              <a:spcAft>
                <a:spcPct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42ECCE-195D-45F5-94EB-137CEFCFE91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319270573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23EB06-2F79-4698-807D-96A58B4F1D7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ct val="0"/>
              </a:spcBef>
              <a:spcAft>
                <a:spcPct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42ECCE-195D-45F5-94EB-137CEFCFE91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18570586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B86D83E-A097-4B71-82C6-197A18DD32D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552DEC-1A1C-4055-B5AF-D7C796522FE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65D4960-2277-429C-B87B-08014535398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215752666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B86D83E-A097-4B71-82C6-197A18DD32D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552DEC-1A1C-4055-B5AF-D7C796522FE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65D4960-2277-429C-B87B-08014535398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4031722348"/>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B86D83E-A097-4B71-82C6-197A18DD32D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552DEC-1A1C-4055-B5AF-D7C796522FE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65D4960-2277-429C-B87B-08014535398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298610927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89EE1C9-68AE-4BDD-B34C-9DE809C4DD0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22F077-B5D5-442D-BB60-47BE1094D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6"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F89ADF8-2320-4EC3-98EA-5CB618A528E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a:p>
        </p:txBody>
      </p:sp>
      <p:sp>
        <p:nvSpPr>
          <p:cNvPr id="6"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Tree>
    <p:extLst>
      <p:ext uri="{BB962C8B-B14F-4D97-AF65-F5344CB8AC3E}">
        <p14:creationId xmlns:p14="http://schemas.microsoft.com/office/powerpoint/2010/main" val="36625375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203496842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813476967"/>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015B08-6C1F-4B1F-8038-D3C209BA0D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22F077-B5D5-442D-BB60-47BE1094D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8EDD8-13BF-4551-BD7B-C04131A68BC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Tree>
    <p:extLst>
      <p:ext uri="{BB962C8B-B14F-4D97-AF65-F5344CB8AC3E}">
        <p14:creationId xmlns:p14="http://schemas.microsoft.com/office/powerpoint/2010/main" val="3273548223"/>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015B08-6C1F-4B1F-8038-D3C209BA0D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22F077-B5D5-442D-BB60-47BE1094D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8EDD8-13BF-4551-BD7B-C04131A68BC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Tree>
    <p:extLst>
      <p:ext uri="{BB962C8B-B14F-4D97-AF65-F5344CB8AC3E}">
        <p14:creationId xmlns:p14="http://schemas.microsoft.com/office/powerpoint/2010/main" val="193110706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_Segu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015B08-6C1F-4B1F-8038-D3C209BA0D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22F077-B5D5-442D-BB60-47BE1094D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8EDD8-13BF-4551-BD7B-C04131A68BC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Tree>
    <p:extLst>
      <p:ext uri="{BB962C8B-B14F-4D97-AF65-F5344CB8AC3E}">
        <p14:creationId xmlns:p14="http://schemas.microsoft.com/office/powerpoint/2010/main" val="1006365092"/>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7_Segu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015B08-6C1F-4B1F-8038-D3C209BA0D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a:t>Insert Image</a:t>
            </a:r>
            <a:endParaRPr lang="en-GB"/>
          </a:p>
        </p:txBody>
      </p:sp>
      <p:sp>
        <p:nvSpPr>
          <p:cNvPr id="27" name="Text Placeholder 2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22F077-B5D5-442D-BB60-47BE1094D15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a:p>
        </p:txBody>
      </p:sp>
      <p:sp>
        <p:nvSpPr>
          <p:cNvPr id="9"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8EDD8-13BF-4551-BD7B-C04131A68BC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7"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t>‹#›</a:t>
            </a:fld>
            <a:endParaRPr lang="en-US"/>
          </a:p>
        </p:txBody>
      </p:sp>
    </p:spTree>
    <p:extLst>
      <p:ext uri="{BB962C8B-B14F-4D97-AF65-F5344CB8AC3E}">
        <p14:creationId xmlns:p14="http://schemas.microsoft.com/office/powerpoint/2010/main" val="64389156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016877F-9863-4CBC-B4AF-D4764DBA673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49" name="Freeform: Shape 4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8546525-A0E6-4238-93BC-5D43C93A450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hasCustomPrompt="1"/>
          </p:nvPr>
        </p:nvSpPr>
        <p:spPr>
          <a:xfrm>
            <a:off x="1378135" y="1219200"/>
            <a:ext cx="7232465" cy="903638"/>
          </a:xfrm>
        </p:spPr>
        <p:txBody>
          <a:bodyPr anchor="t">
            <a:normAutofit/>
          </a:bodyPr>
          <a:lstStyle>
            <a:lvl1pPr algn="l">
              <a:defRPr lang="en-US" sz="5000" kern="1200" cap="all" spc="100" baseline="0">
                <a:solidFill>
                  <a:srgbClr val="2C2E52"/>
                </a:solidFill>
                <a:latin typeface="+mj-lt"/>
                <a:ea typeface="+mj-ea"/>
                <a:cs typeface="+mj-cs"/>
              </a:defRPr>
            </a:lvl1pPr>
          </a:lstStyle>
          <a:p>
            <a:r>
              <a:rPr lang="en-US" noProof="0"/>
              <a:t>THANK yOU</a:t>
            </a:r>
          </a:p>
        </p:txBody>
      </p:sp>
      <p:sp>
        <p:nvSpPr>
          <p:cNvPr id="33" name="Rectangle 3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05A207-2310-4F94-86E5-13B4CCC359E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a:t>Insert Image</a:t>
            </a:r>
          </a:p>
        </p:txBody>
      </p:sp>
    </p:spTree>
    <p:extLst>
      <p:ext uri="{BB962C8B-B14F-4D97-AF65-F5344CB8AC3E}">
        <p14:creationId xmlns:p14="http://schemas.microsoft.com/office/powerpoint/2010/main" val="39325193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2EC3EF4-A2D5-4058-977A-74A37AC365B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2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C74DD-4244-46B7-8336-30F7151DB21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4" name="Text Placeholder 2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DC663CF-0C67-4619-B40E-7832C4DA15F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a:solidFill>
                  <a:schemeClr val="bg1"/>
                </a:solidFill>
                <a:latin typeface="+mj-lt"/>
                <a:ea typeface="+mj-ea"/>
                <a:cs typeface="+mj-cs"/>
              </a:defRPr>
            </a:lvl1pPr>
          </a:lstStyle>
          <a:p>
            <a:r>
              <a:rPr lang="en-US"/>
              <a:t>THANK yOU</a:t>
            </a:r>
          </a:p>
        </p:txBody>
      </p:sp>
    </p:spTree>
    <p:extLst>
      <p:ext uri="{BB962C8B-B14F-4D97-AF65-F5344CB8AC3E}">
        <p14:creationId xmlns:p14="http://schemas.microsoft.com/office/powerpoint/2010/main" val="161220322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F962CE0-5C0C-48F3-A07B-34E33D6704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2"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54457EF-8A97-4FCA-9870-5095D09BF83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10"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C06030-90E1-4B3F-AFDF-369354FBFE6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a:solidFill>
                  <a:schemeClr val="bg1"/>
                </a:solidFill>
                <a:latin typeface="+mj-lt"/>
                <a:ea typeface="+mj-ea"/>
                <a:cs typeface="+mj-cs"/>
              </a:defRPr>
            </a:lvl1pPr>
          </a:lstStyle>
          <a:p>
            <a:r>
              <a:rPr lang="en-US"/>
              <a:t>THANK yOU</a:t>
            </a:r>
          </a:p>
        </p:txBody>
      </p:sp>
    </p:spTree>
    <p:extLst>
      <p:ext uri="{BB962C8B-B14F-4D97-AF65-F5344CB8AC3E}">
        <p14:creationId xmlns:p14="http://schemas.microsoft.com/office/powerpoint/2010/main" val="265348575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Closing-Thank you 4">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033E0E-968F-40A8-BE78-354499D7F91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15" name="Picture Placeholder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9454D95-B362-4CB6-B706-EB2022A3342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933450" y="762000"/>
            <a:ext cx="4381500" cy="3429000"/>
          </a:xfrm>
        </p:spPr>
        <p:txBody>
          <a:bodyPr anchor="ctr">
            <a:normAutofit/>
          </a:bodyPr>
          <a:lstStyle>
            <a:lvl1pPr algn="ctr">
              <a:defRPr sz="5000" spc="200" baseline="0"/>
            </a:lvl1pPr>
          </a:lstStyle>
          <a:p>
            <a:r>
              <a:rPr lang="en-US"/>
              <a:t>THANK yOU</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304480348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23EB06-2F79-4698-807D-96A58B4F1D7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hasCustomPrompt="1"/>
          </p:nvPr>
        </p:nvSpPr>
        <p:spPr>
          <a:xfrm>
            <a:off x="1257300" y="1447800"/>
            <a:ext cx="4114800" cy="3962400"/>
          </a:xfrm>
        </p:spPr>
        <p:txBody>
          <a:bodyPr anchor="ctr">
            <a:normAutofit/>
          </a:bodyPr>
          <a:lstStyle>
            <a:lvl1pPr algn="ctr">
              <a:defRPr sz="5000" spc="200" baseline="0"/>
            </a:lvl1pPr>
          </a:lstStyle>
          <a:p>
            <a:r>
              <a:rPr lang="en-US"/>
              <a:t>THANK yOU</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42ECCE-195D-45F5-94EB-137CEFCFE91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13255390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4544" y="1752606"/>
            <a:ext cx="8156563" cy="1822514"/>
          </a:xfrm>
        </p:spPr>
        <p:txBody>
          <a:bodyPr anchor="b">
            <a:normAutofit/>
          </a:bodyPr>
          <a:lstStyle>
            <a:lvl1pPr algn="ctr">
              <a:defRPr sz="4399" b="0" cap="none"/>
            </a:lvl1pPr>
          </a:lstStyle>
          <a:p>
            <a:r>
              <a:rPr lang="en-US"/>
              <a:t>Click to edit Master title style</a:t>
            </a:r>
          </a:p>
        </p:txBody>
      </p:sp>
      <p:sp>
        <p:nvSpPr>
          <p:cNvPr id="3" name="Text Placeholder 2"/>
          <p:cNvSpPr>
            <a:spLocks noGrp="1"/>
          </p:cNvSpPr>
          <p:nvPr>
            <p:ph type="body" idx="1"/>
          </p:nvPr>
        </p:nvSpPr>
        <p:spPr>
          <a:xfrm>
            <a:off x="2014542" y="3846052"/>
            <a:ext cx="8156565" cy="954547"/>
          </a:xfrm>
        </p:spPr>
        <p:txBody>
          <a:bodyPr anchor="t">
            <a:normAutofit/>
          </a:bodyPr>
          <a:lstStyle>
            <a:lvl1pPr marL="0" indent="0" algn="ctr">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E02F23-BD92-4B7B-9DFF-42EEC8F21ED4}"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6" name="Straight Connector 15"/>
          <p:cNvCxnSpPr/>
          <p:nvPr/>
        </p:nvCxnSpPr>
        <p:spPr>
          <a:xfrm>
            <a:off x="2012199" y="3710585"/>
            <a:ext cx="816125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565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110"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9734"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14B7EA-8738-442B-ADC7-3A7E6F5C49CD}"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69390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063"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063"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9061"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9061"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E5692D-78A6-499F-901A-E660774CC8EE}" type="datetime1">
              <a:rPr lang="en-US" smtClean="0"/>
              <a:t>5/10/2022</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A3F31473-23EB-4724-8B59-FE6D21D89FA4}" type="slidenum">
              <a:rPr lang="en-US" smtClean="0"/>
              <a:t>‹#›</a:t>
            </a:fld>
            <a:endParaRPr lang="en-US"/>
          </a:p>
        </p:txBody>
      </p:sp>
      <p:cxnSp>
        <p:nvCxnSpPr>
          <p:cNvPr id="18" name="Straight Connector 1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349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6F355-F21B-43C0-ABBD-B5AEBBE279A6}" type="datetime1">
              <a:rPr lang="en-US" smtClean="0"/>
              <a:t>5/10/2022</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A3F31473-23EB-4724-8B59-FE6D21D89FA4}" type="slidenum">
              <a:rPr lang="en-US" smtClean="0"/>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057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B95E7-F437-40FB-91EE-0B08B57CB523}" type="datetime1">
              <a:rPr lang="en-US" smtClean="0"/>
              <a:t>5/10/2022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68098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474" y="1388534"/>
            <a:ext cx="3717487" cy="1371600"/>
          </a:xfrm>
        </p:spPr>
        <p:txBody>
          <a:bodyPr anchor="b">
            <a:normAutofit/>
          </a:bodyPr>
          <a:lstStyle>
            <a:lvl1pPr algn="ctr">
              <a:defRPr sz="2399" b="0"/>
            </a:lvl1pPr>
          </a:lstStyle>
          <a:p>
            <a:r>
              <a:rPr lang="en-US"/>
              <a:t>Click to edit Master title style</a:t>
            </a:r>
          </a:p>
        </p:txBody>
      </p:sp>
      <p:sp>
        <p:nvSpPr>
          <p:cNvPr id="3" name="Content Placeholder 2"/>
          <p:cNvSpPr>
            <a:spLocks noGrp="1"/>
          </p:cNvSpPr>
          <p:nvPr>
            <p:ph idx="1"/>
          </p:nvPr>
        </p:nvSpPr>
        <p:spPr>
          <a:xfrm>
            <a:off x="5417257" y="982132"/>
            <a:ext cx="5468042"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474" y="3031065"/>
            <a:ext cx="3717487" cy="2438404"/>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709EEF-87D9-4049-9A5D-A2B5E4C83A85}"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cxnSp>
        <p:nvCxnSpPr>
          <p:cNvPr id="16" name="Straight Connector 15"/>
          <p:cNvCxnSpPr/>
          <p:nvPr/>
        </p:nvCxnSpPr>
        <p:spPr>
          <a:xfrm>
            <a:off x="1395805" y="2912533"/>
            <a:ext cx="35135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44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1" y="1883832"/>
            <a:ext cx="6240191" cy="1371600"/>
          </a:xfrm>
        </p:spPr>
        <p:txBody>
          <a:bodyPr anchor="b">
            <a:normAutofit/>
          </a:bodyPr>
          <a:lstStyle>
            <a:lvl1pPr algn="ctr">
              <a:defRPr sz="2799" b="0"/>
            </a:lvl1pPr>
          </a:lstStyle>
          <a:p>
            <a:r>
              <a:rPr lang="en-US"/>
              <a:t>Click to edit Master title style</a:t>
            </a:r>
          </a:p>
        </p:txBody>
      </p:sp>
      <p:sp>
        <p:nvSpPr>
          <p:cNvPr id="17" name="Picture Placeholder 2"/>
          <p:cNvSpPr>
            <a:spLocks noGrp="1" noChangeAspect="1"/>
          </p:cNvSpPr>
          <p:nvPr>
            <p:ph type="pic" idx="1"/>
          </p:nvPr>
        </p:nvSpPr>
        <p:spPr>
          <a:xfrm>
            <a:off x="8092724" y="1041400"/>
            <a:ext cx="3062549"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4" name="Text Placeholder 3"/>
          <p:cNvSpPr>
            <a:spLocks noGrp="1"/>
          </p:cNvSpPr>
          <p:nvPr>
            <p:ph type="body" sz="half" idx="2"/>
          </p:nvPr>
        </p:nvSpPr>
        <p:spPr>
          <a:xfrm>
            <a:off x="1295061" y="3255432"/>
            <a:ext cx="6240191" cy="1828800"/>
          </a:xfrm>
        </p:spPr>
        <p:txBody>
          <a:bodyPr anchor="t">
            <a:normAutofit/>
          </a:bodyPr>
          <a:lstStyle>
            <a:lvl1pPr marL="0" indent="0" algn="ctr">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EBD992-82F2-4752-BCD7-4BDCCFA26099}"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233931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4" y="4815415"/>
            <a:ext cx="9607163" cy="566738"/>
          </a:xfrm>
        </p:spPr>
        <p:txBody>
          <a:bodyPr anchor="b">
            <a:normAutofit/>
          </a:bodyPr>
          <a:lstStyle>
            <a:lvl1pPr algn="ctr">
              <a:defRPr sz="2399" b="0"/>
            </a:lvl1pPr>
          </a:lstStyle>
          <a:p>
            <a:r>
              <a:rPr lang="en-US"/>
              <a:t>Click to edit Master title style</a:t>
            </a:r>
          </a:p>
        </p:txBody>
      </p:sp>
      <p:sp>
        <p:nvSpPr>
          <p:cNvPr id="3" name="Picture Placeholder 2"/>
          <p:cNvSpPr>
            <a:spLocks noGrp="1" noChangeAspect="1"/>
          </p:cNvSpPr>
          <p:nvPr>
            <p:ph type="pic" idx="1"/>
          </p:nvPr>
        </p:nvSpPr>
        <p:spPr>
          <a:xfrm>
            <a:off x="1041156" y="1041400"/>
            <a:ext cx="10103340"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4" name="Text Placeholder 3"/>
          <p:cNvSpPr>
            <a:spLocks noGrp="1"/>
          </p:cNvSpPr>
          <p:nvPr>
            <p:ph type="body" sz="half" idx="2"/>
          </p:nvPr>
        </p:nvSpPr>
        <p:spPr>
          <a:xfrm>
            <a:off x="1295064" y="5382153"/>
            <a:ext cx="9607163" cy="493712"/>
          </a:xfrm>
        </p:spPr>
        <p:txBody>
          <a:bodyPr>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0C4DA-EDE6-465C-B91D-0B6D7078AFBA}"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36345093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528" y="982132"/>
            <a:ext cx="9590234" cy="2954868"/>
          </a:xfrm>
        </p:spPr>
        <p:txBody>
          <a:bodyPr anchor="ctr">
            <a:normAutofit/>
          </a:bodyPr>
          <a:lstStyle>
            <a:lvl1pPr algn="ctr">
              <a:defRPr sz="3199" b="0" cap="none"/>
            </a:lvl1pPr>
          </a:lstStyle>
          <a:p>
            <a:r>
              <a:rPr lang="en-US"/>
              <a:t>Click to edit Master title style</a:t>
            </a:r>
          </a:p>
        </p:txBody>
      </p:sp>
      <p:sp>
        <p:nvSpPr>
          <p:cNvPr id="3" name="Text Placeholder 2"/>
          <p:cNvSpPr>
            <a:spLocks noGrp="1"/>
          </p:cNvSpPr>
          <p:nvPr>
            <p:ph type="body" idx="1"/>
          </p:nvPr>
        </p:nvSpPr>
        <p:spPr>
          <a:xfrm>
            <a:off x="1303528" y="4343400"/>
            <a:ext cx="9590234"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5" name="Straight Connector 14"/>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03994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4544" y="1752606"/>
            <a:ext cx="8156563" cy="1822514"/>
          </a:xfrm>
        </p:spPr>
        <p:txBody>
          <a:bodyPr anchor="b">
            <a:normAutofit/>
          </a:bodyPr>
          <a:lstStyle>
            <a:lvl1pPr algn="ctr">
              <a:defRPr sz="4399" b="0" cap="none"/>
            </a:lvl1pPr>
          </a:lstStyle>
          <a:p>
            <a:r>
              <a:rPr lang="en-US"/>
              <a:t>Click to edit Master title style</a:t>
            </a:r>
          </a:p>
        </p:txBody>
      </p:sp>
      <p:sp>
        <p:nvSpPr>
          <p:cNvPr id="3" name="Text Placeholder 2"/>
          <p:cNvSpPr>
            <a:spLocks noGrp="1"/>
          </p:cNvSpPr>
          <p:nvPr>
            <p:ph type="body" idx="1"/>
          </p:nvPr>
        </p:nvSpPr>
        <p:spPr>
          <a:xfrm>
            <a:off x="2014542" y="3846052"/>
            <a:ext cx="8156565" cy="954547"/>
          </a:xfrm>
        </p:spPr>
        <p:txBody>
          <a:bodyPr anchor="t">
            <a:normAutofit/>
          </a:bodyPr>
          <a:lstStyle>
            <a:lvl1pPr marL="0" indent="0" algn="ctr">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E02F23-BD92-4B7B-9DFF-42EEC8F21ED4}"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6" name="Straight Connector 15"/>
          <p:cNvCxnSpPr/>
          <p:nvPr/>
        </p:nvCxnSpPr>
        <p:spPr>
          <a:xfrm>
            <a:off x="2012199" y="3710585"/>
            <a:ext cx="816125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495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370668"/>
          </a:xfrm>
        </p:spPr>
        <p:txBody>
          <a:bodyPr anchor="ctr">
            <a:normAutofit/>
          </a:bodyPr>
          <a:lstStyle>
            <a:lvl1pPr algn="ctr">
              <a:defRPr sz="3199"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376" y="3352800"/>
            <a:ext cx="8836900" cy="584200"/>
          </a:xfrm>
        </p:spPr>
        <p:txBody>
          <a:bodyPr anchor="ctr">
            <a:normAutofit/>
          </a:bodyPr>
          <a:lstStyle>
            <a:lvl1pPr marL="0" indent="0" algn="r">
              <a:buFontTx/>
              <a:buNone/>
              <a:defRPr sz="1999"/>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1295064" y="4343400"/>
            <a:ext cx="9607163"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
        <p:nvSpPr>
          <p:cNvPr id="14" name="TextBox 13"/>
          <p:cNvSpPr txBox="1"/>
          <p:nvPr/>
        </p:nvSpPr>
        <p:spPr>
          <a:xfrm>
            <a:off x="861789" y="879961"/>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998">
                <a:solidFill>
                  <a:schemeClr val="tx1"/>
                </a:solidFill>
                <a:effectLst/>
              </a:rPr>
              <a:t>“</a:t>
            </a:r>
          </a:p>
        </p:txBody>
      </p:sp>
      <p:sp>
        <p:nvSpPr>
          <p:cNvPr id="15" name="TextBox 14"/>
          <p:cNvSpPr txBox="1"/>
          <p:nvPr/>
        </p:nvSpPr>
        <p:spPr>
          <a:xfrm>
            <a:off x="10597507" y="2827870"/>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sz="7998">
                <a:solidFill>
                  <a:schemeClr val="tx1"/>
                </a:solidFill>
                <a:effectLst/>
              </a:rPr>
              <a:t>”</a:t>
            </a:r>
          </a:p>
        </p:txBody>
      </p:sp>
      <p:cxnSp>
        <p:nvCxnSpPr>
          <p:cNvPr id="19" name="Straight Connector 18"/>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031543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065" y="3308581"/>
            <a:ext cx="9607165" cy="1468800"/>
          </a:xfrm>
        </p:spPr>
        <p:txBody>
          <a:bodyPr anchor="b">
            <a:normAutofit/>
          </a:bodyPr>
          <a:lstStyle>
            <a:lvl1pPr algn="l">
              <a:defRPr sz="3199" b="0" cap="none"/>
            </a:lvl1pPr>
          </a:lstStyle>
          <a:p>
            <a:r>
              <a:rPr lang="en-US"/>
              <a:t>Click to edit Master title style</a:t>
            </a:r>
          </a:p>
        </p:txBody>
      </p:sp>
      <p:sp>
        <p:nvSpPr>
          <p:cNvPr id="3" name="Text Placeholder 2"/>
          <p:cNvSpPr>
            <a:spLocks noGrp="1"/>
          </p:cNvSpPr>
          <p:nvPr>
            <p:ph type="body" idx="1"/>
          </p:nvPr>
        </p:nvSpPr>
        <p:spPr>
          <a:xfrm>
            <a:off x="1295064" y="4777381"/>
            <a:ext cx="9607165" cy="860400"/>
          </a:xfrm>
        </p:spPr>
        <p:txBody>
          <a:bodyPr anchor="t">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24158217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243668"/>
          </a:xfrm>
        </p:spPr>
        <p:txBody>
          <a:bodyPr anchor="ctr">
            <a:normAutofit/>
          </a:bodyPr>
          <a:lstStyle>
            <a:lvl1pPr algn="ctr">
              <a:defRPr sz="3199"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064" y="3639312"/>
            <a:ext cx="9607165" cy="886968"/>
          </a:xfrm>
        </p:spPr>
        <p:txBody>
          <a:bodyPr anchor="b">
            <a:normAutofit/>
          </a:bodyPr>
          <a:lstStyle>
            <a:lvl1pPr marL="0" indent="0" algn="l">
              <a:spcBef>
                <a:spcPct val="0"/>
              </a:spcBef>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4" y="4529667"/>
            <a:ext cx="9607165" cy="13462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
        <p:nvSpPr>
          <p:cNvPr id="12" name="TextBox 11"/>
          <p:cNvSpPr txBox="1"/>
          <p:nvPr/>
        </p:nvSpPr>
        <p:spPr>
          <a:xfrm>
            <a:off x="861789" y="879961"/>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998">
                <a:solidFill>
                  <a:schemeClr val="tx1"/>
                </a:solidFill>
                <a:effectLst/>
              </a:rPr>
              <a:t>“</a:t>
            </a:r>
          </a:p>
        </p:txBody>
      </p:sp>
      <p:sp>
        <p:nvSpPr>
          <p:cNvPr id="13" name="TextBox 12"/>
          <p:cNvSpPr txBox="1"/>
          <p:nvPr/>
        </p:nvSpPr>
        <p:spPr>
          <a:xfrm>
            <a:off x="10597507" y="2599261"/>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sz="7998">
                <a:solidFill>
                  <a:schemeClr val="tx1"/>
                </a:solidFill>
                <a:effectLst/>
              </a:rPr>
              <a:t>”</a:t>
            </a:r>
          </a:p>
        </p:txBody>
      </p:sp>
      <p:cxnSp>
        <p:nvCxnSpPr>
          <p:cNvPr id="26" name="Straight Connector 25"/>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8966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064" y="982132"/>
            <a:ext cx="9607163" cy="2243668"/>
          </a:xfrm>
        </p:spPr>
        <p:txBody>
          <a:bodyPr vert="horz" lIns="91440" tIns="45720" rIns="91440" bIns="45720" rtlCol="0" anchor="ctr">
            <a:normAutofit/>
          </a:bodyPr>
          <a:lstStyle>
            <a:lvl1pPr>
              <a:defRPr lang="en-US" b="0"/>
            </a:lvl1pPr>
          </a:lstStyle>
          <a:p>
            <a:pPr marL="0" lvl="0"/>
            <a:r>
              <a:rPr lang="en-US"/>
              <a:t>Click to edit Master title style</a:t>
            </a:r>
          </a:p>
        </p:txBody>
      </p:sp>
      <p:sp>
        <p:nvSpPr>
          <p:cNvPr id="20" name="Text Placeholder 2"/>
          <p:cNvSpPr>
            <a:spLocks noGrp="1"/>
          </p:cNvSpPr>
          <p:nvPr>
            <p:ph type="body" idx="13"/>
          </p:nvPr>
        </p:nvSpPr>
        <p:spPr>
          <a:xfrm>
            <a:off x="1295064" y="3630168"/>
            <a:ext cx="9607165" cy="841248"/>
          </a:xfrm>
        </p:spPr>
        <p:txBody>
          <a:bodyPr anchor="b">
            <a:normAutofit/>
          </a:bodyPr>
          <a:lstStyle>
            <a:lvl1pPr marL="0" indent="0" algn="l">
              <a:spcBef>
                <a:spcPct val="0"/>
              </a:spcBef>
              <a:buNone/>
              <a:defRPr sz="2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3" y="4470400"/>
            <a:ext cx="9607167" cy="1405467"/>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5" name="Straight Connector 14"/>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58144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8D474-84CF-40A5-B032-DFFDE135438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343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013" y="982132"/>
            <a:ext cx="1890403"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061" y="982132"/>
            <a:ext cx="7431089"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7C6EF-6B90-465F-AC36-47BDECADBD65}"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4" name="Straight Connector 13"/>
          <p:cNvCxnSpPr/>
          <p:nvPr/>
        </p:nvCxnSpPr>
        <p:spPr>
          <a:xfrm flipH="1">
            <a:off x="8861582"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432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FB41AE7-07AD-43D7-9418-6D32BE5E3192}"/>
              </a:ext>
            </a:extLst>
          </p:cNvPr>
          <p:cNvSpPr>
            <a:spLocks noGrp="1"/>
          </p:cNvSpPr>
          <p:nvPr>
            <p:ph type="pic" sz="quarter" idx="15"/>
          </p:nvPr>
        </p:nvSpPr>
        <p:spPr>
          <a:xfrm>
            <a:off x="-70996" y="0"/>
            <a:ext cx="12259822" cy="6858000"/>
          </a:xfrm>
          <a:solidFill>
            <a:schemeClr val="bg1">
              <a:lumMod val="50000"/>
            </a:schemeClr>
          </a:solidFill>
        </p:spPr>
        <p:txBody>
          <a:bodyPr/>
          <a:lstStyle/>
          <a:p>
            <a:r>
              <a:rPr lang="en-US"/>
              <a:t>Click icon to add picture</a:t>
            </a:r>
          </a:p>
        </p:txBody>
      </p:sp>
      <p:grpSp>
        <p:nvGrpSpPr>
          <p:cNvPr id="14" name="Group 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46D6A0C-E2C3-43CB-83D0-B5F6221079CA}"/>
              </a:ext>
            </a:extLst>
          </p:cNvPr>
          <p:cNvGrpSpPr/>
          <p:nvPr userDrawn="1"/>
        </p:nvGrpSpPr>
        <p:grpSpPr>
          <a:xfrm flipH="1">
            <a:off x="2075661" y="1374277"/>
            <a:ext cx="7322519" cy="3883523"/>
            <a:chOff x="252031" y="-22763"/>
            <a:chExt cx="7324426" cy="7269964"/>
          </a:xfrm>
        </p:grpSpPr>
        <p:sp>
          <p:nvSpPr>
            <p:cNvPr id="15" name="Rectangle 1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997D03F-0BE2-458F-92A2-4FE73B0FBF51}"/>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799"/>
            </a:p>
          </p:txBody>
        </p:sp>
        <p:sp>
          <p:nvSpPr>
            <p:cNvPr id="16" name="Rectangle 1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99"/>
                <a:t>2</a:t>
              </a:r>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r>
                <a:rPr lang="en-US" sz="1799"/>
                <a:t>+</a:t>
              </a:r>
            </a:p>
            <a:p>
              <a:pPr algn="ctr"/>
              <a:endParaRPr lang="en-US" sz="1799"/>
            </a:p>
          </p:txBody>
        </p:sp>
        <p:sp>
          <p:nvSpPr>
            <p:cNvPr id="17" name="Rectangle 1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3F17719-10FE-433E-9CCC-4509DE17F22A}"/>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799"/>
            </a:p>
          </p:txBody>
        </p:sp>
      </p:grpSp>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DE73F1A-AAF0-4EB4-8DF0-C152BD93C69B}"/>
              </a:ext>
            </a:extLst>
          </p:cNvPr>
          <p:cNvSpPr>
            <a:spLocks noGrp="1"/>
          </p:cNvSpPr>
          <p:nvPr>
            <p:ph type="ctrTitle" hasCustomPrompt="1"/>
          </p:nvPr>
        </p:nvSpPr>
        <p:spPr>
          <a:xfrm>
            <a:off x="2790645" y="2238426"/>
            <a:ext cx="6607535" cy="1508126"/>
          </a:xfrm>
        </p:spPr>
        <p:txBody>
          <a:bodyPr anchor="b">
            <a:normAutofit/>
          </a:bodyPr>
          <a:lstStyle>
            <a:lvl1pPr algn="ctr">
              <a:defRPr sz="4799" b="1">
                <a:solidFill>
                  <a:srgbClr val="2F3342"/>
                </a:solidFill>
                <a:latin typeface="+mj-lt"/>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3075AE6-92D3-4205-B268-E1AD6C5901DE}"/>
              </a:ext>
            </a:extLst>
          </p:cNvPr>
          <p:cNvSpPr>
            <a:spLocks noGrp="1"/>
          </p:cNvSpPr>
          <p:nvPr>
            <p:ph type="subTitle" idx="1"/>
          </p:nvPr>
        </p:nvSpPr>
        <p:spPr>
          <a:xfrm>
            <a:off x="2790645" y="3838628"/>
            <a:ext cx="6607535" cy="450503"/>
          </a:xfrm>
        </p:spPr>
        <p:txBody>
          <a:bodyPr/>
          <a:lstStyle>
            <a:lvl1pPr marL="0" indent="0" algn="ctr">
              <a:buNone/>
              <a:defRPr sz="2399" spc="300">
                <a:solidFill>
                  <a:srgbClr val="2F334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230047933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433318D-2CA1-4A51-A330-74EC66A60227}"/>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IN"/>
          </a:p>
        </p:txBody>
      </p:sp>
      <p:sp>
        <p:nvSpPr>
          <p:cNvPr id="3" name="Subtitle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8A219C-7464-48BA-B6C9-2BF377EBBBBD}"/>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A30F33C-E84B-4EDE-86AF-7303703EF7C9}"/>
              </a:ext>
            </a:extLst>
          </p:cNvPr>
          <p:cNvSpPr>
            <a:spLocks noGrp="1"/>
          </p:cNvSpPr>
          <p:nvPr>
            <p:ph type="dt" sz="half" idx="10"/>
          </p:nvPr>
        </p:nvSpPr>
        <p:spPr/>
        <p:txBody>
          <a:bodyPr/>
          <a:lstStyle/>
          <a:p>
            <a:fld id="{DAD2365B-5397-4552-89D2-3C31D6B894C4}" type="datetime1">
              <a:rPr lang="en-US" smtClean="0"/>
              <a:t>5/10/2022</a:t>
            </a:fld>
            <a:endParaRPr lang="en-US"/>
          </a:p>
        </p:txBody>
      </p:sp>
      <p:sp>
        <p:nvSpPr>
          <p:cNvPr id="5" name="Footer Placeholder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E4ED580-D8AB-47D9-843E-CB870F38864A}"/>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A3AE36D-DE03-4B8B-A3C9-D5594398656F}"/>
              </a:ext>
            </a:extLst>
          </p:cNvPr>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25480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9546695-2973-4428-AA2E-5BDF5374969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3764753-FF70-4B71-AAB1-D226902EAA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F098CDD-81FE-432A-A421-CB33A1170784}"/>
              </a:ext>
            </a:extLst>
          </p:cNvPr>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5D4B87-730E-499C-BED3-8644313CA474}"/>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EF4E22-413C-42B2-A657-5450073F2BBE}"/>
              </a:ext>
            </a:extLst>
          </p:cNvPr>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30299430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4EE771D-0C39-4711-96AC-C26C832A1E75}"/>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786AF5E-4A49-4E41-B8E8-BE5C90C76474}"/>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18BD430-6325-4925-B47A-6E55F3AE0221}"/>
              </a:ext>
            </a:extLst>
          </p:cNvPr>
          <p:cNvSpPr>
            <a:spLocks noGrp="1"/>
          </p:cNvSpPr>
          <p:nvPr>
            <p:ph type="dt" sz="half" idx="10"/>
          </p:nvPr>
        </p:nvSpPr>
        <p:spPr/>
        <p:txBody>
          <a:bodyPr/>
          <a:lstStyle/>
          <a:p>
            <a:fld id="{12E02F23-BD92-4B7B-9DFF-42EEC8F21ED4}" type="datetime1">
              <a:rPr lang="en-US" smtClean="0"/>
              <a:t>5/10/2022</a:t>
            </a:fld>
            <a:endParaRPr lang="en-US"/>
          </a:p>
        </p:txBody>
      </p:sp>
      <p:sp>
        <p:nvSpPr>
          <p:cNvPr id="5" name="Footer Placeholder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6979BF1-DABE-42EE-930C-3BC6BDAC0985}"/>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BFCB279-5467-48A8-B982-80982A09E171}"/>
              </a:ext>
            </a:extLst>
          </p:cNvPr>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31347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110"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9734"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14B7EA-8738-442B-ADC7-3A7E6F5C49CD}"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27976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8E68556-1E8C-4772-98A6-EC471F44EB4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052102A-36C3-40A6-9294-DF3510B9EF32}"/>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6BFB57-6A16-4D01-B815-D73E484282CC}"/>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8BD57BE-B50E-4176-9685-D51FA28E7B48}"/>
              </a:ext>
            </a:extLst>
          </p:cNvPr>
          <p:cNvSpPr>
            <a:spLocks noGrp="1"/>
          </p:cNvSpPr>
          <p:nvPr>
            <p:ph type="dt" sz="half" idx="10"/>
          </p:nvPr>
        </p:nvSpPr>
        <p:spPr/>
        <p:txBody>
          <a:bodyPr/>
          <a:lstStyle/>
          <a:p>
            <a:fld id="{8814B7EA-8738-442B-ADC7-3A7E6F5C49CD}" type="datetime1">
              <a:rPr lang="en-US" smtClean="0"/>
              <a:t>5/10/2022</a:t>
            </a:fld>
            <a:endParaRPr lang="en-US"/>
          </a:p>
        </p:txBody>
      </p:sp>
      <p:sp>
        <p:nvSpPr>
          <p:cNvPr id="6" name="Footer Placeholder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A0DA8BA-29CB-4EA3-ABA8-0F2821D53E60}"/>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1C5CF5B-8291-42E0-80EA-DF89A8E33777}"/>
              </a:ext>
            </a:extLst>
          </p:cNvPr>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05152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6AF32B-8F8A-46C9-9CF5-922026F6A1F8}"/>
              </a:ext>
            </a:extLst>
          </p:cNvPr>
          <p:cNvSpPr>
            <a:spLocks noGrp="1"/>
          </p:cNvSpPr>
          <p:nvPr>
            <p:ph type="title"/>
          </p:nvPr>
        </p:nvSpPr>
        <p:spPr>
          <a:xfrm>
            <a:off x="839569" y="365126"/>
            <a:ext cx="10512862"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85A6399-1C34-43ED-8F79-5F88127B362E}"/>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D15B44E-4743-4661-B4DC-A6D36736C203}"/>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34C0B60-B6D6-4A6B-B697-C76CF3AD9122}"/>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A403618-ACED-4A3B-BCF1-571B98682498}"/>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38CD6CE-5544-47EA-9A68-F9A30349A70C}"/>
              </a:ext>
            </a:extLst>
          </p:cNvPr>
          <p:cNvSpPr>
            <a:spLocks noGrp="1"/>
          </p:cNvSpPr>
          <p:nvPr>
            <p:ph type="dt" sz="half" idx="10"/>
          </p:nvPr>
        </p:nvSpPr>
        <p:spPr/>
        <p:txBody>
          <a:bodyPr/>
          <a:lstStyle/>
          <a:p>
            <a:fld id="{8FE5692D-78A6-499F-901A-E660774CC8EE}" type="datetime1">
              <a:rPr lang="en-US" smtClean="0"/>
              <a:t>5/10/2022</a:t>
            </a:fld>
            <a:endParaRPr lang="en-US"/>
          </a:p>
        </p:txBody>
      </p:sp>
      <p:sp>
        <p:nvSpPr>
          <p:cNvPr id="8" name="Footer Placeholder 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7773C-D472-48EB-B8B3-F16ED83AE9BE}"/>
              </a:ext>
            </a:extLst>
          </p:cNvPr>
          <p:cNvSpPr>
            <a:spLocks noGrp="1"/>
          </p:cNvSpPr>
          <p:nvPr>
            <p:ph type="ftr" sz="quarter" idx="11"/>
          </p:nvPr>
        </p:nvSpPr>
        <p:spPr/>
        <p:txBody>
          <a:bodyPr/>
          <a:lstStyle/>
          <a:p>
            <a:r>
              <a:rPr lang="en-US"/>
              <a:t>Add a footer</a:t>
            </a:r>
          </a:p>
        </p:txBody>
      </p:sp>
      <p:sp>
        <p:nvSpPr>
          <p:cNvPr id="9" name="Slide Number Placeholder 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801A783-A24C-425B-ACA9-222E07CB901F}"/>
              </a:ext>
            </a:extLst>
          </p:cNvPr>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06283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338E61-487B-4162-9E74-C10DAB2163A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4ADA0B2-7364-4EE7-8D1B-20A6527EB89A}"/>
              </a:ext>
            </a:extLst>
          </p:cNvPr>
          <p:cNvSpPr>
            <a:spLocks noGrp="1"/>
          </p:cNvSpPr>
          <p:nvPr>
            <p:ph type="dt" sz="half" idx="10"/>
          </p:nvPr>
        </p:nvSpPr>
        <p:spPr/>
        <p:txBody>
          <a:bodyPr/>
          <a:lstStyle/>
          <a:p>
            <a:fld id="{6776F355-F21B-43C0-ABBD-B5AEBBE279A6}" type="datetime1">
              <a:rPr lang="en-US" smtClean="0"/>
              <a:t>5/10/2022</a:t>
            </a:fld>
            <a:endParaRPr lang="en-US"/>
          </a:p>
        </p:txBody>
      </p:sp>
      <p:sp>
        <p:nvSpPr>
          <p:cNvPr id="4" name="Footer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D1E0579-686E-4274-8119-20DAB40D3ACC}"/>
              </a:ext>
            </a:extLst>
          </p:cNvPr>
          <p:cNvSpPr>
            <a:spLocks noGrp="1"/>
          </p:cNvSpPr>
          <p:nvPr>
            <p:ph type="ftr" sz="quarter" idx="11"/>
          </p:nvPr>
        </p:nvSpPr>
        <p:spPr/>
        <p:txBody>
          <a:bodyPr/>
          <a:lstStyle/>
          <a:p>
            <a:r>
              <a:rPr lang="en-US"/>
              <a:t>Add a footer</a:t>
            </a:r>
          </a:p>
        </p:txBody>
      </p:sp>
      <p:sp>
        <p:nvSpPr>
          <p:cNvPr id="5" name="Slide Number Placeholder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E44C80-2347-416E-97C5-F06C47C99A24}"/>
              </a:ext>
            </a:extLst>
          </p:cNvPr>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26207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2D4CAEE-1F9E-424D-8BBE-33977A610206}"/>
              </a:ext>
            </a:extLst>
          </p:cNvPr>
          <p:cNvSpPr>
            <a:spLocks noGrp="1"/>
          </p:cNvSpPr>
          <p:nvPr>
            <p:ph type="dt" sz="half" idx="10"/>
          </p:nvPr>
        </p:nvSpPr>
        <p:spPr/>
        <p:txBody>
          <a:bodyPr/>
          <a:lstStyle/>
          <a:p>
            <a:fld id="{C0AB95E7-F437-40FB-91EE-0B08B57CB523}" type="datetime1">
              <a:rPr lang="en-US" smtClean="0"/>
              <a:t>5/10/2022</a:t>
            </a:fld>
            <a:endParaRPr lang="en-US"/>
          </a:p>
        </p:txBody>
      </p:sp>
      <p:sp>
        <p:nvSpPr>
          <p:cNvPr id="3" name="Footer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0AA29D6-9499-4F02-B681-E43A8CD85F33}"/>
              </a:ext>
            </a:extLst>
          </p:cNvPr>
          <p:cNvSpPr>
            <a:spLocks noGrp="1"/>
          </p:cNvSpPr>
          <p:nvPr>
            <p:ph type="ftr" sz="quarter" idx="11"/>
          </p:nvPr>
        </p:nvSpPr>
        <p:spPr/>
        <p:txBody>
          <a:bodyPr/>
          <a:lstStyle/>
          <a:p>
            <a:r>
              <a:rPr lang="en-US"/>
              <a:t>Add a footer</a:t>
            </a:r>
          </a:p>
        </p:txBody>
      </p:sp>
      <p:sp>
        <p:nvSpPr>
          <p:cNvPr id="4" name="Slide Number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FCBE7C6-207C-4512-865F-6277566B4598}"/>
              </a:ext>
            </a:extLst>
          </p:cNvPr>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205132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DBDFE42-EBC4-4AB4-B06A-91EBEBA99D29}"/>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4CBD42-50BD-4311-940D-FC0AD84B26B7}"/>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2C01A46-5ADF-4A7C-8D9D-3259768EB97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ED5D5C-1F31-45B4-8515-2CBC7D16B4E7}"/>
              </a:ext>
            </a:extLst>
          </p:cNvPr>
          <p:cNvSpPr>
            <a:spLocks noGrp="1"/>
          </p:cNvSpPr>
          <p:nvPr>
            <p:ph type="dt" sz="half" idx="10"/>
          </p:nvPr>
        </p:nvSpPr>
        <p:spPr/>
        <p:txBody>
          <a:bodyPr/>
          <a:lstStyle/>
          <a:p>
            <a:fld id="{67709EEF-87D9-4049-9A5D-A2B5E4C83A85}" type="datetime1">
              <a:rPr lang="en-US" smtClean="0"/>
              <a:t>5/10/2022</a:t>
            </a:fld>
            <a:endParaRPr lang="en-US"/>
          </a:p>
        </p:txBody>
      </p:sp>
      <p:sp>
        <p:nvSpPr>
          <p:cNvPr id="6" name="Footer Placeholder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EA9E535-A374-4E8E-A46B-EB942393A770}"/>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B0E1E4C-B628-476A-AE10-F404A9F21B40}"/>
              </a:ext>
            </a:extLst>
          </p:cNvPr>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64389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F941C0-30C6-4AD2-B896-497264C2A5E8}"/>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93C0B74-9106-4E55-AC23-E8FAB3D2829B}"/>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IN"/>
          </a:p>
        </p:txBody>
      </p:sp>
      <p:sp>
        <p:nvSpPr>
          <p:cNvPr id="4" name="Text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E01552F-FEEF-4D1D-949C-A985CD689B58}"/>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21AE6CA-176A-455F-9183-2ECE85ECA799}"/>
              </a:ext>
            </a:extLst>
          </p:cNvPr>
          <p:cNvSpPr>
            <a:spLocks noGrp="1"/>
          </p:cNvSpPr>
          <p:nvPr>
            <p:ph type="dt" sz="half" idx="10"/>
          </p:nvPr>
        </p:nvSpPr>
        <p:spPr/>
        <p:txBody>
          <a:bodyPr/>
          <a:lstStyle/>
          <a:p>
            <a:fld id="{CAEBD992-82F2-4752-BCD7-4BDCCFA26099}" type="datetime1">
              <a:rPr lang="en-US" smtClean="0"/>
              <a:t>5/10/2022</a:t>
            </a:fld>
            <a:endParaRPr lang="en-US"/>
          </a:p>
        </p:txBody>
      </p:sp>
      <p:sp>
        <p:nvSpPr>
          <p:cNvPr id="6" name="Footer Placeholder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B910B66-A6CC-4D0E-963C-AD0616DC2E5C}"/>
              </a:ext>
            </a:extLst>
          </p:cNvPr>
          <p:cNvSpPr>
            <a:spLocks noGrp="1"/>
          </p:cNvSpPr>
          <p:nvPr>
            <p:ph type="ftr" sz="quarter" idx="11"/>
          </p:nvPr>
        </p:nvSpPr>
        <p:spPr/>
        <p:txBody>
          <a:bodyPr/>
          <a:lstStyle/>
          <a:p>
            <a:r>
              <a:rPr lang="en-US"/>
              <a:t>Add a footer</a:t>
            </a:r>
          </a:p>
        </p:txBody>
      </p:sp>
      <p:sp>
        <p:nvSpPr>
          <p:cNvPr id="7" name="Slide Number Placeholder 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825ACE-F2D6-4B2A-AB5F-669C65C1C564}"/>
              </a:ext>
            </a:extLst>
          </p:cNvPr>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93319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CEEFF7F-9CC3-4486-BB60-833BC8E6BD2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AB2E167-3F5B-41D6-97A4-524425A480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FB23CF1-BC78-4359-A881-A6848DF60274}"/>
              </a:ext>
            </a:extLst>
          </p:cNvPr>
          <p:cNvSpPr>
            <a:spLocks noGrp="1"/>
          </p:cNvSpPr>
          <p:nvPr>
            <p:ph type="dt" sz="half" idx="10"/>
          </p:nvPr>
        </p:nvSpPr>
        <p:spPr/>
        <p:txBody>
          <a:bodyPr/>
          <a:lstStyle/>
          <a:p>
            <a:fld id="{3718D474-84CF-40A5-B032-DFFDE135438A}" type="datetime1">
              <a:rPr lang="en-US" smtClean="0"/>
              <a:t>5/10/2022</a:t>
            </a:fld>
            <a:endParaRPr lang="en-US"/>
          </a:p>
        </p:txBody>
      </p:sp>
      <p:sp>
        <p:nvSpPr>
          <p:cNvPr id="5" name="Footer Placeholder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E6F636D-227D-4B95-9B1D-8F5CBE2AD399}"/>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BB41D72-255C-4AFA-A585-47AC1357D5B2}"/>
              </a:ext>
            </a:extLst>
          </p:cNvPr>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400759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13C4869-56B4-414E-823B-288C6BE67C7E}"/>
              </a:ext>
            </a:extLst>
          </p:cNvPr>
          <p:cNvSpPr>
            <a:spLocks noGrp="1"/>
          </p:cNvSpPr>
          <p:nvPr>
            <p:ph type="title" orient="vert"/>
          </p:nvPr>
        </p:nvSpPr>
        <p:spPr>
          <a:xfrm>
            <a:off x="8722628" y="365125"/>
            <a:ext cx="262821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CE1697-7675-43DE-9EC4-54E29BC93A20}"/>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31C3DB9-638B-469F-814A-973CA8D8B065}"/>
              </a:ext>
            </a:extLst>
          </p:cNvPr>
          <p:cNvSpPr>
            <a:spLocks noGrp="1"/>
          </p:cNvSpPr>
          <p:nvPr>
            <p:ph type="dt" sz="half" idx="10"/>
          </p:nvPr>
        </p:nvSpPr>
        <p:spPr/>
        <p:txBody>
          <a:bodyPr/>
          <a:lstStyle/>
          <a:p>
            <a:fld id="{7067C6EF-6B90-465F-AC36-47BDECADBD65}" type="datetime1">
              <a:rPr lang="en-US" smtClean="0"/>
              <a:t>5/10/2022</a:t>
            </a:fld>
            <a:endParaRPr lang="en-US"/>
          </a:p>
        </p:txBody>
      </p:sp>
      <p:sp>
        <p:nvSpPr>
          <p:cNvPr id="5" name="Footer Placeholder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CE4FC0A-5E1E-4068-810B-9ED370A8A952}"/>
              </a:ext>
            </a:extLst>
          </p:cNvPr>
          <p:cNvSpPr>
            <a:spLocks noGrp="1"/>
          </p:cNvSpPr>
          <p:nvPr>
            <p:ph type="ftr" sz="quarter" idx="11"/>
          </p:nvPr>
        </p:nvSpPr>
        <p:spPr/>
        <p:txBody>
          <a:bodyPr/>
          <a:lstStyle/>
          <a:p>
            <a:r>
              <a:rPr lang="en-US"/>
              <a:t>Add a footer</a:t>
            </a:r>
          </a:p>
        </p:txBody>
      </p:sp>
      <p:sp>
        <p:nvSpPr>
          <p:cNvPr id="6" name="Slide Number Placeholder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5D6469-355C-4DDC-BC6C-88976BDE80F1}"/>
              </a:ext>
            </a:extLst>
          </p:cNvPr>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411767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Content Placeholder 2"/>
          <p:cNvSpPr>
            <a:spLocks noGrp="1"/>
          </p:cNvSpPr>
          <p:nvPr>
            <p:ph idx="13" hasCustomPrompt="1"/>
          </p:nvPr>
        </p:nvSpPr>
        <p:spPr>
          <a:xfrm>
            <a:off x="1293812" y="685801"/>
            <a:ext cx="10287000" cy="4190999"/>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1E4A86-2703-4937-ABF7-D8FBDB5C3D3E}"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54186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2" name="Title 1"/>
          <p:cNvSpPr>
            <a:spLocks noGrp="1"/>
          </p:cNvSpPr>
          <p:nvPr>
            <p:ph type="ctrTitle"/>
          </p:nvPr>
        </p:nvSpPr>
        <p:spPr>
          <a:xfrm>
            <a:off x="2691697" y="1871132"/>
            <a:ext cx="6813894" cy="1515533"/>
          </a:xfrm>
        </p:spPr>
        <p:txBody>
          <a:bodyPr anchor="b">
            <a:noAutofit/>
          </a:bodyPr>
          <a:lstStyle>
            <a:lvl1pPr algn="ctr">
              <a:defRPr sz="5398">
                <a:effectLst/>
              </a:defRPr>
            </a:lvl1pPr>
          </a:lstStyle>
          <a:p>
            <a:r>
              <a:rPr lang="en-US"/>
              <a:t>Click to edit Master title style</a:t>
            </a:r>
          </a:p>
        </p:txBody>
      </p:sp>
      <p:sp>
        <p:nvSpPr>
          <p:cNvPr id="3" name="Subtitle 2"/>
          <p:cNvSpPr>
            <a:spLocks noGrp="1"/>
          </p:cNvSpPr>
          <p:nvPr>
            <p:ph type="subTitle" idx="1"/>
          </p:nvPr>
        </p:nvSpPr>
        <p:spPr>
          <a:xfrm>
            <a:off x="2691697" y="3657597"/>
            <a:ext cx="6813894" cy="1320802"/>
          </a:xfrm>
        </p:spPr>
        <p:txBody>
          <a:bodyPr anchor="t">
            <a:normAutofit/>
          </a:bodyPr>
          <a:lstStyle>
            <a:lvl1pPr marL="0" indent="0" algn="ctr">
              <a:buNone/>
              <a:defRPr sz="2099">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1154" y="5037663"/>
            <a:ext cx="897233" cy="279400"/>
          </a:xfrm>
        </p:spPr>
        <p:txBody>
          <a:bodyPr/>
          <a:lstStyle/>
          <a:p>
            <a:fld id="{DAD2365B-5397-4552-89D2-3C31D6B894C4}" type="datetime1">
              <a:rPr lang="en-US" smtClean="0"/>
              <a:t>5/10/2022</a:t>
            </a:fld>
            <a:endParaRPr lang="en-US"/>
          </a:p>
        </p:txBody>
      </p:sp>
      <p:sp>
        <p:nvSpPr>
          <p:cNvPr id="5" name="Footer Placeholder 4"/>
          <p:cNvSpPr>
            <a:spLocks noGrp="1"/>
          </p:cNvSpPr>
          <p:nvPr>
            <p:ph type="ftr" sz="quarter" idx="11"/>
          </p:nvPr>
        </p:nvSpPr>
        <p:spPr>
          <a:xfrm>
            <a:off x="2691696" y="5037663"/>
            <a:ext cx="5213277" cy="279400"/>
          </a:xfrm>
        </p:spPr>
        <p:txBody>
          <a:bodyPr/>
          <a:lstStyle/>
          <a:p>
            <a:r>
              <a:rPr lang="en-US"/>
              <a:t>Add a footer</a:t>
            </a:r>
          </a:p>
        </p:txBody>
      </p:sp>
      <p:sp>
        <p:nvSpPr>
          <p:cNvPr id="6" name="Slide Number Placeholder 5"/>
          <p:cNvSpPr>
            <a:spLocks noGrp="1"/>
          </p:cNvSpPr>
          <p:nvPr>
            <p:ph type="sldNum" sz="quarter" idx="12"/>
          </p:nvPr>
        </p:nvSpPr>
        <p:spPr>
          <a:xfrm>
            <a:off x="8954568" y="5037663"/>
            <a:ext cx="551023" cy="279400"/>
          </a:xfrm>
        </p:spPr>
        <p:txBody>
          <a:bodyPr/>
          <a:lstStyle/>
          <a:p>
            <a:fld id="{A3F31473-23EB-4724-8B59-FE6D21D89FA4}" type="slidenum">
              <a:rPr lang="en-US" smtClean="0"/>
              <a:t>‹#›</a:t>
            </a:fld>
            <a:endParaRPr lang="en-US"/>
          </a:p>
        </p:txBody>
      </p:sp>
      <p:cxnSp>
        <p:nvCxnSpPr>
          <p:cNvPr id="15" name="Straight Connector 14"/>
          <p:cNvCxnSpPr/>
          <p:nvPr/>
        </p:nvCxnSpPr>
        <p:spPr>
          <a:xfrm>
            <a:off x="2691698" y="3522131"/>
            <a:ext cx="6813893"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545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063"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063"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9061"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9061"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E5692D-78A6-499F-901A-E660774CC8EE}" type="datetime1">
              <a:rPr lang="en-US" smtClean="0"/>
              <a:t>5/10/2022</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A3F31473-23EB-4724-8B59-FE6D21D89FA4}" type="slidenum">
              <a:rPr lang="en-US" smtClean="0"/>
              <a:t>‹#›</a:t>
            </a:fld>
            <a:endParaRPr lang="en-US"/>
          </a:p>
        </p:txBody>
      </p:sp>
      <p:cxnSp>
        <p:nvCxnSpPr>
          <p:cNvPr id="18" name="Straight Connector 1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938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5806" y="2421466"/>
            <a:ext cx="940484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54668837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4544" y="1752606"/>
            <a:ext cx="8156563" cy="1822514"/>
          </a:xfrm>
        </p:spPr>
        <p:txBody>
          <a:bodyPr anchor="b">
            <a:normAutofit/>
          </a:bodyPr>
          <a:lstStyle>
            <a:lvl1pPr algn="ctr">
              <a:defRPr sz="4399" b="0" cap="none"/>
            </a:lvl1pPr>
          </a:lstStyle>
          <a:p>
            <a:r>
              <a:rPr lang="en-US"/>
              <a:t>Click to edit Master title style</a:t>
            </a:r>
          </a:p>
        </p:txBody>
      </p:sp>
      <p:sp>
        <p:nvSpPr>
          <p:cNvPr id="3" name="Text Placeholder 2"/>
          <p:cNvSpPr>
            <a:spLocks noGrp="1"/>
          </p:cNvSpPr>
          <p:nvPr>
            <p:ph type="body" idx="1"/>
          </p:nvPr>
        </p:nvSpPr>
        <p:spPr>
          <a:xfrm>
            <a:off x="2014542" y="3846052"/>
            <a:ext cx="8156565" cy="954547"/>
          </a:xfrm>
        </p:spPr>
        <p:txBody>
          <a:bodyPr anchor="t">
            <a:normAutofit/>
          </a:bodyPr>
          <a:lstStyle>
            <a:lvl1pPr marL="0" indent="0" algn="ctr">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E02F23-BD92-4B7B-9DFF-42EEC8F21ED4}"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6" name="Straight Connector 15"/>
          <p:cNvCxnSpPr/>
          <p:nvPr/>
        </p:nvCxnSpPr>
        <p:spPr>
          <a:xfrm>
            <a:off x="2012199" y="3710585"/>
            <a:ext cx="816125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280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5806" y="2421466"/>
            <a:ext cx="940484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110"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9734"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14B7EA-8738-442B-ADC7-3A7E6F5C49CD}"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81455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063" y="2658533"/>
            <a:ext cx="4717075" cy="576262"/>
          </a:xfrm>
        </p:spPr>
        <p:txBody>
          <a:bodyPr anchor="b">
            <a:noAutofit/>
          </a:bodyPr>
          <a:lstStyle>
            <a:lvl1pPr marL="0" indent="0">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063"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9062" y="2658533"/>
            <a:ext cx="4717075" cy="576262"/>
          </a:xfrm>
        </p:spPr>
        <p:txBody>
          <a:bodyPr anchor="b">
            <a:noAutofit/>
          </a:bodyPr>
          <a:lstStyle>
            <a:lvl1pPr marL="0" indent="0">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9062"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E5692D-78A6-499F-901A-E660774CC8EE}" type="datetime1">
              <a:rPr lang="en-US" smtClean="0"/>
              <a:t>5/10/2022</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A3F31473-23EB-4724-8B59-FE6D21D89FA4}" type="slidenum">
              <a:rPr lang="en-US" smtClean="0"/>
              <a:t>‹#›</a:t>
            </a:fld>
            <a:endParaRPr lang="en-US"/>
          </a:p>
        </p:txBody>
      </p:sp>
      <p:cxnSp>
        <p:nvCxnSpPr>
          <p:cNvPr id="18" name="Straight Connector 17"/>
          <p:cNvCxnSpPr/>
          <p:nvPr/>
        </p:nvCxnSpPr>
        <p:spPr>
          <a:xfrm>
            <a:off x="1395806" y="2421466"/>
            <a:ext cx="940484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54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6F355-F21B-43C0-ABBD-B5AEBBE279A6}" type="datetime1">
              <a:rPr lang="en-US" smtClean="0"/>
              <a:t>5/10/2022</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A3F31473-23EB-4724-8B59-FE6D21D89FA4}" type="slidenum">
              <a:rPr lang="en-US" smtClean="0"/>
              <a:t>‹#›</a:t>
            </a:fld>
            <a:endParaRPr lang="en-US"/>
          </a:p>
        </p:txBody>
      </p:sp>
      <p:cxnSp>
        <p:nvCxnSpPr>
          <p:cNvPr id="14" name="Straight Connector 13"/>
          <p:cNvCxnSpPr/>
          <p:nvPr/>
        </p:nvCxnSpPr>
        <p:spPr>
          <a:xfrm>
            <a:off x="1395806" y="2421466"/>
            <a:ext cx="940484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77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B95E7-F437-40FB-91EE-0B08B57CB523}" type="datetime1">
              <a:rPr lang="en-US" smtClean="0"/>
              <a:t>5/10/2022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56145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474" y="1388534"/>
            <a:ext cx="3717487" cy="1371600"/>
          </a:xfrm>
        </p:spPr>
        <p:txBody>
          <a:bodyPr anchor="b">
            <a:normAutofit/>
          </a:bodyPr>
          <a:lstStyle>
            <a:lvl1pPr algn="ctr">
              <a:defRPr sz="2399" b="0"/>
            </a:lvl1pPr>
          </a:lstStyle>
          <a:p>
            <a:r>
              <a:rPr lang="en-US"/>
              <a:t>Click to edit Master title style</a:t>
            </a:r>
          </a:p>
        </p:txBody>
      </p:sp>
      <p:sp>
        <p:nvSpPr>
          <p:cNvPr id="3" name="Content Placeholder 2"/>
          <p:cNvSpPr>
            <a:spLocks noGrp="1"/>
          </p:cNvSpPr>
          <p:nvPr>
            <p:ph idx="1"/>
          </p:nvPr>
        </p:nvSpPr>
        <p:spPr>
          <a:xfrm>
            <a:off x="5417257" y="982132"/>
            <a:ext cx="5468042"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474" y="3031065"/>
            <a:ext cx="3717487" cy="2438404"/>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709EEF-87D9-4049-9A5D-A2B5E4C83A85}"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cxnSp>
        <p:nvCxnSpPr>
          <p:cNvPr id="16" name="Straight Connector 15"/>
          <p:cNvCxnSpPr/>
          <p:nvPr/>
        </p:nvCxnSpPr>
        <p:spPr>
          <a:xfrm>
            <a:off x="1395805" y="2912533"/>
            <a:ext cx="351358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130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1" y="1883832"/>
            <a:ext cx="6240191" cy="1371600"/>
          </a:xfrm>
        </p:spPr>
        <p:txBody>
          <a:bodyPr anchor="b">
            <a:normAutofit/>
          </a:bodyPr>
          <a:lstStyle>
            <a:lvl1pPr algn="ctr">
              <a:defRPr sz="2799" b="0"/>
            </a:lvl1pPr>
          </a:lstStyle>
          <a:p>
            <a:r>
              <a:rPr lang="en-US"/>
              <a:t>Click to edit Master title style</a:t>
            </a:r>
          </a:p>
        </p:txBody>
      </p:sp>
      <p:sp>
        <p:nvSpPr>
          <p:cNvPr id="17" name="Picture Placeholder 2"/>
          <p:cNvSpPr>
            <a:spLocks noGrp="1" noChangeAspect="1"/>
          </p:cNvSpPr>
          <p:nvPr>
            <p:ph type="pic" idx="1"/>
          </p:nvPr>
        </p:nvSpPr>
        <p:spPr>
          <a:xfrm>
            <a:off x="8092724" y="1041400"/>
            <a:ext cx="3062549"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4" name="Text Placeholder 3"/>
          <p:cNvSpPr>
            <a:spLocks noGrp="1"/>
          </p:cNvSpPr>
          <p:nvPr>
            <p:ph type="body" sz="half" idx="2"/>
          </p:nvPr>
        </p:nvSpPr>
        <p:spPr>
          <a:xfrm>
            <a:off x="1295061" y="3255432"/>
            <a:ext cx="6240191" cy="1828800"/>
          </a:xfrm>
        </p:spPr>
        <p:txBody>
          <a:bodyPr anchor="t">
            <a:normAutofit/>
          </a:bodyPr>
          <a:lstStyle>
            <a:lvl1pPr marL="0" indent="0" algn="ctr">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EBD992-82F2-4752-BCD7-4BDCCFA26099}"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64431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4" y="4815415"/>
            <a:ext cx="9607163" cy="566738"/>
          </a:xfrm>
        </p:spPr>
        <p:txBody>
          <a:bodyPr anchor="b">
            <a:normAutofit/>
          </a:bodyPr>
          <a:lstStyle>
            <a:lvl1pPr algn="ctr">
              <a:defRPr sz="2399" b="0"/>
            </a:lvl1pPr>
          </a:lstStyle>
          <a:p>
            <a:r>
              <a:rPr lang="en-US"/>
              <a:t>Click to edit Master title style</a:t>
            </a:r>
          </a:p>
        </p:txBody>
      </p:sp>
      <p:sp>
        <p:nvSpPr>
          <p:cNvPr id="3" name="Picture Placeholder 2"/>
          <p:cNvSpPr>
            <a:spLocks noGrp="1" noChangeAspect="1"/>
          </p:cNvSpPr>
          <p:nvPr>
            <p:ph type="pic" idx="1"/>
          </p:nvPr>
        </p:nvSpPr>
        <p:spPr>
          <a:xfrm>
            <a:off x="1041156" y="1041400"/>
            <a:ext cx="10103340"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4" name="Text Placeholder 3"/>
          <p:cNvSpPr>
            <a:spLocks noGrp="1"/>
          </p:cNvSpPr>
          <p:nvPr>
            <p:ph type="body" sz="half" idx="2"/>
          </p:nvPr>
        </p:nvSpPr>
        <p:spPr>
          <a:xfrm>
            <a:off x="1295064" y="5382153"/>
            <a:ext cx="9607163" cy="493712"/>
          </a:xfrm>
        </p:spPr>
        <p:txBody>
          <a:bodyPr>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0C4DA-EDE6-465C-B91D-0B6D7078AFBA}"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211846247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528" y="982132"/>
            <a:ext cx="9590234" cy="2954868"/>
          </a:xfrm>
        </p:spPr>
        <p:txBody>
          <a:bodyPr anchor="ctr">
            <a:normAutofit/>
          </a:bodyPr>
          <a:lstStyle>
            <a:lvl1pPr algn="ctr">
              <a:defRPr sz="3199" b="0" cap="none"/>
            </a:lvl1pPr>
          </a:lstStyle>
          <a:p>
            <a:r>
              <a:rPr lang="en-US"/>
              <a:t>Click to edit Master title style</a:t>
            </a:r>
          </a:p>
        </p:txBody>
      </p:sp>
      <p:sp>
        <p:nvSpPr>
          <p:cNvPr id="3" name="Text Placeholder 2"/>
          <p:cNvSpPr>
            <a:spLocks noGrp="1"/>
          </p:cNvSpPr>
          <p:nvPr>
            <p:ph type="body" idx="1"/>
          </p:nvPr>
        </p:nvSpPr>
        <p:spPr>
          <a:xfrm>
            <a:off x="1303528" y="4343400"/>
            <a:ext cx="9590234"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5" name="Straight Connector 14"/>
          <p:cNvCxnSpPr/>
          <p:nvPr/>
        </p:nvCxnSpPr>
        <p:spPr>
          <a:xfrm>
            <a:off x="1395806" y="4140199"/>
            <a:ext cx="940484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867460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6F355-F21B-43C0-ABBD-B5AEBBE279A6}" type="datetime1">
              <a:rPr lang="en-US" smtClean="0"/>
              <a:t>5/10/2022</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A3F31473-23EB-4724-8B59-FE6D21D89FA4}" type="slidenum">
              <a:rPr lang="en-US" smtClean="0"/>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946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370668"/>
          </a:xfrm>
        </p:spPr>
        <p:txBody>
          <a:bodyPr anchor="ctr">
            <a:normAutofit/>
          </a:bodyPr>
          <a:lstStyle>
            <a:lvl1pPr algn="ctr">
              <a:defRPr sz="3199"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376" y="3352800"/>
            <a:ext cx="8836900" cy="584200"/>
          </a:xfrm>
        </p:spPr>
        <p:txBody>
          <a:bodyPr anchor="ctr">
            <a:normAutofit/>
          </a:bodyPr>
          <a:lstStyle>
            <a:lvl1pPr marL="0" indent="0" algn="r">
              <a:buFontTx/>
              <a:buNone/>
              <a:defRPr sz="1999"/>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1295064" y="4343400"/>
            <a:ext cx="9607163"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
        <p:nvSpPr>
          <p:cNvPr id="14" name="TextBox 13"/>
          <p:cNvSpPr txBox="1"/>
          <p:nvPr/>
        </p:nvSpPr>
        <p:spPr>
          <a:xfrm>
            <a:off x="861789" y="879961"/>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998">
                <a:solidFill>
                  <a:schemeClr val="tx1"/>
                </a:solidFill>
                <a:effectLst/>
              </a:rPr>
              <a:t>“</a:t>
            </a:r>
          </a:p>
        </p:txBody>
      </p:sp>
      <p:sp>
        <p:nvSpPr>
          <p:cNvPr id="15" name="TextBox 14"/>
          <p:cNvSpPr txBox="1"/>
          <p:nvPr/>
        </p:nvSpPr>
        <p:spPr>
          <a:xfrm>
            <a:off x="10597507" y="2827870"/>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sz="7998">
                <a:solidFill>
                  <a:schemeClr val="tx1"/>
                </a:solidFill>
                <a:effectLst/>
              </a:rPr>
              <a:t>”</a:t>
            </a:r>
          </a:p>
        </p:txBody>
      </p:sp>
      <p:cxnSp>
        <p:nvCxnSpPr>
          <p:cNvPr id="19" name="Straight Connector 18"/>
          <p:cNvCxnSpPr/>
          <p:nvPr/>
        </p:nvCxnSpPr>
        <p:spPr>
          <a:xfrm>
            <a:off x="1395806" y="4140199"/>
            <a:ext cx="940484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92943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065" y="3308581"/>
            <a:ext cx="9607165" cy="1468800"/>
          </a:xfrm>
        </p:spPr>
        <p:txBody>
          <a:bodyPr anchor="b">
            <a:normAutofit/>
          </a:bodyPr>
          <a:lstStyle>
            <a:lvl1pPr algn="l">
              <a:defRPr sz="3199" b="0" cap="none"/>
            </a:lvl1pPr>
          </a:lstStyle>
          <a:p>
            <a:r>
              <a:rPr lang="en-US"/>
              <a:t>Click to edit Master title style</a:t>
            </a:r>
          </a:p>
        </p:txBody>
      </p:sp>
      <p:sp>
        <p:nvSpPr>
          <p:cNvPr id="3" name="Text Placeholder 2"/>
          <p:cNvSpPr>
            <a:spLocks noGrp="1"/>
          </p:cNvSpPr>
          <p:nvPr>
            <p:ph type="body" idx="1"/>
          </p:nvPr>
        </p:nvSpPr>
        <p:spPr>
          <a:xfrm>
            <a:off x="1295064" y="4777381"/>
            <a:ext cx="9607165" cy="860400"/>
          </a:xfrm>
        </p:spPr>
        <p:txBody>
          <a:bodyPr anchor="t">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272140906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243668"/>
          </a:xfrm>
        </p:spPr>
        <p:txBody>
          <a:bodyPr anchor="ctr">
            <a:normAutofit/>
          </a:bodyPr>
          <a:lstStyle>
            <a:lvl1pPr algn="ctr">
              <a:defRPr sz="3199" b="0" cap="none">
                <a:solidFill>
                  <a:schemeClr val="tx1"/>
                </a:solidFill>
              </a:defRPr>
            </a:lvl1pPr>
          </a:lstStyle>
          <a:p>
            <a:r>
              <a:rPr lang="en-US"/>
              <a:t>Click to edit Master title style</a:t>
            </a:r>
          </a:p>
        </p:txBody>
      </p:sp>
      <p:sp>
        <p:nvSpPr>
          <p:cNvPr id="14" name="Text Placeholder 2"/>
          <p:cNvSpPr>
            <a:spLocks noGrp="1"/>
          </p:cNvSpPr>
          <p:nvPr>
            <p:ph type="body" idx="13"/>
          </p:nvPr>
        </p:nvSpPr>
        <p:spPr>
          <a:xfrm>
            <a:off x="1295064" y="3639312"/>
            <a:ext cx="9607165" cy="886968"/>
          </a:xfrm>
        </p:spPr>
        <p:txBody>
          <a:bodyPr anchor="b">
            <a:normAutofit/>
          </a:bodyPr>
          <a:lstStyle>
            <a:lvl1pPr marL="0" indent="0" algn="l">
              <a:spcBef>
                <a:spcPct val="0"/>
              </a:spcBef>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4" y="4529667"/>
            <a:ext cx="9607165" cy="13462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
        <p:nvSpPr>
          <p:cNvPr id="12" name="TextBox 11"/>
          <p:cNvSpPr txBox="1"/>
          <p:nvPr/>
        </p:nvSpPr>
        <p:spPr>
          <a:xfrm>
            <a:off x="861789" y="879961"/>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7998">
                <a:solidFill>
                  <a:schemeClr val="tx1"/>
                </a:solidFill>
                <a:effectLst/>
              </a:rPr>
              <a:t>“</a:t>
            </a:r>
          </a:p>
        </p:txBody>
      </p:sp>
      <p:sp>
        <p:nvSpPr>
          <p:cNvPr id="13" name="TextBox 12"/>
          <p:cNvSpPr txBox="1"/>
          <p:nvPr/>
        </p:nvSpPr>
        <p:spPr>
          <a:xfrm>
            <a:off x="10597507" y="2599261"/>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sz="7998">
                <a:solidFill>
                  <a:schemeClr val="tx1"/>
                </a:solidFill>
                <a:effectLst/>
              </a:rPr>
              <a:t>”</a:t>
            </a:r>
          </a:p>
        </p:txBody>
      </p:sp>
      <p:cxnSp>
        <p:nvCxnSpPr>
          <p:cNvPr id="26" name="Straight Connector 25"/>
          <p:cNvCxnSpPr/>
          <p:nvPr/>
        </p:nvCxnSpPr>
        <p:spPr>
          <a:xfrm>
            <a:off x="1395806" y="3429000"/>
            <a:ext cx="940484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388329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064" y="982132"/>
            <a:ext cx="9607163" cy="2243668"/>
          </a:xfrm>
        </p:spPr>
        <p:txBody>
          <a:bodyPr vert="horz" lIns="91440" tIns="45720" rIns="91440" bIns="45720" rtlCol="0" anchor="ctr">
            <a:normAutofit/>
          </a:bodyPr>
          <a:lstStyle>
            <a:lvl1pPr>
              <a:defRPr lang="en-US" b="0"/>
            </a:lvl1pPr>
          </a:lstStyle>
          <a:p>
            <a:pPr marL="0" lvl="0"/>
            <a:r>
              <a:rPr lang="en-US"/>
              <a:t>Click to edit Master title style</a:t>
            </a:r>
          </a:p>
        </p:txBody>
      </p:sp>
      <p:sp>
        <p:nvSpPr>
          <p:cNvPr id="11" name="Text Placeholder 2"/>
          <p:cNvSpPr>
            <a:spLocks noGrp="1"/>
          </p:cNvSpPr>
          <p:nvPr>
            <p:ph type="body" idx="13"/>
          </p:nvPr>
        </p:nvSpPr>
        <p:spPr>
          <a:xfrm>
            <a:off x="1295064" y="3630168"/>
            <a:ext cx="9607165" cy="841248"/>
          </a:xfrm>
        </p:spPr>
        <p:txBody>
          <a:bodyPr anchor="b">
            <a:normAutofit/>
          </a:bodyPr>
          <a:lstStyle>
            <a:lvl1pPr marL="0" indent="0" algn="l">
              <a:spcBef>
                <a:spcPct val="0"/>
              </a:spcBef>
              <a:buNone/>
              <a:defRPr sz="2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3" y="4470400"/>
            <a:ext cx="9607167" cy="1405467"/>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5" name="Straight Connector 14"/>
          <p:cNvCxnSpPr/>
          <p:nvPr/>
        </p:nvCxnSpPr>
        <p:spPr>
          <a:xfrm>
            <a:off x="1395806" y="3429000"/>
            <a:ext cx="940484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371067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8D474-84CF-40A5-B032-DFFDE135438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4" name="Straight Connector 13"/>
          <p:cNvCxnSpPr/>
          <p:nvPr/>
        </p:nvCxnSpPr>
        <p:spPr>
          <a:xfrm>
            <a:off x="1395806" y="2421466"/>
            <a:ext cx="940484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885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013" y="982132"/>
            <a:ext cx="1890403"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061" y="982132"/>
            <a:ext cx="7431089"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67C6EF-6B90-465F-AC36-47BDECADBD65}"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cxnSp>
        <p:nvCxnSpPr>
          <p:cNvPr id="14" name="Straight Connector 13"/>
          <p:cNvCxnSpPr/>
          <p:nvPr/>
        </p:nvCxnSpPr>
        <p:spPr>
          <a:xfrm flipH="1">
            <a:off x="8861582"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21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Content Placeholder 2"/>
          <p:cNvSpPr>
            <a:spLocks noGrp="1"/>
          </p:cNvSpPr>
          <p:nvPr>
            <p:ph idx="13" hasCustomPrompt="1"/>
          </p:nvPr>
        </p:nvSpPr>
        <p:spPr>
          <a:xfrm>
            <a:off x="1293812" y="685801"/>
            <a:ext cx="10287000" cy="4190999"/>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1E4A86-2703-4937-ABF7-D8FBDB5C3D3E}"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28686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ctrTitle"/>
          </p:nvPr>
        </p:nvSpPr>
        <p:spPr>
          <a:xfrm>
            <a:off x="1750556" y="1300786"/>
            <a:ext cx="8687713" cy="2509213"/>
          </a:xfrm>
        </p:spPr>
        <p:txBody>
          <a:bodyPr anchor="b">
            <a:normAutofit/>
          </a:bodyPr>
          <a:lstStyle>
            <a:lvl1pPr algn="ctr">
              <a:defRPr sz="4799"/>
            </a:lvl1pPr>
          </a:lstStyle>
          <a:p>
            <a:r>
              <a:rPr lang="en-US"/>
              <a:t>Click to edit Master title style</a:t>
            </a:r>
          </a:p>
        </p:txBody>
      </p:sp>
      <p:sp>
        <p:nvSpPr>
          <p:cNvPr id="3" name="Subtitle 2"/>
          <p:cNvSpPr>
            <a:spLocks noGrp="1"/>
          </p:cNvSpPr>
          <p:nvPr>
            <p:ph type="subTitle" idx="1"/>
          </p:nvPr>
        </p:nvSpPr>
        <p:spPr>
          <a:xfrm>
            <a:off x="1750556" y="3886201"/>
            <a:ext cx="8687713" cy="1371599"/>
          </a:xfrm>
        </p:spPr>
        <p:txBody>
          <a:bodyPr>
            <a:normAutofit/>
          </a:bodyPr>
          <a:lstStyle>
            <a:lvl1pPr marL="0" indent="0" algn="ctr">
              <a:buNone/>
              <a:defRPr sz="2199">
                <a:solidFill>
                  <a:schemeClr val="tx1">
                    <a:lumMod val="75000"/>
                  </a:schemeClr>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D2365B-5397-4552-89D2-3C31D6B894C4}"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16498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536" y="2367093"/>
            <a:ext cx="10361127"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420570895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36" y="828564"/>
            <a:ext cx="10349056" cy="2736819"/>
          </a:xfrm>
        </p:spPr>
        <p:txBody>
          <a:bodyPr anchor="b">
            <a:normAutofit/>
          </a:bodyPr>
          <a:lstStyle>
            <a:lvl1pPr>
              <a:defRPr sz="3999"/>
            </a:lvl1pPr>
          </a:lstStyle>
          <a:p>
            <a:r>
              <a:rPr lang="en-US"/>
              <a:t>Click to edit Master title style</a:t>
            </a:r>
          </a:p>
        </p:txBody>
      </p:sp>
      <p:sp>
        <p:nvSpPr>
          <p:cNvPr id="3" name="Text Placeholder 2"/>
          <p:cNvSpPr>
            <a:spLocks noGrp="1"/>
          </p:cNvSpPr>
          <p:nvPr>
            <p:ph type="body" idx="1"/>
          </p:nvPr>
        </p:nvSpPr>
        <p:spPr>
          <a:xfrm>
            <a:off x="913536" y="3657458"/>
            <a:ext cx="10349056" cy="1368183"/>
          </a:xfrm>
        </p:spPr>
        <p:txBody>
          <a:bodyPr>
            <a:normAutofit/>
          </a:bodyPr>
          <a:lstStyle>
            <a:lvl1pPr marL="0" indent="0" algn="ctr">
              <a:buNone/>
              <a:defRPr sz="1999">
                <a:solidFill>
                  <a:schemeClr val="tx1">
                    <a:lumMod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E02F23-BD92-4B7B-9DFF-42EEC8F21ED4}"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250960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B95E7-F437-40FB-91EE-0B08B57CB523}" type="datetime1">
              <a:rPr lang="en-US" smtClean="0"/>
              <a:t>5/10/2022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26462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4" name="Title 1"/>
          <p:cNvSpPr>
            <a:spLocks noGrp="1"/>
          </p:cNvSpPr>
          <p:nvPr>
            <p:ph type="title"/>
          </p:nvPr>
        </p:nvSpPr>
        <p:spPr>
          <a:xfrm>
            <a:off x="913537" y="618518"/>
            <a:ext cx="10361752" cy="1596177"/>
          </a:xfrm>
        </p:spPr>
        <p:txBody>
          <a:bodyPr/>
          <a:lstStyle/>
          <a:p>
            <a:r>
              <a:rPr lang="en-US"/>
              <a:t>Click to edit Master title style</a:t>
            </a:r>
          </a:p>
        </p:txBody>
      </p:sp>
      <p:sp>
        <p:nvSpPr>
          <p:cNvPr id="12" name="Content Placeholder 2"/>
          <p:cNvSpPr>
            <a:spLocks noGrp="1"/>
          </p:cNvSpPr>
          <p:nvPr>
            <p:ph sz="quarter" idx="13"/>
          </p:nvPr>
        </p:nvSpPr>
        <p:spPr>
          <a:xfrm>
            <a:off x="913536" y="2367093"/>
            <a:ext cx="510469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0593" y="2367093"/>
            <a:ext cx="51040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0C4DA-EDE6-465C-B91D-0B6D7078AFBA}"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50225194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4" name="Title 1"/>
          <p:cNvSpPr>
            <a:spLocks noGrp="1"/>
          </p:cNvSpPr>
          <p:nvPr>
            <p:ph type="title"/>
          </p:nvPr>
        </p:nvSpPr>
        <p:spPr>
          <a:xfrm>
            <a:off x="913537" y="618518"/>
            <a:ext cx="10361752" cy="1596177"/>
          </a:xfrm>
        </p:spPr>
        <p:txBody>
          <a:bodyPr/>
          <a:lstStyle/>
          <a:p>
            <a:r>
              <a:rPr lang="en-US"/>
              <a:t>Click to edit Master title style</a:t>
            </a:r>
          </a:p>
        </p:txBody>
      </p:sp>
      <p:sp>
        <p:nvSpPr>
          <p:cNvPr id="3" name="Text Placeholder 2"/>
          <p:cNvSpPr>
            <a:spLocks noGrp="1"/>
          </p:cNvSpPr>
          <p:nvPr>
            <p:ph type="body" idx="1"/>
          </p:nvPr>
        </p:nvSpPr>
        <p:spPr>
          <a:xfrm>
            <a:off x="1146029" y="2371018"/>
            <a:ext cx="4872205" cy="679994"/>
          </a:xfrm>
        </p:spPr>
        <p:txBody>
          <a:bodyPr anchor="b">
            <a:noAutofit/>
          </a:bodyPr>
          <a:lstStyle>
            <a:lvl1pPr marL="0" indent="0">
              <a:lnSpc>
                <a:spcPct val="85000"/>
              </a:lnSpc>
              <a:buNone/>
              <a:defRPr sz="25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537" y="3051013"/>
            <a:ext cx="510469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4757" y="2371018"/>
            <a:ext cx="4880533" cy="679994"/>
          </a:xfrm>
        </p:spPr>
        <p:txBody>
          <a:bodyPr anchor="b">
            <a:noAutofit/>
          </a:bodyPr>
          <a:lstStyle>
            <a:lvl1pPr marL="0" indent="0">
              <a:lnSpc>
                <a:spcPct val="85000"/>
              </a:lnSpc>
              <a:buNone/>
              <a:defRPr sz="25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0593" y="3051013"/>
            <a:ext cx="510407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0C4DA-EDE6-465C-B91D-0B6D7078AFBA}" type="datetime1">
              <a:rPr lang="en-US" smtClean="0"/>
              <a:t>5/10/2022</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17015058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6F355-F21B-43C0-ABBD-B5AEBBE279A6}" type="datetime1">
              <a:rPr lang="en-US" smtClean="0"/>
              <a:t>5/10/2022</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81565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Date Placeholder 1"/>
          <p:cNvSpPr>
            <a:spLocks noGrp="1"/>
          </p:cNvSpPr>
          <p:nvPr>
            <p:ph type="dt" sz="half" idx="10"/>
          </p:nvPr>
        </p:nvSpPr>
        <p:spPr/>
        <p:txBody>
          <a:bodyPr/>
          <a:lstStyle/>
          <a:p>
            <a:fld id="{C0AB95E7-F437-40FB-91EE-0B08B57CB523}" type="datetime1">
              <a:rPr lang="en-US" smtClean="0"/>
              <a:t>5/10/2022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232042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37" y="609600"/>
            <a:ext cx="3934663" cy="2023252"/>
          </a:xfrm>
        </p:spPr>
        <p:txBody>
          <a:bodyPr anchor="b"/>
          <a:lstStyle>
            <a:lvl1pPr algn="ctr">
              <a:defRPr sz="3199"/>
            </a:lvl1pPr>
          </a:lstStyle>
          <a:p>
            <a:r>
              <a:rPr lang="en-US"/>
              <a:t>Click to edit Master title style</a:t>
            </a:r>
          </a:p>
        </p:txBody>
      </p:sp>
      <p:sp>
        <p:nvSpPr>
          <p:cNvPr id="10" name="Content Placeholder 2"/>
          <p:cNvSpPr>
            <a:spLocks noGrp="1"/>
          </p:cNvSpPr>
          <p:nvPr>
            <p:ph sz="quarter" idx="13"/>
          </p:nvPr>
        </p:nvSpPr>
        <p:spPr>
          <a:xfrm>
            <a:off x="5076740" y="609601"/>
            <a:ext cx="6198548"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537" y="2632852"/>
            <a:ext cx="3934664" cy="3158348"/>
          </a:xfrm>
        </p:spPr>
        <p:txBody>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90C4DA-EDE6-465C-B91D-0B6D7078AFBA}"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87511368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37" y="609600"/>
            <a:ext cx="5933423" cy="2023254"/>
          </a:xfrm>
        </p:spPr>
        <p:txBody>
          <a:bodyPr anchor="b"/>
          <a:lstStyle>
            <a:lvl1pPr algn="ctr">
              <a:defRPr sz="3199"/>
            </a:lvl1pPr>
          </a:lstStyle>
          <a:p>
            <a:r>
              <a:rPr lang="en-US"/>
              <a:t>Click to edit Master title style</a:t>
            </a:r>
          </a:p>
        </p:txBody>
      </p:sp>
      <p:sp>
        <p:nvSpPr>
          <p:cNvPr id="3" name="Picture Placeholder 2"/>
          <p:cNvSpPr>
            <a:spLocks noGrp="1" noChangeAspect="1"/>
          </p:cNvSpPr>
          <p:nvPr>
            <p:ph type="pic" idx="1"/>
          </p:nvPr>
        </p:nvSpPr>
        <p:spPr>
          <a:xfrm>
            <a:off x="7422870" y="609601"/>
            <a:ext cx="3254510"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913557" y="2632853"/>
            <a:ext cx="5933403" cy="3158347"/>
          </a:xfrm>
        </p:spPr>
        <p:txBody>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EBD992-82F2-4752-BCD7-4BDCCFA26099}"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6201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56" y="4289374"/>
            <a:ext cx="10361733" cy="811610"/>
          </a:xfrm>
        </p:spPr>
        <p:txBody>
          <a:bodyPr anchor="b"/>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1184435" y="698261"/>
            <a:ext cx="9819974"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913536" y="5108728"/>
            <a:ext cx="10361753" cy="682472"/>
          </a:xfrm>
        </p:spPr>
        <p:txBody>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90C4DA-EDE6-465C-B91D-0B6D7078AFBA}"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47709594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36" y="609600"/>
            <a:ext cx="10361753" cy="3427245"/>
          </a:xfrm>
        </p:spPr>
        <p:txBody>
          <a:bodyPr anchor="ctr"/>
          <a:lstStyle>
            <a:lvl1pPr algn="ctr">
              <a:defRPr sz="3199"/>
            </a:lvl1pPr>
          </a:lstStyle>
          <a:p>
            <a:r>
              <a:rPr lang="en-US"/>
              <a:t>Click to edit Master title style</a:t>
            </a:r>
          </a:p>
        </p:txBody>
      </p:sp>
      <p:sp>
        <p:nvSpPr>
          <p:cNvPr id="4" name="Text Placeholder 3"/>
          <p:cNvSpPr>
            <a:spLocks noGrp="1"/>
          </p:cNvSpPr>
          <p:nvPr>
            <p:ph type="body" sz="half" idx="2"/>
          </p:nvPr>
        </p:nvSpPr>
        <p:spPr>
          <a:xfrm>
            <a:off x="913537" y="4204821"/>
            <a:ext cx="10361753" cy="1586380"/>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90C4DA-EDE6-465C-B91D-0B6D7078AFBA}"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10298399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1445836" y="609600"/>
            <a:ext cx="9300329" cy="2992904"/>
          </a:xfrm>
        </p:spPr>
        <p:txBody>
          <a:bodyPr anchor="ctr"/>
          <a:lstStyle>
            <a:lvl1pPr>
              <a:defRPr sz="3199"/>
            </a:lvl1pPr>
          </a:lstStyle>
          <a:p>
            <a:r>
              <a:rPr lang="en-US"/>
              <a:t>Click to edit Master title style</a:t>
            </a:r>
          </a:p>
        </p:txBody>
      </p:sp>
      <p:sp>
        <p:nvSpPr>
          <p:cNvPr id="12" name="Text Placeholder 3"/>
          <p:cNvSpPr>
            <a:spLocks noGrp="1"/>
          </p:cNvSpPr>
          <p:nvPr>
            <p:ph type="body" sz="half" idx="13"/>
          </p:nvPr>
        </p:nvSpPr>
        <p:spPr>
          <a:xfrm>
            <a:off x="1720196" y="3610032"/>
            <a:ext cx="8750020" cy="594788"/>
          </a:xfrm>
        </p:spPr>
        <p:txBody>
          <a:bodyPr anchor="t">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36" y="4372797"/>
            <a:ext cx="10361753" cy="1421053"/>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90C4DA-EDE6-465C-B91D-0B6D7078AFBA}"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
        <p:nvSpPr>
          <p:cNvPr id="13" name="TextBox 12"/>
          <p:cNvSpPr txBox="1"/>
          <p:nvPr/>
        </p:nvSpPr>
        <p:spPr>
          <a:xfrm>
            <a:off x="1001227" y="754166"/>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spcBef>
                <a:spcPct val="0"/>
              </a:spcBef>
              <a:buNone/>
              <a:defRPr sz="3200" b="0" kern="1200" cap="all">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latin typeface="+mn-lt"/>
                <a:ea typeface="+mn-ea"/>
                <a:cs typeface="+mn-cs"/>
              </a:defRPr>
            </a:lvl1pPr>
            <a:lvl2pPr marL="457200" algn="l" defTabSz="914400" rtl="0" eaLnBrk="1" latinLnBrk="0" hangingPunct="1">
              <a:defRPr sz="1800" kern="1200">
                <a:solidFill>
                  <a:schemeClr val="tx2"/>
                </a:solidFill>
                <a:latin typeface="+mn-lt"/>
                <a:ea typeface="+mn-ea"/>
                <a:cs typeface="+mn-cs"/>
              </a:defRPr>
            </a:lvl2pPr>
            <a:lvl3pPr marL="914400" algn="l" defTabSz="914400" rtl="0" eaLnBrk="1" latinLnBrk="0" hangingPunct="1">
              <a:defRPr sz="1800" kern="1200">
                <a:solidFill>
                  <a:schemeClr val="tx2"/>
                </a:solidFill>
                <a:latin typeface="+mn-lt"/>
                <a:ea typeface="+mn-ea"/>
                <a:cs typeface="+mn-cs"/>
              </a:defRPr>
            </a:lvl3pPr>
            <a:lvl4pPr marL="1371600" algn="l" defTabSz="914400" rtl="0" eaLnBrk="1" latinLnBrk="0" hangingPunct="1">
              <a:defRPr sz="1800" kern="1200">
                <a:solidFill>
                  <a:schemeClr val="tx2"/>
                </a:solidFill>
                <a:latin typeface="+mn-lt"/>
                <a:ea typeface="+mn-ea"/>
                <a:cs typeface="+mn-cs"/>
              </a:defRPr>
            </a:lvl4pPr>
            <a:lvl5pPr marL="1828800" algn="l" defTabSz="914400" rtl="0" eaLnBrk="1" latinLnBrk="0" hangingPunct="1">
              <a:defRPr sz="1800" kern="1200">
                <a:solidFill>
                  <a:schemeClr val="tx2"/>
                </a:solidFill>
                <a:latin typeface="+mn-lt"/>
                <a:ea typeface="+mn-ea"/>
                <a:cs typeface="+mn-cs"/>
              </a:defRPr>
            </a:lvl5pPr>
            <a:lvl6pPr marL="2286000" algn="l" defTabSz="914400" rtl="0" eaLnBrk="1" latinLnBrk="0" hangingPunct="1">
              <a:defRPr sz="1800" kern="1200">
                <a:solidFill>
                  <a:schemeClr val="tx2"/>
                </a:solidFill>
                <a:latin typeface="+mn-lt"/>
                <a:ea typeface="+mn-ea"/>
                <a:cs typeface="+mn-cs"/>
              </a:defRPr>
            </a:lvl6pPr>
            <a:lvl7pPr marL="2743200" algn="l" defTabSz="914400" rtl="0" eaLnBrk="1" latinLnBrk="0" hangingPunct="1">
              <a:defRPr sz="1800" kern="1200">
                <a:solidFill>
                  <a:schemeClr val="tx2"/>
                </a:solidFill>
                <a:latin typeface="+mn-lt"/>
                <a:ea typeface="+mn-ea"/>
                <a:cs typeface="+mn-cs"/>
              </a:defRPr>
            </a:lvl7pPr>
            <a:lvl8pPr marL="3200400" algn="l" defTabSz="914400" rtl="0" eaLnBrk="1" latinLnBrk="0" hangingPunct="1">
              <a:defRPr sz="1800" kern="1200">
                <a:solidFill>
                  <a:schemeClr val="tx2"/>
                </a:solidFill>
                <a:latin typeface="+mn-lt"/>
                <a:ea typeface="+mn-ea"/>
                <a:cs typeface="+mn-cs"/>
              </a:defRPr>
            </a:lvl8pPr>
            <a:lvl9pPr marL="3657600" algn="l" defTabSz="914400" rtl="0" eaLnBrk="1" latinLnBrk="0" hangingPunct="1">
              <a:defRPr sz="1800" kern="1200">
                <a:solidFill>
                  <a:schemeClr val="tx2"/>
                </a:solidFill>
                <a:latin typeface="+mn-lt"/>
                <a:ea typeface="+mn-ea"/>
                <a:cs typeface="+mn-cs"/>
              </a:defRPr>
            </a:lvl9pPr>
          </a:lstStyle>
          <a:p>
            <a:pPr lvl="0"/>
            <a:r>
              <a:rPr lang="en-US" sz="7998">
                <a:solidFill>
                  <a:schemeClr val="tx1"/>
                </a:solidFill>
                <a:effectLst/>
              </a:rPr>
              <a:t>“</a:t>
            </a:r>
          </a:p>
        </p:txBody>
      </p:sp>
      <p:sp>
        <p:nvSpPr>
          <p:cNvPr id="14" name="TextBox 13"/>
          <p:cNvSpPr txBox="1"/>
          <p:nvPr/>
        </p:nvSpPr>
        <p:spPr>
          <a:xfrm>
            <a:off x="10554809" y="2993578"/>
            <a:ext cx="609441" cy="584776"/>
          </a:xfrm>
          <a:prstGeom prst="rect">
            <a:avLst/>
          </a:prstGeom>
        </p:spPr>
        <p:txBody>
          <a:bodyPr vert="horz" lIns="91416" tIns="45708" rIns="91416" bIns="45708" rtlCol="0" anchor="ctr">
            <a:noAutofit/>
          </a:bodyPr>
          <a:lstStyle>
            <a:defPPr>
              <a:defRPr lang="en-US"/>
            </a:defPPr>
            <a:lvl1pPr marL="0" algn="l" defTabSz="914400" rtl="0" eaLnBrk="1" latinLnBrk="0" hangingPunct="1">
              <a:spcBef>
                <a:spcPct val="0"/>
              </a:spcBef>
              <a:buNone/>
              <a:defRPr sz="3200" b="0" kern="1200" cap="all">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latin typeface="+mn-lt"/>
                <a:ea typeface="+mn-ea"/>
                <a:cs typeface="+mn-cs"/>
              </a:defRPr>
            </a:lvl1pPr>
            <a:lvl2pPr marL="457200" algn="l" defTabSz="914400" rtl="0" eaLnBrk="1" latinLnBrk="0" hangingPunct="1">
              <a:defRPr sz="1800" kern="1200">
                <a:solidFill>
                  <a:schemeClr val="tx2"/>
                </a:solidFill>
                <a:latin typeface="+mn-lt"/>
                <a:ea typeface="+mn-ea"/>
                <a:cs typeface="+mn-cs"/>
              </a:defRPr>
            </a:lvl2pPr>
            <a:lvl3pPr marL="914400" algn="l" defTabSz="914400" rtl="0" eaLnBrk="1" latinLnBrk="0" hangingPunct="1">
              <a:defRPr sz="1800" kern="1200">
                <a:solidFill>
                  <a:schemeClr val="tx2"/>
                </a:solidFill>
                <a:latin typeface="+mn-lt"/>
                <a:ea typeface="+mn-ea"/>
                <a:cs typeface="+mn-cs"/>
              </a:defRPr>
            </a:lvl3pPr>
            <a:lvl4pPr marL="1371600" algn="l" defTabSz="914400" rtl="0" eaLnBrk="1" latinLnBrk="0" hangingPunct="1">
              <a:defRPr sz="1800" kern="1200">
                <a:solidFill>
                  <a:schemeClr val="tx2"/>
                </a:solidFill>
                <a:latin typeface="+mn-lt"/>
                <a:ea typeface="+mn-ea"/>
                <a:cs typeface="+mn-cs"/>
              </a:defRPr>
            </a:lvl4pPr>
            <a:lvl5pPr marL="1828800" algn="l" defTabSz="914400" rtl="0" eaLnBrk="1" latinLnBrk="0" hangingPunct="1">
              <a:defRPr sz="1800" kern="1200">
                <a:solidFill>
                  <a:schemeClr val="tx2"/>
                </a:solidFill>
                <a:latin typeface="+mn-lt"/>
                <a:ea typeface="+mn-ea"/>
                <a:cs typeface="+mn-cs"/>
              </a:defRPr>
            </a:lvl5pPr>
            <a:lvl6pPr marL="2286000" algn="l" defTabSz="914400" rtl="0" eaLnBrk="1" latinLnBrk="0" hangingPunct="1">
              <a:defRPr sz="1800" kern="1200">
                <a:solidFill>
                  <a:schemeClr val="tx2"/>
                </a:solidFill>
                <a:latin typeface="+mn-lt"/>
                <a:ea typeface="+mn-ea"/>
                <a:cs typeface="+mn-cs"/>
              </a:defRPr>
            </a:lvl6pPr>
            <a:lvl7pPr marL="2743200" algn="l" defTabSz="914400" rtl="0" eaLnBrk="1" latinLnBrk="0" hangingPunct="1">
              <a:defRPr sz="1800" kern="1200">
                <a:solidFill>
                  <a:schemeClr val="tx2"/>
                </a:solidFill>
                <a:latin typeface="+mn-lt"/>
                <a:ea typeface="+mn-ea"/>
                <a:cs typeface="+mn-cs"/>
              </a:defRPr>
            </a:lvl7pPr>
            <a:lvl8pPr marL="3200400" algn="l" defTabSz="914400" rtl="0" eaLnBrk="1" latinLnBrk="0" hangingPunct="1">
              <a:defRPr sz="1800" kern="1200">
                <a:solidFill>
                  <a:schemeClr val="tx2"/>
                </a:solidFill>
                <a:latin typeface="+mn-lt"/>
                <a:ea typeface="+mn-ea"/>
                <a:cs typeface="+mn-cs"/>
              </a:defRPr>
            </a:lvl8pPr>
            <a:lvl9pPr marL="3657600" algn="l" defTabSz="914400" rtl="0" eaLnBrk="1" latinLnBrk="0" hangingPunct="1">
              <a:defRPr sz="1800" kern="1200">
                <a:solidFill>
                  <a:schemeClr val="tx2"/>
                </a:solidFill>
                <a:latin typeface="+mn-lt"/>
                <a:ea typeface="+mn-ea"/>
                <a:cs typeface="+mn-cs"/>
              </a:defRPr>
            </a:lvl9pPr>
          </a:lstStyle>
          <a:p>
            <a:pPr lvl="0" algn="r"/>
            <a:r>
              <a:rPr lang="en-US" sz="7998">
                <a:solidFill>
                  <a:schemeClr val="tx1"/>
                </a:solidFill>
                <a:effectLst/>
              </a:rPr>
              <a:t>”</a:t>
            </a:r>
          </a:p>
        </p:txBody>
      </p:sp>
    </p:spTree>
    <p:extLst>
      <p:ext uri="{BB962C8B-B14F-4D97-AF65-F5344CB8AC3E}">
        <p14:creationId xmlns:p14="http://schemas.microsoft.com/office/powerpoint/2010/main" val="247951945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a:xfrm>
            <a:off x="913537" y="2138722"/>
            <a:ext cx="10361753" cy="2511835"/>
          </a:xfrm>
        </p:spPr>
        <p:txBody>
          <a:bodyPr anchor="b"/>
          <a:lstStyle>
            <a:lvl1pPr algn="ctr">
              <a:defRPr sz="3199"/>
            </a:lvl1pPr>
          </a:lstStyle>
          <a:p>
            <a:r>
              <a:rPr lang="en-US"/>
              <a:t>Click to edit Master title style</a:t>
            </a:r>
          </a:p>
        </p:txBody>
      </p:sp>
      <p:sp>
        <p:nvSpPr>
          <p:cNvPr id="4" name="Text Placeholder 3"/>
          <p:cNvSpPr>
            <a:spLocks noGrp="1"/>
          </p:cNvSpPr>
          <p:nvPr>
            <p:ph type="body" sz="half" idx="2"/>
          </p:nvPr>
        </p:nvSpPr>
        <p:spPr>
          <a:xfrm>
            <a:off x="913537" y="4662335"/>
            <a:ext cx="10361753"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90C4DA-EDE6-465C-B91D-0B6D7078AFBA}"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9398771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474" y="1388534"/>
            <a:ext cx="3717487" cy="1371600"/>
          </a:xfrm>
        </p:spPr>
        <p:txBody>
          <a:bodyPr anchor="b">
            <a:normAutofit/>
          </a:bodyPr>
          <a:lstStyle>
            <a:lvl1pPr algn="ctr">
              <a:defRPr sz="2399" b="0"/>
            </a:lvl1pPr>
          </a:lstStyle>
          <a:p>
            <a:r>
              <a:rPr lang="en-US"/>
              <a:t>Click to edit Master title style</a:t>
            </a:r>
          </a:p>
        </p:txBody>
      </p:sp>
      <p:sp>
        <p:nvSpPr>
          <p:cNvPr id="3" name="Content Placeholder 2"/>
          <p:cNvSpPr>
            <a:spLocks noGrp="1"/>
          </p:cNvSpPr>
          <p:nvPr>
            <p:ph idx="1"/>
          </p:nvPr>
        </p:nvSpPr>
        <p:spPr>
          <a:xfrm>
            <a:off x="5417257" y="982132"/>
            <a:ext cx="5468042"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474" y="3031065"/>
            <a:ext cx="3717487" cy="2438404"/>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709EEF-87D9-4049-9A5D-A2B5E4C83A85}"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cxnSp>
        <p:nvCxnSpPr>
          <p:cNvPr id="16" name="Straight Connector 15"/>
          <p:cNvCxnSpPr/>
          <p:nvPr/>
        </p:nvCxnSpPr>
        <p:spPr>
          <a:xfrm>
            <a:off x="1395805" y="2912533"/>
            <a:ext cx="35135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218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5" name="Title 1"/>
          <p:cNvSpPr>
            <a:spLocks noGrp="1"/>
          </p:cNvSpPr>
          <p:nvPr>
            <p:ph type="title"/>
          </p:nvPr>
        </p:nvSpPr>
        <p:spPr>
          <a:xfrm>
            <a:off x="913536" y="609600"/>
            <a:ext cx="10361753" cy="1605094"/>
          </a:xfrm>
        </p:spPr>
        <p:txBody>
          <a:bodyPr/>
          <a:lstStyle/>
          <a:p>
            <a:r>
              <a:rPr lang="en-US"/>
              <a:t>Click to edit Master title style</a:t>
            </a:r>
          </a:p>
        </p:txBody>
      </p:sp>
      <p:sp>
        <p:nvSpPr>
          <p:cNvPr id="7" name="Text Placeholder 2"/>
          <p:cNvSpPr>
            <a:spLocks noGrp="1"/>
          </p:cNvSpPr>
          <p:nvPr>
            <p:ph type="body" idx="1"/>
          </p:nvPr>
        </p:nvSpPr>
        <p:spPr>
          <a:xfrm>
            <a:off x="913536" y="2367093"/>
            <a:ext cx="3298117" cy="576262"/>
          </a:xfrm>
        </p:spPr>
        <p:txBody>
          <a:bodyPr anchor="b">
            <a:noAutofit/>
          </a:bodyPr>
          <a:lstStyle>
            <a:lvl1pPr marL="0" indent="0" algn="ctr">
              <a:lnSpc>
                <a:spcPct val="85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36" y="2943356"/>
            <a:ext cx="3298117" cy="2847845"/>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1230" y="2367093"/>
            <a:ext cx="3290664" cy="576262"/>
          </a:xfrm>
        </p:spPr>
        <p:txBody>
          <a:bodyPr anchor="b">
            <a:noAutofit/>
          </a:bodyPr>
          <a:lstStyle>
            <a:lvl1pPr marL="0" indent="0" algn="ctr">
              <a:lnSpc>
                <a:spcPct val="85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192" y="2943356"/>
            <a:ext cx="3302491" cy="2847845"/>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1222" y="2367093"/>
            <a:ext cx="3304067" cy="576262"/>
          </a:xfrm>
        </p:spPr>
        <p:txBody>
          <a:bodyPr anchor="b">
            <a:noAutofit/>
          </a:bodyPr>
          <a:lstStyle>
            <a:lvl1pPr marL="0" indent="0" algn="ctr">
              <a:lnSpc>
                <a:spcPct val="85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1222" y="2943356"/>
            <a:ext cx="3304067" cy="2847845"/>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590C4DA-EDE6-465C-B91D-0B6D7078AFBA}" type="datetime1">
              <a:rPr lang="en-US" smtClean="0"/>
              <a:t>5/10/2022</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27524215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30" name="Title 1"/>
          <p:cNvSpPr>
            <a:spLocks noGrp="1"/>
          </p:cNvSpPr>
          <p:nvPr>
            <p:ph type="title"/>
          </p:nvPr>
        </p:nvSpPr>
        <p:spPr>
          <a:xfrm>
            <a:off x="913536" y="610772"/>
            <a:ext cx="10361753" cy="1603922"/>
          </a:xfrm>
        </p:spPr>
        <p:txBody>
          <a:bodyPr/>
          <a:lstStyle/>
          <a:p>
            <a:r>
              <a:rPr lang="en-US"/>
              <a:t>Click to edit Master title style</a:t>
            </a:r>
          </a:p>
        </p:txBody>
      </p:sp>
      <p:sp>
        <p:nvSpPr>
          <p:cNvPr id="19" name="Text Placeholder 2"/>
          <p:cNvSpPr>
            <a:spLocks noGrp="1"/>
          </p:cNvSpPr>
          <p:nvPr>
            <p:ph type="body" idx="1"/>
          </p:nvPr>
        </p:nvSpPr>
        <p:spPr>
          <a:xfrm>
            <a:off x="913536" y="4204820"/>
            <a:ext cx="3295551" cy="576262"/>
          </a:xfrm>
        </p:spPr>
        <p:txBody>
          <a:bodyPr anchor="b">
            <a:noAutofit/>
          </a:bodyPr>
          <a:lstStyle>
            <a:lvl1pPr marL="0" indent="0" algn="ctr">
              <a:lnSpc>
                <a:spcPct val="85000"/>
              </a:lnSpc>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536" y="2367093"/>
            <a:ext cx="3295551"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1" name="Text Placeholder 3"/>
          <p:cNvSpPr>
            <a:spLocks noGrp="1"/>
          </p:cNvSpPr>
          <p:nvPr>
            <p:ph type="body" sz="half" idx="18"/>
          </p:nvPr>
        </p:nvSpPr>
        <p:spPr>
          <a:xfrm>
            <a:off x="913536" y="4781082"/>
            <a:ext cx="3295551" cy="101011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02" y="4204820"/>
            <a:ext cx="3300968" cy="576262"/>
          </a:xfrm>
        </p:spPr>
        <p:txBody>
          <a:bodyPr anchor="b">
            <a:noAutofit/>
          </a:bodyPr>
          <a:lstStyle>
            <a:lvl1pPr marL="0" indent="0" algn="ctr">
              <a:lnSpc>
                <a:spcPct val="85000"/>
              </a:lnSpc>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0191" y="2367093"/>
            <a:ext cx="330249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4" name="Text Placeholder 3"/>
          <p:cNvSpPr>
            <a:spLocks noGrp="1"/>
          </p:cNvSpPr>
          <p:nvPr>
            <p:ph type="body" sz="half" idx="19"/>
          </p:nvPr>
        </p:nvSpPr>
        <p:spPr>
          <a:xfrm>
            <a:off x="4440191" y="4781081"/>
            <a:ext cx="3302492" cy="1010119"/>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1222" y="4204820"/>
            <a:ext cx="3299821" cy="576262"/>
          </a:xfrm>
        </p:spPr>
        <p:txBody>
          <a:bodyPr anchor="b">
            <a:noAutofit/>
          </a:bodyPr>
          <a:lstStyle>
            <a:lvl1pPr marL="0" indent="0" algn="ctr">
              <a:lnSpc>
                <a:spcPct val="85000"/>
              </a:lnSpc>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1222" y="2367093"/>
            <a:ext cx="3304067"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7" name="Text Placeholder 3"/>
          <p:cNvSpPr>
            <a:spLocks noGrp="1"/>
          </p:cNvSpPr>
          <p:nvPr>
            <p:ph type="body" sz="half" idx="20"/>
          </p:nvPr>
        </p:nvSpPr>
        <p:spPr>
          <a:xfrm>
            <a:off x="7971097" y="4781079"/>
            <a:ext cx="3304192" cy="1010121"/>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590C4DA-EDE6-465C-B91D-0B6D7078AFBA}" type="datetime1">
              <a:rPr lang="en-US" smtClean="0"/>
              <a:t>5/10/2022</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59929449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537" y="2367094"/>
            <a:ext cx="10361753"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01339731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Vertical Title 1"/>
          <p:cNvSpPr>
            <a:spLocks noGrp="1"/>
          </p:cNvSpPr>
          <p:nvPr>
            <p:ph type="title" orient="vert"/>
          </p:nvPr>
        </p:nvSpPr>
        <p:spPr>
          <a:xfrm>
            <a:off x="8722628" y="609602"/>
            <a:ext cx="2552661"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537" y="609602"/>
            <a:ext cx="7656730"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0C4DA-EDE6-465C-B91D-0B6D7078AFBA}"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235040758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Content Placeholder 2"/>
          <p:cNvSpPr>
            <a:spLocks noGrp="1"/>
          </p:cNvSpPr>
          <p:nvPr>
            <p:ph idx="13" hasCustomPrompt="1"/>
          </p:nvPr>
        </p:nvSpPr>
        <p:spPr>
          <a:xfrm>
            <a:off x="1293812" y="685801"/>
            <a:ext cx="10287000" cy="4190999"/>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1E4A86-2703-4937-ABF7-D8FBDB5C3D3E}"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13665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7" name="Content Placeholder 2"/>
          <p:cNvSpPr>
            <a:spLocks noGrp="1"/>
          </p:cNvSpPr>
          <p:nvPr>
            <p:ph idx="13" hasCustomPrompt="1"/>
          </p:nvPr>
        </p:nvSpPr>
        <p:spPr>
          <a:xfrm>
            <a:off x="1293812" y="685801"/>
            <a:ext cx="10287000" cy="4190999"/>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1E4A86-2703-4937-ABF7-D8FBDB5C3D3E}" type="datetime1">
              <a:rPr lang="en-US" smtClean="0"/>
              <a:t>5/10/2022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208613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016877F-9863-4CBC-B4AF-D4764DBA673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49" name="Freeform: Shape 4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8546525-A0E6-4238-93BC-5D43C93A450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ct val="0"/>
              </a:spcBef>
              <a:buNone/>
              <a:defRPr lang="en-US" sz="2000" kern="120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05A207-2310-4F94-86E5-13B4CCC359E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a:t>Insert Image</a:t>
            </a:r>
          </a:p>
        </p:txBody>
      </p:sp>
    </p:spTree>
    <p:extLst>
      <p:ext uri="{BB962C8B-B14F-4D97-AF65-F5344CB8AC3E}">
        <p14:creationId xmlns:p14="http://schemas.microsoft.com/office/powerpoint/2010/main" val="262540411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016877F-9863-4CBC-B4AF-D4764DBA673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49" name="Freeform: Shape 4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8546525-A0E6-4238-93BC-5D43C93A450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ct val="0"/>
              </a:spcBef>
              <a:buNone/>
              <a:defRPr lang="en-US" sz="2000" kern="120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905A207-2310-4F94-86E5-13B4CCC359E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a:endParaRPr lang="en-US" noProof="0"/>
          </a:p>
        </p:txBody>
      </p:sp>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a:t>Insert Image</a:t>
            </a:r>
          </a:p>
        </p:txBody>
      </p:sp>
    </p:spTree>
    <p:extLst>
      <p:ext uri="{BB962C8B-B14F-4D97-AF65-F5344CB8AC3E}">
        <p14:creationId xmlns:p14="http://schemas.microsoft.com/office/powerpoint/2010/main" val="139208271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0D09E5B-B146-4D08-82EC-846DD89B0B8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6" hasCustomPrompt="1"/>
          </p:nvPr>
        </p:nvSpPr>
        <p:spPr>
          <a:xfrm>
            <a:off x="660462" y="0"/>
            <a:ext cx="9931338" cy="6823040"/>
          </a:xfrm>
          <a:solidFill>
            <a:schemeClr val="bg1"/>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12"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8940597-2E9A-4141-B2D0-C488487F11D7}"/>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7" hasCustomPrompt="1"/>
          </p:nvPr>
        </p:nvSpPr>
        <p:spPr>
          <a:xfrm>
            <a:off x="533400" y="0"/>
            <a:ext cx="50863" cy="6858000"/>
          </a:xfrm>
          <a:solidFill>
            <a:schemeClr val="accent2"/>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10"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C06030-90E1-4B3F-AFDF-369354FBFE6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a:solidFill>
                  <a:srgbClr val="2C2E52"/>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ct val="0"/>
              </a:spcBef>
              <a:buNone/>
              <a:defRPr lang="en-US" sz="2000" kern="120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13"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A44EEDB-C599-41AA-9D84-D53811C28804}"/>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14"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574478-76DE-4613-8FBD-36B35308184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9" hasCustomPrompt="1"/>
          </p:nvPr>
        </p:nvSpPr>
        <p:spPr>
          <a:xfrm>
            <a:off x="368391" y="0"/>
            <a:ext cx="63502" cy="6858000"/>
          </a:xfrm>
          <a:solidFill>
            <a:schemeClr val="accent2"/>
          </a:solidFill>
          <a:effectLst/>
        </p:spPr>
        <p:txBody>
          <a:bodyPr/>
          <a:lstStyle>
            <a:lvl1pPr marL="0" indent="0">
              <a:buNone/>
              <a:defRPr>
                <a:solidFill>
                  <a:schemeClr val="tx1">
                    <a:alpha val="0"/>
                  </a:schemeClr>
                </a:solidFill>
              </a:defRPr>
            </a:lvl1pPr>
          </a:lstStyle>
          <a:p>
            <a:pPr lvl="0"/>
            <a:r>
              <a:rPr lang="en-US"/>
              <a:t>I</a:t>
            </a:r>
            <a:endParaRPr lang="en-GB"/>
          </a:p>
        </p:txBody>
      </p:sp>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a:t>Insert Image</a:t>
            </a:r>
            <a:endParaRPr lang="en-GB"/>
          </a:p>
        </p:txBody>
      </p:sp>
    </p:spTree>
    <p:extLst>
      <p:ext uri="{BB962C8B-B14F-4D97-AF65-F5344CB8AC3E}">
        <p14:creationId xmlns:p14="http://schemas.microsoft.com/office/powerpoint/2010/main" val="36956533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2EC3EF4-A2D5-4058-977A-74A37AC365B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2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7C74DD-4244-46B7-8336-30F7151DB21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4" name="Text Placeholder 2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DC663CF-0C67-4619-B40E-7832C4DA15F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a:solidFill>
                  <a:schemeClr val="bg1"/>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ct val="0"/>
              </a:spcBef>
              <a:buNone/>
              <a:defRPr lang="en-US" sz="2000" kern="120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Tree>
    <p:extLst>
      <p:ext uri="{BB962C8B-B14F-4D97-AF65-F5344CB8AC3E}">
        <p14:creationId xmlns:p14="http://schemas.microsoft.com/office/powerpoint/2010/main" val="37664319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1" y="1883832"/>
            <a:ext cx="6240191" cy="1371600"/>
          </a:xfrm>
        </p:spPr>
        <p:txBody>
          <a:bodyPr anchor="b">
            <a:normAutofit/>
          </a:bodyPr>
          <a:lstStyle>
            <a:lvl1pPr algn="ctr">
              <a:defRPr sz="2799" b="0"/>
            </a:lvl1pPr>
          </a:lstStyle>
          <a:p>
            <a:r>
              <a:rPr lang="en-US"/>
              <a:t>Click to edit Master title style</a:t>
            </a:r>
          </a:p>
        </p:txBody>
      </p:sp>
      <p:sp>
        <p:nvSpPr>
          <p:cNvPr id="17" name="Picture Placeholder 2"/>
          <p:cNvSpPr>
            <a:spLocks noGrp="1" noChangeAspect="1"/>
          </p:cNvSpPr>
          <p:nvPr>
            <p:ph type="pic" idx="1"/>
          </p:nvPr>
        </p:nvSpPr>
        <p:spPr>
          <a:xfrm>
            <a:off x="8092724" y="1041400"/>
            <a:ext cx="3062549"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4" name="Text Placeholder 3"/>
          <p:cNvSpPr>
            <a:spLocks noGrp="1"/>
          </p:cNvSpPr>
          <p:nvPr>
            <p:ph type="body" sz="half" idx="2"/>
          </p:nvPr>
        </p:nvSpPr>
        <p:spPr>
          <a:xfrm>
            <a:off x="1295061" y="3255432"/>
            <a:ext cx="6240191" cy="1828800"/>
          </a:xfrm>
        </p:spPr>
        <p:txBody>
          <a:bodyPr anchor="t">
            <a:normAutofit/>
          </a:bodyPr>
          <a:lstStyle>
            <a:lvl1pPr marL="0" indent="0" algn="ctr">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EBD992-82F2-4752-BCD7-4BDCCFA26099}" type="datetime1">
              <a:rPr lang="en-US" smtClean="0"/>
              <a:t>5/10/2022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A3F31473-23EB-4724-8B59-FE6D21D89FA4}" type="slidenum">
              <a:rPr lang="en-US" smtClean="0"/>
              <a:t>‹#›</a:t>
            </a:fld>
            <a:endParaRPr lang="en-US"/>
          </a:p>
        </p:txBody>
      </p:sp>
    </p:spTree>
    <p:extLst>
      <p:ext uri="{BB962C8B-B14F-4D97-AF65-F5344CB8AC3E}">
        <p14:creationId xmlns:p14="http://schemas.microsoft.com/office/powerpoint/2010/main" val="349028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F962CE0-5C0C-48F3-A07B-34E33D6704BC}"/>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2"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54457EF-8A97-4FCA-9870-5095D09BF83E}"/>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10"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C06030-90E1-4B3F-AFDF-369354FBFE6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a:solidFill>
                  <a:schemeClr val="bg1"/>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ct val="0"/>
              </a:spcBef>
              <a:buNone/>
              <a:defRPr lang="en-US" sz="2000" kern="120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Tree>
    <p:extLst>
      <p:ext uri="{BB962C8B-B14F-4D97-AF65-F5344CB8AC3E}">
        <p14:creationId xmlns:p14="http://schemas.microsoft.com/office/powerpoint/2010/main" val="305320110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033E0E-968F-40A8-BE78-354499D7F91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a:t>I</a:t>
            </a:r>
            <a:endParaRPr lang="en-GB"/>
          </a:p>
        </p:txBody>
      </p:sp>
      <p:sp>
        <p:nvSpPr>
          <p:cNvPr id="15" name="Picture Placeholder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9454D95-B362-4CB6-B706-EB2022A3342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a:t>Click to edit Master title style</a:t>
            </a:r>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ct val="0"/>
              </a:spcBef>
              <a:spcAft>
                <a:spcPct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10499226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23EB06-2F79-4698-807D-96A58B4F1D7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a:t>Insert Image</a:t>
            </a:r>
            <a:endParaRPr lang="en-GB"/>
          </a:p>
        </p:txBody>
      </p:sp>
      <p:sp>
        <p:nvSpPr>
          <p:cNvPr id="1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9E63E5-568A-4FA2-9851-E5BFA12B85D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1257300" y="1447800"/>
            <a:ext cx="4114800" cy="3962400"/>
          </a:xfrm>
        </p:spPr>
        <p:txBody>
          <a:bodyPr anchor="ctr">
            <a:normAutofit/>
          </a:bodyPr>
          <a:lstStyle>
            <a:lvl1pPr algn="ctr">
              <a:defRPr sz="5000" spc="200" baseline="0"/>
            </a:lvl1pPr>
          </a:lstStyle>
          <a:p>
            <a:r>
              <a:rPr lang="en-US"/>
              <a:t>Click to edit Master title style</a:t>
            </a:r>
          </a:p>
        </p:txBody>
      </p:sp>
      <p:sp>
        <p:nvSpPr>
          <p:cNvPr id="3" name="Subtitle 2"/>
          <p:cNvSpPr>
            <a:spLocks noGrp="1"/>
          </p:cNvSpPr>
          <p:nvPr>
            <p:ph type="subTitle" idx="1"/>
          </p:nvPr>
        </p:nvSpPr>
        <p:spPr>
          <a:xfrm>
            <a:off x="6057900" y="4495801"/>
            <a:ext cx="4876800" cy="609600"/>
          </a:xfrm>
        </p:spPr>
        <p:txBody>
          <a:bodyPr lIns="91440" rIns="91440" anchor="ctr">
            <a:normAutofit/>
          </a:bodyPr>
          <a:lstStyle>
            <a:lvl1pPr marL="0" indent="0" algn="l">
              <a:lnSpc>
                <a:spcPct val="100000"/>
              </a:lnSpc>
              <a:spcBef>
                <a:spcPct val="0"/>
              </a:spcBef>
              <a:spcAft>
                <a:spcPct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7"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D785D2-DAEB-48F3-AB8A-2954F03ACD2B}"/>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8" name="Text Placeholder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42ECCE-195D-45F5-94EB-137CEFCFE91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Tree>
    <p:extLst>
      <p:ext uri="{BB962C8B-B14F-4D97-AF65-F5344CB8AC3E}">
        <p14:creationId xmlns:p14="http://schemas.microsoft.com/office/powerpoint/2010/main" val="260131832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1447800"/>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1F422E5-0916-42D9-AC79-50E4FC133F3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14"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792466477"/>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orient="horz" pos="720"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1F422E5-0916-42D9-AC79-50E4FC133F3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130594764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1F422E5-0916-42D9-AC79-50E4FC133F3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a:t>Insert Image</a:t>
            </a:r>
          </a:p>
        </p:txBody>
      </p:sp>
      <p:sp>
        <p:nvSpPr>
          <p:cNvPr id="8" name="Text Placeholder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Tree>
    <p:extLst>
      <p:ext uri="{BB962C8B-B14F-4D97-AF65-F5344CB8AC3E}">
        <p14:creationId xmlns:p14="http://schemas.microsoft.com/office/powerpoint/2010/main" val="321552918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1695425977"/>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3714886579"/>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181497185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2CCEE-B750-4EF9-BAE5-217844AE74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
        <p:nvSpPr>
          <p:cNvPr id="2" name="Title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defPPr>
              <a:defRPr lang="en-US"/>
            </a:defPPr>
            <a:lvl1pPr marL="0" algn="ctr"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noProof="0" smtClean="0"/>
              <a:t>‹#›</a:t>
            </a:fld>
            <a:endParaRPr lang="en-US" noProof="0"/>
          </a:p>
        </p:txBody>
      </p:sp>
      <p:sp>
        <p:nvSpPr>
          <p:cNvPr id="9" name="Freeform: Shape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E973A6-10E7-4E33-AA8B-7240F9197012}"/>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noProof="0"/>
          </a:p>
        </p:txBody>
      </p:sp>
    </p:spTree>
    <p:extLst>
      <p:ext uri="{BB962C8B-B14F-4D97-AF65-F5344CB8AC3E}">
        <p14:creationId xmlns:p14="http://schemas.microsoft.com/office/powerpoint/2010/main" val="183237540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4.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8.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image" Target="../media/image10.pn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slideLayout" Target="../slideLayouts/slideLayout132.xml"/><Relationship Id="rId50" Type="http://schemas.openxmlformats.org/officeDocument/2006/relationships/slideLayout" Target="../slideLayouts/slideLayout135.xml"/><Relationship Id="rId55" Type="http://schemas.openxmlformats.org/officeDocument/2006/relationships/slideLayout" Target="../slideLayouts/slideLayout140.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3" Type="http://schemas.openxmlformats.org/officeDocument/2006/relationships/slideLayout" Target="../slideLayouts/slideLayout138.xml"/><Relationship Id="rId5" Type="http://schemas.openxmlformats.org/officeDocument/2006/relationships/slideLayout" Target="../slideLayouts/slideLayout90.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48" Type="http://schemas.openxmlformats.org/officeDocument/2006/relationships/slideLayout" Target="../slideLayouts/slideLayout133.xml"/><Relationship Id="rId56" Type="http://schemas.openxmlformats.org/officeDocument/2006/relationships/slideLayout" Target="../slideLayouts/slideLayout141.xml"/><Relationship Id="rId8" Type="http://schemas.openxmlformats.org/officeDocument/2006/relationships/slideLayout" Target="../slideLayouts/slideLayout93.xml"/><Relationship Id="rId51" Type="http://schemas.openxmlformats.org/officeDocument/2006/relationships/slideLayout" Target="../slideLayouts/slideLayout136.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slideLayout" Target="../slideLayouts/slideLayout131.xml"/><Relationship Id="rId20" Type="http://schemas.openxmlformats.org/officeDocument/2006/relationships/slideLayout" Target="../slideLayouts/slideLayout105.xml"/><Relationship Id="rId41" Type="http://schemas.openxmlformats.org/officeDocument/2006/relationships/slideLayout" Target="../slideLayouts/slideLayout126.xml"/><Relationship Id="rId54" Type="http://schemas.openxmlformats.org/officeDocument/2006/relationships/slideLayout" Target="../slideLayouts/slideLayout139.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49" Type="http://schemas.openxmlformats.org/officeDocument/2006/relationships/slideLayout" Target="../slideLayouts/slideLayout134.xml"/><Relationship Id="rId57" Type="http://schemas.openxmlformats.org/officeDocument/2006/relationships/theme" Target="../theme/theme6.xml"/><Relationship Id="rId10" Type="http://schemas.openxmlformats.org/officeDocument/2006/relationships/slideLayout" Target="../slideLayouts/slideLayout95.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52" Type="http://schemas.openxmlformats.org/officeDocument/2006/relationships/slideLayout" Target="../slideLayouts/slideLayout1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9" Type="http://schemas.openxmlformats.org/officeDocument/2006/relationships/slideLayout" Target="../slideLayouts/slideLayout191.xml"/><Relationship Id="rId21" Type="http://schemas.openxmlformats.org/officeDocument/2006/relationships/slideLayout" Target="../slideLayouts/slideLayout173.xml"/><Relationship Id="rId34" Type="http://schemas.openxmlformats.org/officeDocument/2006/relationships/slideLayout" Target="../slideLayouts/slideLayout186.xml"/><Relationship Id="rId42" Type="http://schemas.openxmlformats.org/officeDocument/2006/relationships/slideLayout" Target="../slideLayouts/slideLayout194.xml"/><Relationship Id="rId47" Type="http://schemas.openxmlformats.org/officeDocument/2006/relationships/slideLayout" Target="../slideLayouts/slideLayout199.xml"/><Relationship Id="rId50" Type="http://schemas.openxmlformats.org/officeDocument/2006/relationships/slideLayout" Target="../slideLayouts/slideLayout202.xml"/><Relationship Id="rId55" Type="http://schemas.openxmlformats.org/officeDocument/2006/relationships/slideLayout" Target="../slideLayouts/slideLayout207.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9" Type="http://schemas.openxmlformats.org/officeDocument/2006/relationships/slideLayout" Target="../slideLayouts/slideLayout181.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slideLayout" Target="../slideLayouts/slideLayout184.xml"/><Relationship Id="rId37" Type="http://schemas.openxmlformats.org/officeDocument/2006/relationships/slideLayout" Target="../slideLayouts/slideLayout189.xml"/><Relationship Id="rId40" Type="http://schemas.openxmlformats.org/officeDocument/2006/relationships/slideLayout" Target="../slideLayouts/slideLayout192.xml"/><Relationship Id="rId45" Type="http://schemas.openxmlformats.org/officeDocument/2006/relationships/slideLayout" Target="../slideLayouts/slideLayout197.xml"/><Relationship Id="rId53" Type="http://schemas.openxmlformats.org/officeDocument/2006/relationships/slideLayout" Target="../slideLayouts/slideLayout205.xml"/><Relationship Id="rId5" Type="http://schemas.openxmlformats.org/officeDocument/2006/relationships/slideLayout" Target="../slideLayouts/slideLayout157.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 Id="rId35" Type="http://schemas.openxmlformats.org/officeDocument/2006/relationships/slideLayout" Target="../slideLayouts/slideLayout187.xml"/><Relationship Id="rId43" Type="http://schemas.openxmlformats.org/officeDocument/2006/relationships/slideLayout" Target="../slideLayouts/slideLayout195.xml"/><Relationship Id="rId48" Type="http://schemas.openxmlformats.org/officeDocument/2006/relationships/slideLayout" Target="../slideLayouts/slideLayout200.xml"/><Relationship Id="rId56" Type="http://schemas.openxmlformats.org/officeDocument/2006/relationships/slideLayout" Target="../slideLayouts/slideLayout208.xml"/><Relationship Id="rId8" Type="http://schemas.openxmlformats.org/officeDocument/2006/relationships/slideLayout" Target="../slideLayouts/slideLayout160.xml"/><Relationship Id="rId51" Type="http://schemas.openxmlformats.org/officeDocument/2006/relationships/slideLayout" Target="../slideLayouts/slideLayout203.xml"/><Relationship Id="rId3" Type="http://schemas.openxmlformats.org/officeDocument/2006/relationships/slideLayout" Target="../slideLayouts/slideLayout155.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33" Type="http://schemas.openxmlformats.org/officeDocument/2006/relationships/slideLayout" Target="../slideLayouts/slideLayout185.xml"/><Relationship Id="rId38" Type="http://schemas.openxmlformats.org/officeDocument/2006/relationships/slideLayout" Target="../slideLayouts/slideLayout190.xml"/><Relationship Id="rId46" Type="http://schemas.openxmlformats.org/officeDocument/2006/relationships/slideLayout" Target="../slideLayouts/slideLayout198.xml"/><Relationship Id="rId20" Type="http://schemas.openxmlformats.org/officeDocument/2006/relationships/slideLayout" Target="../slideLayouts/slideLayout172.xml"/><Relationship Id="rId41" Type="http://schemas.openxmlformats.org/officeDocument/2006/relationships/slideLayout" Target="../slideLayouts/slideLayout193.xml"/><Relationship Id="rId54" Type="http://schemas.openxmlformats.org/officeDocument/2006/relationships/slideLayout" Target="../slideLayouts/slideLayout206.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slideLayout" Target="../slideLayouts/slideLayout188.xml"/><Relationship Id="rId49" Type="http://schemas.openxmlformats.org/officeDocument/2006/relationships/slideLayout" Target="../slideLayouts/slideLayout201.xml"/><Relationship Id="rId57" Type="http://schemas.openxmlformats.org/officeDocument/2006/relationships/theme" Target="../theme/theme8.xml"/><Relationship Id="rId10" Type="http://schemas.openxmlformats.org/officeDocument/2006/relationships/slideLayout" Target="../slideLayouts/slideLayout162.xml"/><Relationship Id="rId31" Type="http://schemas.openxmlformats.org/officeDocument/2006/relationships/slideLayout" Target="../slideLayouts/slideLayout183.xml"/><Relationship Id="rId44" Type="http://schemas.openxmlformats.org/officeDocument/2006/relationships/slideLayout" Target="../slideLayouts/slideLayout196.xml"/><Relationship Id="rId52" Type="http://schemas.openxmlformats.org/officeDocument/2006/relationships/slideLayout" Target="../slideLayouts/slideLayout2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2" y="0"/>
            <a:ext cx="12226777"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0" name="Picture 9" descr="HDRibbonContent-UniformTri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065" y="982133"/>
            <a:ext cx="95986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064" y="2556932"/>
            <a:ext cx="95986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5241" y="5969000"/>
            <a:ext cx="1599783"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90C4DA-EDE6-465C-B91D-0B6D7078AFBA}" type="datetime1">
              <a:rPr lang="en-US" smtClean="0"/>
              <a:t>5/10/2022</a:t>
            </a:fld>
            <a:endParaRPr lang="en-US"/>
          </a:p>
        </p:txBody>
      </p:sp>
      <p:sp>
        <p:nvSpPr>
          <p:cNvPr id="5" name="Footer Placeholder 4"/>
          <p:cNvSpPr>
            <a:spLocks noGrp="1"/>
          </p:cNvSpPr>
          <p:nvPr>
            <p:ph type="ftr" sz="quarter" idx="3"/>
          </p:nvPr>
        </p:nvSpPr>
        <p:spPr>
          <a:xfrm>
            <a:off x="1295064" y="5969000"/>
            <a:ext cx="7303997" cy="279400"/>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Add a footer</a:t>
            </a:r>
          </a:p>
        </p:txBody>
      </p:sp>
      <p:sp>
        <p:nvSpPr>
          <p:cNvPr id="6" name="Slide Number Placeholder 5"/>
          <p:cNvSpPr>
            <a:spLocks noGrp="1"/>
          </p:cNvSpPr>
          <p:nvPr>
            <p:ph type="sldNum" sz="quarter" idx="4"/>
          </p:nvPr>
        </p:nvSpPr>
        <p:spPr>
          <a:xfrm>
            <a:off x="10351205" y="5969000"/>
            <a:ext cx="542556"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F31473-23EB-4724-8B59-FE6D21D89FA4}" type="slidenum">
              <a:rPr lang="en-US" smtClean="0"/>
              <a:t>‹#›</a:t>
            </a:fld>
            <a:endParaRPr lang="en-US"/>
          </a:p>
        </p:txBody>
      </p:sp>
    </p:spTree>
    <p:extLst>
      <p:ext uri="{BB962C8B-B14F-4D97-AF65-F5344CB8AC3E}">
        <p14:creationId xmlns:p14="http://schemas.microsoft.com/office/powerpoint/2010/main" val="3720230792"/>
      </p:ext>
    </p:extLst>
  </p:cSld>
  <p:clrMap bg1="lt1" tx1="dk1" bg2="lt2" tx2="dk2" accent1="accent1" accent2="accent2" accent3="accent3" accent4="accent4" accent5="accent5" accent6="accent6" hlink="hlink" folHlink="folHlink"/>
  <p:sldLayoutIdLst>
    <p:sldLayoutId id="2147483660"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xStyles>
    <p:titleStyle>
      <a:lvl1pPr algn="ctr" defTabSz="457063" rtl="0" eaLnBrk="1" latinLnBrk="0" hangingPunct="1">
        <a:spcBef>
          <a:spcPct val="0"/>
        </a:spcBef>
        <a:buNone/>
        <a:defRPr sz="4399"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ct val="20000"/>
        </a:spcBef>
        <a:spcAft>
          <a:spcPts val="600"/>
        </a:spcAft>
        <a:buClr>
          <a:schemeClr val="accent1"/>
        </a:buClr>
        <a:buSzPct val="115000"/>
        <a:buFont typeface="Arial" pitchFamily="34" charset="0"/>
        <a:buChar char="•"/>
        <a:defRPr sz="2399" kern="1200" cap="none">
          <a:solidFill>
            <a:schemeClr val="tx1">
              <a:lumMod val="85000"/>
              <a:lumOff val="1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accent1"/>
        </a:buClr>
        <a:buSzPct val="115000"/>
        <a:buFont typeface="Arial" pitchFamily="34" charset="0"/>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pitchFamily="34" charset="0"/>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pitchFamily="34" charset="0"/>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2" y="0"/>
            <a:ext cx="12226777"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0" name="Picture 9" descr="HDRibbonContent-UniformTri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065" y="982133"/>
            <a:ext cx="95986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064" y="2556932"/>
            <a:ext cx="95986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5241" y="5969000"/>
            <a:ext cx="1599783"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90C4DA-EDE6-465C-B91D-0B6D7078AFBA}" type="datetime1">
              <a:rPr lang="en-US" smtClean="0"/>
              <a:t>5/10/2022</a:t>
            </a:fld>
            <a:endParaRPr lang="en-US"/>
          </a:p>
        </p:txBody>
      </p:sp>
      <p:sp>
        <p:nvSpPr>
          <p:cNvPr id="5" name="Footer Placeholder 4"/>
          <p:cNvSpPr>
            <a:spLocks noGrp="1"/>
          </p:cNvSpPr>
          <p:nvPr>
            <p:ph type="ftr" sz="quarter" idx="3"/>
          </p:nvPr>
        </p:nvSpPr>
        <p:spPr>
          <a:xfrm>
            <a:off x="1295064" y="5969000"/>
            <a:ext cx="7303997" cy="279400"/>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Add a footer</a:t>
            </a:r>
          </a:p>
        </p:txBody>
      </p:sp>
      <p:sp>
        <p:nvSpPr>
          <p:cNvPr id="6" name="Slide Number Placeholder 5"/>
          <p:cNvSpPr>
            <a:spLocks noGrp="1"/>
          </p:cNvSpPr>
          <p:nvPr>
            <p:ph type="sldNum" sz="quarter" idx="4"/>
          </p:nvPr>
        </p:nvSpPr>
        <p:spPr>
          <a:xfrm>
            <a:off x="10351205" y="5969000"/>
            <a:ext cx="542556"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F31473-23EB-4724-8B59-FE6D21D89FA4}" type="slidenum">
              <a:rPr lang="en-US" smtClean="0"/>
              <a:t>‹#›</a:t>
            </a:fld>
            <a:endParaRPr lang="en-US"/>
          </a:p>
        </p:txBody>
      </p:sp>
    </p:spTree>
    <p:extLst>
      <p:ext uri="{BB962C8B-B14F-4D97-AF65-F5344CB8AC3E}">
        <p14:creationId xmlns:p14="http://schemas.microsoft.com/office/powerpoint/2010/main" val="232582268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Lst>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xStyles>
    <p:titleStyle>
      <a:lvl1pPr algn="ctr" defTabSz="457063" rtl="0" eaLnBrk="1" latinLnBrk="0" hangingPunct="1">
        <a:spcBef>
          <a:spcPct val="0"/>
        </a:spcBef>
        <a:buNone/>
        <a:defRPr sz="4399"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ct val="20000"/>
        </a:spcBef>
        <a:spcAft>
          <a:spcPts val="600"/>
        </a:spcAft>
        <a:buClr>
          <a:schemeClr val="accent1"/>
        </a:buClr>
        <a:buSzPct val="115000"/>
        <a:buFont typeface="Arial" pitchFamily="34" charset="0"/>
        <a:buChar char="•"/>
        <a:defRPr sz="2399" kern="1200" cap="none">
          <a:solidFill>
            <a:schemeClr val="tx1">
              <a:lumMod val="85000"/>
              <a:lumOff val="1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accent1"/>
        </a:buClr>
        <a:buSzPct val="115000"/>
        <a:buFont typeface="Arial" pitchFamily="34" charset="0"/>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pitchFamily="34" charset="0"/>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pitchFamily="34" charset="0"/>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91871C2-DD14-4DFC-AD71-7030CE45D35C}"/>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73EEF12-B2E7-45EF-9A0C-07446E0B6684}"/>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C409977-A43C-43FF-8F0F-D38A3A829717}"/>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90C4DA-EDE6-465C-B91D-0B6D7078AFBA}" type="datetime1">
              <a:rPr lang="en-US" smtClean="0"/>
              <a:t>5/10/2022</a:t>
            </a:fld>
            <a:endParaRPr lang="en-US"/>
          </a:p>
        </p:txBody>
      </p:sp>
      <p:sp>
        <p:nvSpPr>
          <p:cNvPr id="5" name="Footer Placeholder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BA01C49-3EB2-4C6C-9647-1495CDE0F3AA}"/>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Add a footer</a:t>
            </a:r>
          </a:p>
        </p:txBody>
      </p:sp>
      <p:sp>
        <p:nvSpPr>
          <p:cNvPr id="6" name="Slide Number Placeholder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D6FEF97-6CC9-4909-8376-5C214B39DBE1}"/>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F31473-23EB-4724-8B59-FE6D21D89FA4}" type="slidenum">
              <a:rPr lang="en-US" smtClean="0"/>
              <a:t>‹#›</a:t>
            </a:fld>
            <a:endParaRPr lang="en-US"/>
          </a:p>
        </p:txBody>
      </p:sp>
    </p:spTree>
    <p:extLst>
      <p:ext uri="{BB962C8B-B14F-4D97-AF65-F5344CB8AC3E}">
        <p14:creationId xmlns:p14="http://schemas.microsoft.com/office/powerpoint/2010/main" val="940486161"/>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2" name="Title Placeholder 1"/>
          <p:cNvSpPr>
            <a:spLocks noGrp="1"/>
          </p:cNvSpPr>
          <p:nvPr>
            <p:ph type="title"/>
          </p:nvPr>
        </p:nvSpPr>
        <p:spPr>
          <a:xfrm>
            <a:off x="1295065" y="982133"/>
            <a:ext cx="95986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064" y="2556932"/>
            <a:ext cx="95986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5241" y="5969000"/>
            <a:ext cx="1599783"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90C4DA-EDE6-465C-B91D-0B6D7078AFBA}" type="datetime1">
              <a:rPr lang="en-US" smtClean="0"/>
              <a:t>5/10/2022</a:t>
            </a:fld>
            <a:endParaRPr lang="en-US"/>
          </a:p>
        </p:txBody>
      </p:sp>
      <p:sp>
        <p:nvSpPr>
          <p:cNvPr id="5" name="Footer Placeholder 4"/>
          <p:cNvSpPr>
            <a:spLocks noGrp="1"/>
          </p:cNvSpPr>
          <p:nvPr>
            <p:ph type="ftr" sz="quarter" idx="3"/>
          </p:nvPr>
        </p:nvSpPr>
        <p:spPr>
          <a:xfrm>
            <a:off x="1295064" y="5969000"/>
            <a:ext cx="7303997" cy="279400"/>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Add a footer</a:t>
            </a:r>
          </a:p>
        </p:txBody>
      </p:sp>
      <p:sp>
        <p:nvSpPr>
          <p:cNvPr id="6" name="Slide Number Placeholder 5"/>
          <p:cNvSpPr>
            <a:spLocks noGrp="1"/>
          </p:cNvSpPr>
          <p:nvPr>
            <p:ph type="sldNum" sz="quarter" idx="4"/>
          </p:nvPr>
        </p:nvSpPr>
        <p:spPr>
          <a:xfrm>
            <a:off x="10351205" y="5969000"/>
            <a:ext cx="542556" cy="279400"/>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F31473-23EB-4724-8B59-FE6D21D89FA4}" type="slidenum">
              <a:rPr lang="en-US" smtClean="0"/>
              <a:t>‹#›</a:t>
            </a:fld>
            <a:endParaRPr lang="en-US"/>
          </a:p>
        </p:txBody>
      </p:sp>
    </p:spTree>
    <p:extLst>
      <p:ext uri="{BB962C8B-B14F-4D97-AF65-F5344CB8AC3E}">
        <p14:creationId xmlns:p14="http://schemas.microsoft.com/office/powerpoint/2010/main" val="292746147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Lst>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xStyles>
    <p:titleStyle>
      <a:lvl1pPr algn="ctr" defTabSz="457063" rtl="0" eaLnBrk="1" latinLnBrk="0" hangingPunct="1">
        <a:spcBef>
          <a:spcPct val="0"/>
        </a:spcBef>
        <a:buNone/>
        <a:defRPr sz="4399"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ct val="20000"/>
        </a:spcBef>
        <a:spcAft>
          <a:spcPts val="600"/>
        </a:spcAft>
        <a:buClr>
          <a:schemeClr val="accent1"/>
        </a:buClr>
        <a:buSzPct val="115000"/>
        <a:buFont typeface="Arial" pitchFamily="34" charset="0"/>
        <a:buChar char="•"/>
        <a:defRPr sz="2399" kern="1200" cap="none">
          <a:solidFill>
            <a:schemeClr val="tx1">
              <a:lumMod val="85000"/>
              <a:lumOff val="1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accent1"/>
        </a:buClr>
        <a:buSzPct val="115000"/>
        <a:buFont typeface="Arial" pitchFamily="34" charset="0"/>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pitchFamily="34" charset="0"/>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pitchFamily="34" charset="0"/>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pitchFamily="34" charset="0"/>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mt="40000"/>
            <a:extLst>
              <a:ext uri="{28A0092B-C50C-407E-A947-70E740481C1C}">
                <a14:useLocalDpi xmlns:a14="http://schemas.microsoft.com/office/drawing/2010/main" val="0"/>
              </a:ext>
            </a:extLst>
          </a:blip>
          <a:stretch>
            <a:fillRect/>
          </a:stretch>
        </p:blipFill>
        <p:spPr bwMode="auto">
          <a:xfrm>
            <a:off x="0" y="1"/>
            <a:ext cx="12188828"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537" y="618518"/>
            <a:ext cx="10361752"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537" y="2367094"/>
            <a:ext cx="10361753"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6737" y="5883276"/>
            <a:ext cx="2742486"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90C4DA-EDE6-465C-B91D-0B6D7078AFBA}" type="datetime1">
              <a:rPr lang="en-US" smtClean="0"/>
              <a:t>5/10/2022</a:t>
            </a:fld>
            <a:endParaRPr lang="en-US"/>
          </a:p>
        </p:txBody>
      </p:sp>
      <p:sp>
        <p:nvSpPr>
          <p:cNvPr id="5" name="Footer Placeholder 4"/>
          <p:cNvSpPr>
            <a:spLocks noGrp="1"/>
          </p:cNvSpPr>
          <p:nvPr>
            <p:ph type="ftr" sz="quarter" idx="3"/>
          </p:nvPr>
        </p:nvSpPr>
        <p:spPr>
          <a:xfrm>
            <a:off x="913537" y="5883276"/>
            <a:ext cx="6671149"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Add a footer</a:t>
            </a:r>
          </a:p>
        </p:txBody>
      </p:sp>
      <p:sp>
        <p:nvSpPr>
          <p:cNvPr id="6" name="Slide Number Placeholder 5"/>
          <p:cNvSpPr>
            <a:spLocks noGrp="1"/>
          </p:cNvSpPr>
          <p:nvPr>
            <p:ph type="sldNum" sz="quarter" idx="4"/>
          </p:nvPr>
        </p:nvSpPr>
        <p:spPr>
          <a:xfrm>
            <a:off x="10511273" y="5883276"/>
            <a:ext cx="764016"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F31473-23EB-4724-8B59-FE6D21D89FA4}" type="slidenum">
              <a:rPr lang="en-US" smtClean="0"/>
              <a:t>‹#›</a:t>
            </a:fld>
            <a:endParaRPr lang="en-US"/>
          </a:p>
        </p:txBody>
      </p:sp>
    </p:spTree>
    <p:extLst>
      <p:ext uri="{BB962C8B-B14F-4D97-AF65-F5344CB8AC3E}">
        <p14:creationId xmlns:p14="http://schemas.microsoft.com/office/powerpoint/2010/main" val="1660288307"/>
      </p:ext>
    </p:extLst>
  </p:cSld>
  <p:clrMap bg1="dk1" tx1="lt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Lst>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txStyles>
    <p:titleStyle>
      <a:lvl1pPr algn="ctr" defTabSz="914126" rtl="0" eaLnBrk="1" latinLnBrk="0" hangingPunct="1">
        <a:lnSpc>
          <a:spcPct val="90000"/>
        </a:lnSpc>
        <a:spcBef>
          <a:spcPct val="0"/>
        </a:spcBef>
        <a:buNone/>
        <a:defRPr sz="3599"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531" indent="-228531" algn="l" defTabSz="914126" rtl="0" eaLnBrk="1" latinLnBrk="0" hangingPunct="1">
        <a:lnSpc>
          <a:spcPct val="120000"/>
        </a:lnSpc>
        <a:spcBef>
          <a:spcPts val="1000"/>
        </a:spcBef>
        <a:buClr>
          <a:schemeClr val="tx1"/>
        </a:buClr>
        <a:buFont typeface="Arial" pitchFamily="34" charset="0"/>
        <a:buChar char="•"/>
        <a:defRPr sz="1999"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594" indent="-228531" algn="l" defTabSz="914126" rtl="0" eaLnBrk="1" latinLnBrk="0" hangingPunct="1">
        <a:lnSpc>
          <a:spcPct val="120000"/>
        </a:lnSpc>
        <a:spcBef>
          <a:spcPts val="500"/>
        </a:spcBef>
        <a:buClr>
          <a:schemeClr val="tx1"/>
        </a:buClr>
        <a:buFont typeface="Arial" pitchFamily="34" charset="0"/>
        <a:buChar char="•"/>
        <a:defRPr sz="1799"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2657" indent="-228531" algn="l" defTabSz="914126" rtl="0" eaLnBrk="1" latinLnBrk="0" hangingPunct="1">
        <a:lnSpc>
          <a:spcPct val="120000"/>
        </a:lnSpc>
        <a:spcBef>
          <a:spcPts val="500"/>
        </a:spcBef>
        <a:buClr>
          <a:schemeClr val="tx1"/>
        </a:buClr>
        <a:buFont typeface="Arial"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599720" indent="-228531" algn="l" defTabSz="914126" rtl="0" eaLnBrk="1" latinLnBrk="0" hangingPunct="1">
        <a:lnSpc>
          <a:spcPct val="120000"/>
        </a:lnSpc>
        <a:spcBef>
          <a:spcPts val="500"/>
        </a:spcBef>
        <a:buClr>
          <a:schemeClr val="tx1"/>
        </a:buClr>
        <a:buFont typeface="Arial"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6783" indent="-228531" algn="l" defTabSz="914126" rtl="0" eaLnBrk="1" latinLnBrk="0" hangingPunct="1">
        <a:lnSpc>
          <a:spcPct val="120000"/>
        </a:lnSpc>
        <a:spcBef>
          <a:spcPts val="500"/>
        </a:spcBef>
        <a:buClr>
          <a:schemeClr val="tx1"/>
        </a:buClr>
        <a:buFont typeface="Arial"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3846" indent="-228531" algn="l" defTabSz="914126" rtl="0" eaLnBrk="1" latinLnBrk="0" hangingPunct="1">
        <a:lnSpc>
          <a:spcPct val="120000"/>
        </a:lnSpc>
        <a:spcBef>
          <a:spcPts val="500"/>
        </a:spcBef>
        <a:buClr>
          <a:schemeClr val="tx1"/>
        </a:buClr>
        <a:buFont typeface="Arial"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0908" indent="-228531" algn="l" defTabSz="914126" rtl="0" eaLnBrk="1" latinLnBrk="0" hangingPunct="1">
        <a:lnSpc>
          <a:spcPct val="120000"/>
        </a:lnSpc>
        <a:spcBef>
          <a:spcPts val="500"/>
        </a:spcBef>
        <a:buClr>
          <a:schemeClr val="tx1"/>
        </a:buClr>
        <a:buFont typeface="Arial"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7971" indent="-228531" algn="l" defTabSz="914126" rtl="0" eaLnBrk="1" latinLnBrk="0" hangingPunct="1">
        <a:lnSpc>
          <a:spcPct val="120000"/>
        </a:lnSpc>
        <a:spcBef>
          <a:spcPts val="500"/>
        </a:spcBef>
        <a:buClr>
          <a:schemeClr val="tx1"/>
        </a:buClr>
        <a:buFont typeface="Arial"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5034" indent="-228531" algn="l" defTabSz="914126" rtl="0" eaLnBrk="1" latinLnBrk="0" hangingPunct="1">
        <a:lnSpc>
          <a:spcPct val="120000"/>
        </a:lnSpc>
        <a:spcBef>
          <a:spcPts val="500"/>
        </a:spcBef>
        <a:buClr>
          <a:schemeClr val="tx1"/>
        </a:buClr>
        <a:buFont typeface="Arial"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97" r:id="rId12"/>
    <p:sldLayoutId id="2147483998" r:id="rId13"/>
    <p:sldLayoutId id="2147483999" r:id="rId14"/>
    <p:sldLayoutId id="2147484000" r:id="rId15"/>
    <p:sldLayoutId id="2147484001" r:id="rId16"/>
    <p:sldLayoutId id="2147484002"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 id="2147484026" r:id="rId36"/>
    <p:sldLayoutId id="2147484027" r:id="rId37"/>
    <p:sldLayoutId id="2147484028" r:id="rId38"/>
    <p:sldLayoutId id="2147484029" r:id="rId39"/>
    <p:sldLayoutId id="2147484030" r:id="rId40"/>
    <p:sldLayoutId id="2147484031" r:id="rId41"/>
    <p:sldLayoutId id="2147484032" r:id="rId42"/>
    <p:sldLayoutId id="2147484033" r:id="rId43"/>
    <p:sldLayoutId id="2147484034" r:id="rId44"/>
    <p:sldLayoutId id="2147484035" r:id="rId45"/>
    <p:sldLayoutId id="2147484036" r:id="rId46"/>
    <p:sldLayoutId id="2147484037" r:id="rId47"/>
    <p:sldLayoutId id="2147484038" r:id="rId48"/>
    <p:sldLayoutId id="2147484039" r:id="rId49"/>
    <p:sldLayoutId id="2147484040" r:id="rId50"/>
    <p:sldLayoutId id="2147484041" r:id="rId51"/>
    <p:sldLayoutId id="2147484042" r:id="rId52"/>
    <p:sldLayoutId id="2147484043" r:id="rId53"/>
    <p:sldLayoutId id="2147484044" r:id="rId54"/>
    <p:sldLayoutId id="2147484045" r:id="rId55"/>
    <p:sldLayoutId id="2147484046" r:id="rId56"/>
  </p:sldLayoutIdLst>
  <p:transition/>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Tx/>
        <a:buFont typeface="Arial"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C7808-8891-4326-9879-2712A73DC2D5}" type="datetimeFigureOut">
              <a:rPr lang="en-IN" smtClean="0"/>
              <a:t>10-05-2022</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AEA3B-F622-459F-B076-35B2EED7E7A5}" type="slidenum">
              <a:rPr lang="en-IN" smtClean="0"/>
              <a:t>‹#›</a:t>
            </a:fld>
            <a:endParaRPr lang="en-IN"/>
          </a:p>
        </p:txBody>
      </p:sp>
    </p:spTree>
    <p:extLst>
      <p:ext uri="{BB962C8B-B14F-4D97-AF65-F5344CB8AC3E}">
        <p14:creationId xmlns:p14="http://schemas.microsoft.com/office/powerpoint/2010/main" val="3126402623"/>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 id="2147484069" r:id="rId22"/>
    <p:sldLayoutId id="2147484070" r:id="rId23"/>
    <p:sldLayoutId id="2147484071" r:id="rId24"/>
    <p:sldLayoutId id="2147484072" r:id="rId25"/>
    <p:sldLayoutId id="2147484073" r:id="rId26"/>
    <p:sldLayoutId id="2147484074" r:id="rId27"/>
    <p:sldLayoutId id="2147484075" r:id="rId28"/>
    <p:sldLayoutId id="2147484076" r:id="rId29"/>
    <p:sldLayoutId id="2147484077" r:id="rId30"/>
    <p:sldLayoutId id="2147484078" r:id="rId31"/>
    <p:sldLayoutId id="2147484079" r:id="rId32"/>
    <p:sldLayoutId id="2147484080" r:id="rId33"/>
    <p:sldLayoutId id="2147484081" r:id="rId34"/>
    <p:sldLayoutId id="2147484082" r:id="rId35"/>
    <p:sldLayoutId id="2147484083" r:id="rId36"/>
    <p:sldLayoutId id="2147484084" r:id="rId37"/>
    <p:sldLayoutId id="2147484085" r:id="rId38"/>
    <p:sldLayoutId id="2147484086" r:id="rId39"/>
    <p:sldLayoutId id="2147484087" r:id="rId40"/>
    <p:sldLayoutId id="2147484088" r:id="rId41"/>
    <p:sldLayoutId id="2147484089" r:id="rId42"/>
    <p:sldLayoutId id="2147484090" r:id="rId43"/>
    <p:sldLayoutId id="2147484091" r:id="rId44"/>
    <p:sldLayoutId id="2147484092" r:id="rId45"/>
    <p:sldLayoutId id="2147484093" r:id="rId46"/>
    <p:sldLayoutId id="2147484094" r:id="rId47"/>
    <p:sldLayoutId id="2147484095" r:id="rId48"/>
    <p:sldLayoutId id="2147484096" r:id="rId49"/>
    <p:sldLayoutId id="2147484097" r:id="rId50"/>
    <p:sldLayoutId id="2147484098" r:id="rId51"/>
    <p:sldLayoutId id="2147484099" r:id="rId52"/>
    <p:sldLayoutId id="2147484100" r:id="rId53"/>
    <p:sldLayoutId id="2147484101" r:id="rId54"/>
    <p:sldLayoutId id="2147484102" r:id="rId55"/>
    <p:sldLayoutId id="2147484103" r:id="rId56"/>
  </p:sldLayoutIdLst>
  <p:transition/>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Tx/>
        <a:buFont typeface="Arial"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6.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69.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6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69.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8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87.xml"/><Relationship Id="rId4"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87.xml"/><Relationship Id="rId6" Type="http://schemas.openxmlformats.org/officeDocument/2006/relationships/image" Target="../media/image170.svg"/><Relationship Id="rId5" Type="http://schemas.openxmlformats.org/officeDocument/2006/relationships/image" Target="../media/image34.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xml.rels><?xml version="1.0" encoding="UTF-8" standalone="yes"?>
<Relationships xmlns="http://schemas.openxmlformats.org/package/2006/relationships"><Relationship Id="rId7"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8.xml"/><Relationship Id="rId6" Type="http://schemas.openxmlformats.org/officeDocument/2006/relationships/hyperlink" Target="https://en.wikipedia.org/wiki/Ministry_of_Agro_and_Rural_Industries_(India)"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6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5.jpeg"/><Relationship Id="rId1" Type="http://schemas.openxmlformats.org/officeDocument/2006/relationships/slideLayout" Target="../slideLayouts/slideLayout48.xml"/><Relationship Id="rId5" Type="http://schemas.openxmlformats.org/officeDocument/2006/relationships/image" Target="../media/image36.jpeg"/><Relationship Id="rId4" Type="http://schemas.openxmlformats.org/officeDocument/2006/relationships/hyperlink" Target="https://msme.odisha.gov.in/" TargetMode="Externa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9.jpeg"/><Relationship Id="rId2" Type="http://schemas.openxmlformats.org/officeDocument/2006/relationships/diagramData" Target="../diagrams/data7.xml"/><Relationship Id="rId1" Type="http://schemas.openxmlformats.org/officeDocument/2006/relationships/slideLayout" Target="../slideLayouts/slideLayout16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6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6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6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61.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6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6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7" Type="http://schemas.openxmlformats.org/officeDocument/2006/relationships/image" Target="../media/image52.pn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png"/><Relationship Id="rId41" Type="http://schemas.openxmlformats.org/officeDocument/2006/relationships/image" Target="../media/image86.png"/><Relationship Id="rId1" Type="http://schemas.openxmlformats.org/officeDocument/2006/relationships/slideLayout" Target="../slideLayouts/slideLayout167.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png"/><Relationship Id="rId36" Type="http://schemas.openxmlformats.org/officeDocument/2006/relationships/image" Target="../media/image81.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 Id="rId35" Type="http://schemas.openxmlformats.org/officeDocument/2006/relationships/image" Target="../media/image80.png"/><Relationship Id="rId8" Type="http://schemas.openxmlformats.org/officeDocument/2006/relationships/image" Target="../media/image53.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7.xml"/></Relationships>
</file>

<file path=ppt/slides/_rels/slide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7.xml"/></Relationships>
</file>

<file path=ppt/slides/_rels/slide36.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47" Type="http://schemas.openxmlformats.org/officeDocument/2006/relationships/image" Target="../media/image134.png"/><Relationship Id="rId50" Type="http://schemas.openxmlformats.org/officeDocument/2006/relationships/image" Target="../media/image137.png"/><Relationship Id="rId7" Type="http://schemas.openxmlformats.org/officeDocument/2006/relationships/image" Target="../media/image94.png"/><Relationship Id="rId2" Type="http://schemas.openxmlformats.org/officeDocument/2006/relationships/image" Target="../media/image89.png"/><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45" Type="http://schemas.openxmlformats.org/officeDocument/2006/relationships/image" Target="../media/image132.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6.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4" Type="http://schemas.openxmlformats.org/officeDocument/2006/relationships/image" Target="../media/image131.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png"/><Relationship Id="rId8" Type="http://schemas.openxmlformats.org/officeDocument/2006/relationships/image" Target="../media/image95.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image" Target="../media/image133.png"/><Relationship Id="rId20" Type="http://schemas.openxmlformats.org/officeDocument/2006/relationships/image" Target="../media/image107.png"/><Relationship Id="rId41" Type="http://schemas.openxmlformats.org/officeDocument/2006/relationships/image" Target="../media/image128.png"/><Relationship Id="rId1" Type="http://schemas.openxmlformats.org/officeDocument/2006/relationships/slideLayout" Target="../slideLayouts/slideLayout163.xml"/><Relationship Id="rId6" Type="http://schemas.openxmlformats.org/officeDocument/2006/relationships/image" Target="../media/image93.png"/></Relationships>
</file>

<file path=ppt/slides/_rels/slide3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image" Target="../media/image120.png"/><Relationship Id="rId16" Type="http://schemas.openxmlformats.org/officeDocument/2006/relationships/image" Target="../media/image134.png"/><Relationship Id="rId1" Type="http://schemas.openxmlformats.org/officeDocument/2006/relationships/slideLayout" Target="../slideLayouts/slideLayout163.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38.xml.rels><?xml version="1.0" encoding="UTF-8" standalone="yes"?>
<Relationships xmlns="http://schemas.openxmlformats.org/package/2006/relationships"><Relationship Id="rId2" Type="http://schemas.openxmlformats.org/officeDocument/2006/relationships/hyperlink" Target="http://www.msmedatabank.in/" TargetMode="External"/><Relationship Id="rId1" Type="http://schemas.openxmlformats.org/officeDocument/2006/relationships/slideLayout" Target="../slideLayouts/slideLayout163.xml"/></Relationships>
</file>

<file path=ppt/slides/_rels/slide3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6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66.xml"/></Relationships>
</file>

<file path=ppt/slides/_rels/slide4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66.xml"/></Relationships>
</file>

<file path=ppt/slides/_rels/slide4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66.xml"/></Relationships>
</file>

<file path=ppt/slides/_rels/slide4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69.xml"/></Relationships>
</file>

<file path=ppt/slides/_rels/slide4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64.xml"/></Relationships>
</file>

<file path=ppt/slides/_rels/slide4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64.xml"/></Relationships>
</file>

<file path=ppt/slides/_rels/slide4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64.xml"/></Relationships>
</file>

<file path=ppt/slides/_rels/slide4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77.xml"/><Relationship Id="rId6" Type="http://schemas.openxmlformats.org/officeDocument/2006/relationships/image" Target="../media/image21.jpeg"/><Relationship Id="rId5" Type="http://schemas.openxmlformats.org/officeDocument/2006/relationships/image" Target="../media/image154.sv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65.xml"/></Relationships>
</file>

<file path=ppt/slides/_rels/slide5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68.xml"/></Relationships>
</file>

<file path=ppt/slides/_rels/slide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6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8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87.xml"/><Relationship Id="rId4" Type="http://schemas.openxmlformats.org/officeDocument/2006/relationships/image" Target="../media/image157.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7.xml"/><Relationship Id="rId4" Type="http://schemas.openxmlformats.org/officeDocument/2006/relationships/image" Target="../media/image159.sv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8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bstract Building" title="Abstract Building">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805319F-612A-49F0-B6DA-8A214D5DBD2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92" r="92"/>
          <a:stretch>
            <a:fillRect/>
          </a:stretch>
        </p:blipFill>
        <p:spPr>
          <a:xfrm>
            <a:off x="0" y="0"/>
            <a:ext cx="12259822" cy="6858000"/>
          </a:xfrm>
        </p:spPr>
      </p:pic>
      <p:sp>
        <p:nvSpPr>
          <p:cNvPr id="6" name="Title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E0E8055-17FA-43CE-9F03-E712F496B7CF}"/>
              </a:ext>
            </a:extLst>
          </p:cNvPr>
          <p:cNvSpPr>
            <a:spLocks noGrp="1"/>
          </p:cNvSpPr>
          <p:nvPr>
            <p:ph type="ctrTitle"/>
          </p:nvPr>
        </p:nvSpPr>
        <p:spPr>
          <a:xfrm flipV="1">
            <a:off x="573941" y="1556792"/>
            <a:ext cx="770281" cy="60445"/>
          </a:xfrm>
        </p:spPr>
        <p:txBody>
          <a:bodyPr>
            <a:noAutofit/>
          </a:bodyPr>
          <a:lstStyle/>
          <a:p>
            <a:endParaRPr lang="en-US" sz="600">
              <a:solidFill>
                <a:schemeClr val="tx1"/>
              </a:solidFill>
              <a:effectLst>
                <a:outerShdw blurRad="38100" dist="38100" dir="2700000" algn="tl">
                  <a:srgbClr val="000000">
                    <a:alpha val="43137"/>
                  </a:srgbClr>
                </a:outerShdw>
              </a:effectLst>
            </a:endParaRPr>
          </a:p>
        </p:txBody>
      </p:sp>
      <p:sp>
        <p:nvSpPr>
          <p:cNvPr id="7" name="Subtitle 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935280A-EBD5-4EFA-81A0-313C85F987EC}"/>
              </a:ext>
            </a:extLst>
          </p:cNvPr>
          <p:cNvSpPr>
            <a:spLocks noGrp="1"/>
          </p:cNvSpPr>
          <p:nvPr>
            <p:ph type="subTitle" idx="1"/>
          </p:nvPr>
        </p:nvSpPr>
        <p:spPr>
          <a:xfrm>
            <a:off x="7174532" y="6328012"/>
            <a:ext cx="6607535" cy="450503"/>
          </a:xfrm>
        </p:spPr>
        <p:txBody>
          <a:bodyPr>
            <a:normAutofit lnSpcReduction="10000"/>
          </a:bodyPr>
          <a:lstStyle/>
          <a:p>
            <a:r>
              <a:rPr lang="en-US">
                <a:solidFill>
                  <a:schemeClr val="tx1"/>
                </a:solidFill>
                <a:effectLst>
                  <a:outerShdw blurRad="38100" dist="38100" dir="2700000" algn="tl">
                    <a:srgbClr val="000000">
                      <a:alpha val="43137"/>
                    </a:srgbClr>
                  </a:outerShdw>
                </a:effectLst>
              </a:rPr>
              <a:t>By Abhishek Arthur</a:t>
            </a:r>
          </a:p>
        </p:txBody>
      </p:sp>
      <p:grpSp>
        <p:nvGrpSpPr>
          <p:cNvPr id="40" name="Group 3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1BEC607-8474-408E-A7AC-48A065F31B63}"/>
              </a:ext>
              <a:ext uri="{C183D7F6-B498-43B3-948B-1728B52AA6E4}">
                <adec:decorative xmlns:adec="http://schemas.microsoft.com/office/drawing/2017/decorative"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GrpSpPr/>
          <p:nvPr/>
        </p:nvGrpSpPr>
        <p:grpSpPr>
          <a:xfrm flipH="1">
            <a:off x="1989159" y="1285493"/>
            <a:ext cx="7934219" cy="3816424"/>
            <a:chOff x="318989" y="-22763"/>
            <a:chExt cx="7257468" cy="6312215"/>
          </a:xfrm>
        </p:grpSpPr>
        <p:sp>
          <p:nvSpPr>
            <p:cNvPr id="42" name="Rectangle 4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01E3FC-2016-4085-9A4B-A172702EAAE1}"/>
                </a:ext>
              </a:extLst>
            </p:cNvPr>
            <p:cNvSpPr/>
            <p:nvPr userDrawn="1"/>
          </p:nvSpPr>
          <p:spPr>
            <a:xfrm>
              <a:off x="1112253" y="-22763"/>
              <a:ext cx="6117771" cy="6065991"/>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9pPr>
            </a:lstStyle>
            <a:p>
              <a:pPr algn="ctr"/>
              <a:r>
                <a:rPr lang="en-US" sz="1799"/>
                <a:t>2</a:t>
              </a:r>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endParaRPr lang="en-US" sz="1799"/>
            </a:p>
            <a:p>
              <a:pPr algn="ctr"/>
              <a:r>
                <a:rPr lang="en-US" sz="1799"/>
                <a:t>+</a:t>
              </a:r>
            </a:p>
            <a:p>
              <a:pPr algn="ctr"/>
              <a:endParaRPr lang="en-US" sz="1799"/>
            </a:p>
          </p:txBody>
        </p:sp>
        <p:sp>
          <p:nvSpPr>
            <p:cNvPr id="41" name="Rectangle 4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CBF662F-A198-4AD3-8EBC-0EC9A52B2994}"/>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9pPr>
            </a:lstStyle>
            <a:p>
              <a:pPr algn="ctr"/>
              <a:endParaRPr lang="en-US" sz="1799"/>
            </a:p>
          </p:txBody>
        </p:sp>
        <p:sp>
          <p:nvSpPr>
            <p:cNvPr id="43" name="Rectangle 4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42E86C5-8E5F-4620-A4FB-D1F926179D18}"/>
                </a:ext>
              </a:extLst>
            </p:cNvPr>
            <p:cNvSpPr/>
            <p:nvPr userDrawn="1"/>
          </p:nvSpPr>
          <p:spPr>
            <a:xfrm>
              <a:off x="318989" y="587663"/>
              <a:ext cx="6475341" cy="5701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9pPr>
            </a:lstStyle>
            <a:p>
              <a:pPr algn="ctr"/>
              <a:endParaRPr lang="en-US" sz="1799"/>
            </a:p>
          </p:txBody>
        </p:sp>
      </p:grpSp>
      <p:sp>
        <p:nvSpPr>
          <p:cNvPr id="2" name="Rectang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C79BF2-EAA9-42A9-B3A6-7D9582C98A78}"/>
              </a:ext>
            </a:extLst>
          </p:cNvPr>
          <p:cNvSpPr/>
          <p:nvPr/>
        </p:nvSpPr>
        <p:spPr>
          <a:xfrm>
            <a:off x="2685177" y="2420888"/>
            <a:ext cx="7439864" cy="2308324"/>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a:ln w="0"/>
                <a:effectLst>
                  <a:outerShdw blurRad="38100" dist="19050" dir="2700000" algn="tl" rotWithShape="0">
                    <a:schemeClr val="dk1">
                      <a:alpha val="40000"/>
                    </a:schemeClr>
                  </a:outerShdw>
                </a:effectLst>
                <a:latin typeface="Cambria"/>
                <a:cs typeface="Cambria"/>
              </a:rPr>
              <a:t>THE MICRO, SMALL AND MEDIUM ENTERPRISES </a:t>
            </a:r>
            <a:br>
              <a:rPr lang="en-US" sz="4800">
                <a:ln w="0"/>
                <a:effectLst>
                  <a:outerShdw blurRad="38100" dist="19050" dir="2700000" algn="tl" rotWithShape="0">
                    <a:schemeClr val="dk1">
                      <a:alpha val="40000"/>
                    </a:schemeClr>
                  </a:outerShdw>
                </a:effectLst>
                <a:latin typeface="Cambria"/>
                <a:cs typeface="Cambria"/>
              </a:rPr>
            </a:br>
            <a:r>
              <a:rPr lang="en-US" sz="4800">
                <a:ln w="0"/>
                <a:effectLst>
                  <a:outerShdw blurRad="38100" dist="19050" dir="2700000" algn="tl" rotWithShape="0">
                    <a:schemeClr val="dk1">
                      <a:alpha val="40000"/>
                    </a:schemeClr>
                  </a:outerShdw>
                </a:effectLst>
                <a:latin typeface="Cambria"/>
                <a:cs typeface="Cambria"/>
              </a:rPr>
              <a:t>(MSME)</a:t>
            </a:r>
            <a:endParaRPr lang="en-US" sz="480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0621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C582A2-A406-4C9B-A3DA-BA4EECAB37AC}"/>
              </a:ext>
            </a:extLst>
          </p:cNvPr>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normAutofit fontScale="90000"/>
          </a:bodyPr>
          <a:lstStyle>
            <a:lvl1pPr marL="0" marR="0" indent="0" algn="l" defTabSz="914400" rtl="0" eaLnBrk="1" fontAlgn="auto" latinLnBrk="0" hangingPunct="1">
              <a:lnSpc>
                <a:spcPct val="100000"/>
              </a:lnSpc>
              <a:spcBef>
                <a:spcPct val="0"/>
              </a:spcBef>
              <a:spcAft>
                <a:spcPct val="0"/>
              </a:spcAft>
              <a:buClrTx/>
              <a:buSzTx/>
              <a:buFontTx/>
              <a:buNone/>
              <a:defRPr kumimoji="0" sz="4000" b="0" i="0" u="none" strike="noStrike" kern="1200" cap="all" spc="100" normalizeH="0" baseline="0" noProof="0">
                <a:solidFill>
                  <a:schemeClr val="dk1"/>
                </a:solidFill>
                <a:uLnTx/>
                <a:uFillTx/>
                <a:latin typeface="+mj-lt"/>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9pPr>
          </a:lstStyle>
          <a:p>
            <a:pPr algn="ctr"/>
            <a:r>
              <a:rPr lang="en-IN" b="1">
                <a:solidFill>
                  <a:srgbClr val="C00000"/>
                </a:solidFill>
                <a:effectLst>
                  <a:outerShdw blurRad="38100" dist="38100" dir="2700000" algn="tl">
                    <a:srgbClr val="000000">
                      <a:alpha val="43137"/>
                    </a:srgbClr>
                  </a:outerShdw>
                </a:effectLst>
              </a:rPr>
              <a:t>Collaborating for Technical Support</a:t>
            </a:r>
            <a:r>
              <a:rPr lang="en-IN" b="0" i="0">
                <a:solidFill>
                  <a:srgbClr val="343A40"/>
                </a:solidFill>
                <a:effectLst/>
                <a:latin typeface="Lato"/>
              </a:rPr>
              <a:t/>
            </a:r>
            <a:br>
              <a:rPr lang="en-IN" b="0" i="0">
                <a:solidFill>
                  <a:srgbClr val="343A40"/>
                </a:solidFill>
                <a:effectLst/>
                <a:latin typeface="Lato"/>
              </a:rPr>
            </a:br>
            <a:r>
              <a:rPr lang="en-IN" b="1">
                <a:solidFill>
                  <a:srgbClr val="C00000"/>
                </a:solidFill>
                <a:effectLst>
                  <a:outerShdw blurRad="38100" dist="38100" dir="2700000" algn="tl">
                    <a:srgbClr val="000000">
                      <a:alpha val="43137"/>
                    </a:srgbClr>
                  </a:outerShdw>
                </a:effectLst>
              </a:rPr>
              <a:t/>
            </a:r>
            <a:br>
              <a:rPr lang="en-IN" b="1">
                <a:solidFill>
                  <a:srgbClr val="C00000"/>
                </a:solidFill>
                <a:effectLst>
                  <a:outerShdw blurRad="38100" dist="38100" dir="2700000" algn="tl">
                    <a:srgbClr val="000000">
                      <a:alpha val="43137"/>
                    </a:srgbClr>
                  </a:outerShdw>
                </a:effectLst>
              </a:rPr>
            </a:br>
            <a:r>
              <a:rPr lang="en-IN" b="0" i="0">
                <a:solidFill>
                  <a:srgbClr val="343A40"/>
                </a:solidFill>
                <a:effectLst/>
                <a:latin typeface="Lato"/>
              </a:rPr>
              <a:t/>
            </a:r>
            <a:br>
              <a:rPr lang="en-IN" b="0" i="0">
                <a:solidFill>
                  <a:srgbClr val="343A40"/>
                </a:solidFill>
                <a:effectLst/>
                <a:latin typeface="Lato"/>
              </a:rPr>
            </a:br>
            <a:endParaRPr lang="en-IN" b="1">
              <a:solidFill>
                <a:srgbClr val="C00000"/>
              </a:solidFill>
              <a:effectLst>
                <a:outerShdw blurRad="38100" dist="38100" dir="2700000" algn="tl">
                  <a:srgbClr val="000000">
                    <a:alpha val="43137"/>
                  </a:srgbClr>
                </a:outerShdw>
              </a:effectLst>
            </a:endParaRPr>
          </a:p>
        </p:txBody>
      </p:sp>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0F4F9B-7D29-4BED-87FB-3F3D1724712B}"/>
              </a:ext>
            </a:extLst>
          </p:cNvPr>
          <p:cNvSpPr>
            <a:spLocks noGrp="1"/>
          </p:cNvSpPr>
          <p:nvPr>
            <p:ph type="sldNum" sz="quarter" idx="4"/>
          </p:nvPr>
        </p:nvSpPr>
        <p:spPr>
          <a:xfrm>
            <a:off x="119336" y="6361806"/>
            <a:ext cx="302281" cy="365760"/>
          </a:xfrm>
        </p:spPr>
        <p:txBody>
          <a:bodyPr/>
          <a:lstStyle/>
          <a:p>
            <a:fld id="{4FAB73BC-B049-4115-A692-8D63A059BFB8}" type="slidenum">
              <a:rPr lang="en-US" smtClean="0"/>
              <a:t>10</a:t>
            </a:fld>
            <a:endParaRPr lang="en-US"/>
          </a:p>
        </p:txBody>
      </p:sp>
      <p:sp>
        <p:nvSpPr>
          <p:cNvPr id="29"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E3975B-F441-486B-9317-C176CC96BC6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
        <p:nvSpPr>
          <p:cNvPr id="10" name="TextBox 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095AFBF-07B5-4A9E-AFBF-5E36E0FC1D4C}"/>
              </a:ext>
            </a:extLst>
          </p:cNvPr>
          <p:cNvSpPr txBox="1"/>
          <p:nvPr/>
        </p:nvSpPr>
        <p:spPr>
          <a:xfrm>
            <a:off x="418662" y="1925432"/>
            <a:ext cx="6685450" cy="440120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lgn="l">
              <a:buFont typeface="Wingdings" panose="05000000000000000000" pitchFamily="2" charset="2"/>
              <a:buChar char="ü"/>
            </a:pPr>
            <a:r>
              <a:rPr lang="en-US" sz="2800" b="1">
                <a:latin typeface="+mj-lt"/>
              </a:rPr>
              <a:t>One of the ways for MSMEs to build their network and garner support from peers is by collaborating with others for technical support. </a:t>
            </a:r>
          </a:p>
          <a:p>
            <a:pPr marL="457200" indent="-457200" algn="l">
              <a:buFont typeface="Wingdings" panose="05000000000000000000" pitchFamily="2" charset="2"/>
              <a:buChar char="ü"/>
            </a:pPr>
            <a:endParaRPr lang="en-US" sz="2800" b="1">
              <a:latin typeface="+mj-lt"/>
            </a:endParaRPr>
          </a:p>
          <a:p>
            <a:pPr marL="457200" indent="-457200" algn="l">
              <a:buFont typeface="Wingdings" panose="05000000000000000000" pitchFamily="2" charset="2"/>
              <a:buChar char="ü"/>
            </a:pPr>
            <a:r>
              <a:rPr lang="en-US" sz="2800" b="1">
                <a:latin typeface="+mj-lt"/>
              </a:rPr>
              <a:t>Listing your business on a marketplace and allowing orders to be taken digitally via an alternate business that acts as an enabler is a classic example of collaborating for technical support.</a:t>
            </a:r>
          </a:p>
          <a:p>
            <a:pPr algn="l"/>
            <a:endParaRPr lang="en-US" sz="2800" b="1">
              <a:latin typeface="+mj-lt"/>
            </a:endParaRPr>
          </a:p>
        </p:txBody>
      </p:sp>
      <p:pic>
        <p:nvPicPr>
          <p:cNvPr id="3080" name="Picture 8" descr="Why is Collaboration Important in Customer Service">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624AD86-9804-4859-B6A7-C3FBD26E5F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812898" y="2420888"/>
            <a:ext cx="3960440" cy="2589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76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tretch>
            <a:fillRect l="-14000" r="-14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FA5427B-A2A8-4B7C-845C-8294CAE6251C}"/>
              </a:ext>
            </a:extLst>
          </p:cNvPr>
          <p:cNvSpPr>
            <a:spLocks noGrp="1"/>
          </p:cNvSpPr>
          <p:nvPr>
            <p:ph type="body" sz="quarter" idx="13"/>
          </p:nvPr>
        </p:nvSpPr>
        <p:spPr/>
        <p:txBody>
          <a:bodyPr/>
          <a:lstStyle/>
          <a:p>
            <a:endParaRPr lang="en-IN"/>
          </a:p>
        </p:txBody>
      </p:sp>
      <p:sp>
        <p:nvSpPr>
          <p:cNvPr id="4" name="Text Placeholder 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C956BEF-701B-44BC-AAC0-00E584DBBA24}"/>
              </a:ext>
            </a:extLst>
          </p:cNvPr>
          <p:cNvSpPr>
            <a:spLocks noGrp="1"/>
          </p:cNvSpPr>
          <p:nvPr>
            <p:ph type="body" sz="quarter" idx="15"/>
          </p:nvPr>
        </p:nvSpPr>
        <p:spPr>
          <a:solidFill>
            <a:schemeClr val="accent1">
              <a:alpha val="40000"/>
            </a:schemeClr>
          </a:solidFill>
        </p:spPr>
        <p:txBody>
          <a:bodyPr/>
          <a:lstStyle/>
          <a:p>
            <a:endParaRPr lang="en-IN"/>
          </a:p>
        </p:txBody>
      </p:sp>
      <p:sp>
        <p:nvSpPr>
          <p:cNvPr id="5" name="Title 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C1FBE09-EFD0-45F7-8954-D630FFDDBF05}"/>
              </a:ext>
            </a:extLst>
          </p:cNvPr>
          <p:cNvSpPr>
            <a:spLocks noGrp="1"/>
          </p:cNvSpPr>
          <p:nvPr>
            <p:ph type="ctrTitle"/>
          </p:nvPr>
        </p:nvSpPr>
        <p:spPr>
          <a:xfrm>
            <a:off x="2423592" y="1700808"/>
            <a:ext cx="7344816" cy="2479430"/>
          </a:xfrm>
        </p:spPr>
        <p:txBody>
          <a:bodyPr>
            <a:normAutofit fontScale="90000"/>
          </a:bodyPr>
          <a:lstStyle/>
          <a:p>
            <a:r>
              <a:rPr lang="en-IN" sz="6700" b="1" i="0">
                <a:solidFill>
                  <a:srgbClr val="FF0000"/>
                </a:solidFill>
                <a:effectLst>
                  <a:outerShdw blurRad="38100" dist="38100" dir="2700000" algn="tl">
                    <a:srgbClr val="000000">
                      <a:alpha val="43137"/>
                    </a:srgbClr>
                  </a:outerShdw>
                </a:effectLst>
                <a:latin typeface="Adamina"/>
              </a:rPr>
              <a:t>Tips </a:t>
            </a:r>
            <a:r>
              <a:rPr lang="en-IN" sz="6700" b="1" i="0">
                <a:effectLst>
                  <a:outerShdw blurRad="38100" dist="38100" dir="2700000" algn="tl">
                    <a:srgbClr val="000000">
                      <a:alpha val="43137"/>
                    </a:srgbClr>
                  </a:outerShdw>
                </a:effectLst>
                <a:latin typeface="Adamina"/>
              </a:rPr>
              <a:t>for financial management OF MSMEs</a:t>
            </a:r>
            <a:r>
              <a:rPr lang="en-IN" b="1" i="0">
                <a:solidFill>
                  <a:srgbClr val="000000"/>
                </a:solidFill>
                <a:effectLst/>
                <a:latin typeface="Adamina"/>
              </a:rPr>
              <a:t/>
            </a:r>
            <a:br>
              <a:rPr lang="en-IN" b="1" i="0">
                <a:solidFill>
                  <a:srgbClr val="000000"/>
                </a:solidFill>
                <a:effectLst/>
                <a:latin typeface="Adamina"/>
              </a:rPr>
            </a:br>
            <a:endParaRPr lang="en-IN"/>
          </a:p>
        </p:txBody>
      </p:sp>
    </p:spTree>
    <p:extLst>
      <p:ext uri="{BB962C8B-B14F-4D97-AF65-F5344CB8AC3E}">
        <p14:creationId xmlns:p14="http://schemas.microsoft.com/office/powerpoint/2010/main" val="4331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52902DB-60A1-4BBC-BD80-ABD51351CC5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p:nvSpPr>
        <p:spPr>
          <a:xfrm>
            <a:off x="8184232" y="2143522"/>
            <a:ext cx="3600400" cy="3387824"/>
          </a:xfrm>
          <a:prstGeom prst="ellipse">
            <a:avLst/>
          </a:prstGeom>
          <a:blipFill>
            <a:blip r:embed="rId3"/>
            <a:stretch>
              <a:fillRect/>
            </a:stretch>
          </a:blipFill>
          <a:ln>
            <a:noFill/>
          </a:ln>
          <a:effectLst>
            <a:innerShdw blurRad="266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9pPr>
          </a:lstStyle>
          <a:p>
            <a:pPr algn="ctr"/>
            <a:endParaRPr lang="en-US"/>
          </a:p>
        </p:txBody>
      </p:sp>
      <p:sp>
        <p:nvSpPr>
          <p:cNvPr id="4" name="Title 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8287F1B-3E25-4481-B199-24E6AD18DCEE}"/>
              </a:ext>
            </a:extLst>
          </p:cNvPr>
          <p:cNvSpPr>
            <a:spLocks noGrp="1"/>
          </p:cNvSpPr>
          <p:nvPr>
            <p:ph type="title"/>
          </p:nvPr>
        </p:nvSpPr>
        <p:spPr>
          <a:xfrm>
            <a:off x="2423592" y="1007177"/>
            <a:ext cx="7176120" cy="660286"/>
          </a:xfrm>
        </p:spPr>
        <p:style>
          <a:lnRef idx="2">
            <a:schemeClr val="accent5"/>
          </a:lnRef>
          <a:fillRef idx="1">
            <a:schemeClr val="lt1"/>
          </a:fillRef>
          <a:effectRef idx="0">
            <a:schemeClr val="accent5"/>
          </a:effectRef>
          <a:fontRef idx="minor">
            <a:schemeClr val="dk1"/>
          </a:fontRef>
        </p:style>
        <p:txBody>
          <a:bodyPr>
            <a:normAutofit fontScale="90000"/>
          </a:bodyPr>
          <a:lstStyle>
            <a:lvl1pPr marL="0" marR="0" indent="0" algn="l" defTabSz="914400" rtl="0" eaLnBrk="1" fontAlgn="auto" latinLnBrk="0" hangingPunct="1">
              <a:lnSpc>
                <a:spcPct val="100000"/>
              </a:lnSpc>
              <a:spcBef>
                <a:spcPct val="0"/>
              </a:spcBef>
              <a:spcAft>
                <a:spcPct val="0"/>
              </a:spcAft>
              <a:buClrTx/>
              <a:buSzTx/>
              <a:buFontTx/>
              <a:buNone/>
              <a:defRPr kumimoji="0" sz="4000" b="0" i="0" u="none" strike="noStrike" kern="1200" cap="all" spc="100" normalizeH="0" baseline="0" noProof="0">
                <a:solidFill>
                  <a:schemeClr val="dk1"/>
                </a:solidFill>
                <a:uLnTx/>
                <a:uFillTx/>
                <a:latin typeface="+mj-lt"/>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9pPr>
          </a:lstStyle>
          <a:p>
            <a:r>
              <a:rPr lang="en-IN" b="1" i="0" cap="none" spc="0">
                <a:ln w="0"/>
                <a:solidFill>
                  <a:srgbClr val="FF0000"/>
                </a:solidFill>
                <a:effectLst>
                  <a:outerShdw blurRad="38100" dist="19050" dir="2700000" algn="tl" rotWithShape="0">
                    <a:schemeClr val="dk1">
                      <a:alpha val="40000"/>
                    </a:schemeClr>
                  </a:outerShdw>
                </a:effectLst>
              </a:rPr>
              <a:t>BUSINESS FINANCE VS PERSONAL FINANCE</a:t>
            </a:r>
            <a:endParaRPr lang="en-US" b="1" cap="none" spc="0">
              <a:ln w="0"/>
              <a:solidFill>
                <a:srgbClr val="FF0000"/>
              </a:solidFill>
              <a:effectLst>
                <a:outerShdw blurRad="38100" dist="19050" dir="2700000" algn="tl" rotWithShape="0">
                  <a:schemeClr val="dk1">
                    <a:alpha val="40000"/>
                  </a:schemeClr>
                </a:outerShdw>
              </a:effectLst>
            </a:endParaRPr>
          </a:p>
        </p:txBody>
      </p:sp>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1D4ADB-79CE-478E-8FBE-53E59DEC969A}"/>
              </a:ext>
            </a:extLst>
          </p:cNvPr>
          <p:cNvSpPr>
            <a:spLocks noGrp="1"/>
          </p:cNvSpPr>
          <p:nvPr>
            <p:ph type="sldNum" sz="quarter" idx="4"/>
          </p:nvPr>
        </p:nvSpPr>
        <p:spPr/>
        <p:txBody>
          <a:bodyPr/>
          <a:lstStyle/>
          <a:p>
            <a:fld id="{4FAB73BC-B049-4115-A692-8D63A059BFB8}" type="slidenum">
              <a:rPr lang="en-US" smtClean="0"/>
              <a:t>12</a:t>
            </a:fld>
            <a:endParaRPr lang="en-US"/>
          </a:p>
        </p:txBody>
      </p:sp>
      <p:sp>
        <p:nvSpPr>
          <p:cNvPr id="5"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8F5C4E3-6105-466B-A340-80D73DB227A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
        <p:nvSpPr>
          <p:cNvPr id="9" name="Content Placeholder 1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F307770-38D8-49CA-BFD0-64F78C89348C}"/>
              </a:ext>
            </a:extLst>
          </p:cNvPr>
          <p:cNvSpPr txBox="1"/>
          <p:nvPr/>
        </p:nvSpPr>
        <p:spPr>
          <a:xfrm>
            <a:off x="575660" y="2107405"/>
            <a:ext cx="7608168" cy="4686300"/>
          </a:xfrm>
          <a:prstGeom prst="rect">
            <a:avLst/>
          </a:prstGeom>
        </p:spPr>
        <p:txBody>
          <a:bodyPr/>
          <a:lstStyle>
            <a:defPPr>
              <a:defRPr lang="en-US"/>
            </a:defPPr>
            <a:lvl1pPr marL="228600" indent="-228600" algn="l" defTabSz="914400" rtl="0" eaLnBrk="1" latinLnBrk="0" hangingPunct="1">
              <a:lnSpc>
                <a:spcPct val="90000"/>
              </a:lnSpc>
              <a:spcBef>
                <a:spcPts val="1200"/>
              </a:spcBef>
              <a:spcAft>
                <a:spcPts val="200"/>
              </a:spcAft>
              <a:buClr>
                <a:schemeClr val="accent1"/>
              </a:buClr>
              <a:buSzTx/>
              <a:buFont typeface="Arial"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fontAlgn="base"/>
            <a:r>
              <a:rPr lang="en-US" sz="2800" b="1" dirty="0">
                <a:latin typeface="+mj-lt"/>
              </a:rPr>
              <a:t>Entrepreneurs handling a smaller industry generally mix their business finance and personal finance with the aid of one single bank account for all transactions. However, this dependency is incredibly unhealthy for business and personal finance of the entrepreneur.</a:t>
            </a:r>
          </a:p>
          <a:p>
            <a:pPr algn="just" fontAlgn="base"/>
            <a:r>
              <a:rPr lang="en-US" sz="2800" b="1" dirty="0">
                <a:latin typeface="+mj-lt"/>
              </a:rPr>
              <a:t>So separate trade and personal banking account. This will not just help you monitor your financial go with the flow but additionally aid you in elevating business loans from banks and replacement lenders.</a:t>
            </a:r>
          </a:p>
          <a:p>
            <a:pPr algn="just" fontAlgn="base"/>
            <a:endParaRPr lang="en-US" b="0" i="0" dirty="0">
              <a:solidFill>
                <a:srgbClr val="000000"/>
              </a:solidFill>
              <a:effectLst/>
              <a:latin typeface="Sarala"/>
            </a:endParaRPr>
          </a:p>
        </p:txBody>
      </p:sp>
    </p:spTree>
    <p:extLst>
      <p:ext uri="{BB962C8B-B14F-4D97-AF65-F5344CB8AC3E}">
        <p14:creationId xmlns:p14="http://schemas.microsoft.com/office/powerpoint/2010/main" val="196925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52902DB-60A1-4BBC-BD80-ABD51351CC5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p:nvSpPr>
        <p:spPr>
          <a:xfrm>
            <a:off x="8328248" y="2171700"/>
            <a:ext cx="3600400" cy="3387824"/>
          </a:xfrm>
          <a:prstGeom prst="ellipse">
            <a:avLst/>
          </a:prstGeom>
          <a:blipFill>
            <a:blip r:embed="rId3"/>
            <a:stretch>
              <a:fillRect/>
            </a:stretch>
          </a:blipFill>
          <a:ln>
            <a:noFill/>
          </a:ln>
          <a:effectLst>
            <a:innerShdw blurRad="266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9pPr>
          </a:lstStyle>
          <a:p>
            <a:pPr algn="ctr"/>
            <a:endParaRPr lang="en-US"/>
          </a:p>
        </p:txBody>
      </p:sp>
      <p:sp>
        <p:nvSpPr>
          <p:cNvPr id="4" name="Title 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8287F1B-3E25-4481-B199-24E6AD18DCEE}"/>
              </a:ext>
            </a:extLst>
          </p:cNvPr>
          <p:cNvSpPr>
            <a:spLocks noGrp="1"/>
          </p:cNvSpPr>
          <p:nvPr>
            <p:ph type="title"/>
          </p:nvPr>
        </p:nvSpPr>
        <p:spPr>
          <a:xfrm>
            <a:off x="2351584" y="1007177"/>
            <a:ext cx="7176120" cy="660286"/>
          </a:xfrm>
        </p:spPr>
        <p:style>
          <a:lnRef idx="2">
            <a:schemeClr val="accent5"/>
          </a:lnRef>
          <a:fillRef idx="1">
            <a:schemeClr val="lt1"/>
          </a:fillRef>
          <a:effectRef idx="0">
            <a:schemeClr val="accent5"/>
          </a:effectRef>
          <a:fontRef idx="minor">
            <a:schemeClr val="dk1"/>
          </a:fontRef>
        </p:style>
        <p:txBody>
          <a:bodyPr>
            <a:normAutofit fontScale="90000"/>
          </a:bodyPr>
          <a:lstStyle>
            <a:lvl1pPr marL="0" marR="0" indent="0" algn="l" defTabSz="914400" rtl="0" eaLnBrk="1" fontAlgn="auto" latinLnBrk="0" hangingPunct="1">
              <a:lnSpc>
                <a:spcPct val="100000"/>
              </a:lnSpc>
              <a:spcBef>
                <a:spcPct val="0"/>
              </a:spcBef>
              <a:spcAft>
                <a:spcPct val="0"/>
              </a:spcAft>
              <a:buClrTx/>
              <a:buSzTx/>
              <a:buFontTx/>
              <a:buNone/>
              <a:defRPr kumimoji="0" sz="4000" b="0" i="0" u="none" strike="noStrike" kern="1200" cap="all" spc="100" normalizeH="0" baseline="0" noProof="0">
                <a:solidFill>
                  <a:schemeClr val="dk1"/>
                </a:solidFill>
                <a:uLnTx/>
                <a:uFillTx/>
                <a:latin typeface="+mj-lt"/>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9pPr>
          </a:lstStyle>
          <a:p>
            <a:pPr algn="ctr"/>
            <a:r>
              <a:rPr lang="en-IN" b="1" i="0">
                <a:solidFill>
                  <a:srgbClr val="FF0000"/>
                </a:solidFill>
                <a:effectLst>
                  <a:outerShdw blurRad="38100" dist="38100" dir="2700000" algn="tl">
                    <a:srgbClr val="000000">
                      <a:alpha val="43137"/>
                    </a:srgbClr>
                  </a:outerShdw>
                </a:effectLst>
              </a:rPr>
              <a:t>Maintain Planning</a:t>
            </a:r>
            <a:endParaRPr lang="en-US" b="1" cap="none" spc="0">
              <a:ln w="0"/>
              <a:solidFill>
                <a:srgbClr val="FF0000"/>
              </a:solidFill>
              <a:effectLst>
                <a:outerShdw blurRad="38100" dist="38100" dir="2700000" algn="tl">
                  <a:srgbClr val="000000">
                    <a:alpha val="43137"/>
                  </a:srgbClr>
                </a:outerShdw>
              </a:effectLst>
            </a:endParaRPr>
          </a:p>
        </p:txBody>
      </p:sp>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1D4ADB-79CE-478E-8FBE-53E59DEC969A}"/>
              </a:ext>
            </a:extLst>
          </p:cNvPr>
          <p:cNvSpPr>
            <a:spLocks noGrp="1"/>
          </p:cNvSpPr>
          <p:nvPr>
            <p:ph type="sldNum" sz="quarter" idx="4"/>
          </p:nvPr>
        </p:nvSpPr>
        <p:spPr/>
        <p:txBody>
          <a:bodyPr/>
          <a:lstStyle/>
          <a:p>
            <a:fld id="{4FAB73BC-B049-4115-A692-8D63A059BFB8}" type="slidenum">
              <a:rPr lang="en-US" smtClean="0"/>
              <a:t>13</a:t>
            </a:fld>
            <a:endParaRPr lang="en-US"/>
          </a:p>
        </p:txBody>
      </p:sp>
      <p:sp>
        <p:nvSpPr>
          <p:cNvPr id="5"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8F5C4E3-6105-466B-A340-80D73DB227A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
        <p:nvSpPr>
          <p:cNvPr id="9" name="Content Placeholder 1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F307770-38D8-49CA-BFD0-64F78C89348C}"/>
              </a:ext>
            </a:extLst>
          </p:cNvPr>
          <p:cNvSpPr txBox="1"/>
          <p:nvPr/>
        </p:nvSpPr>
        <p:spPr>
          <a:xfrm>
            <a:off x="779928" y="2083595"/>
            <a:ext cx="7416824" cy="4469605"/>
          </a:xfrm>
          <a:prstGeom prst="rect">
            <a:avLst/>
          </a:prstGeom>
        </p:spPr>
        <p:txBody>
          <a:bodyPr/>
          <a:lstStyle>
            <a:defPPr>
              <a:defRPr lang="en-US"/>
            </a:defPPr>
            <a:lvl1pPr marL="228600" indent="-228600" algn="l" defTabSz="914400" rtl="0" eaLnBrk="1" latinLnBrk="0" hangingPunct="1">
              <a:lnSpc>
                <a:spcPct val="90000"/>
              </a:lnSpc>
              <a:spcBef>
                <a:spcPts val="1200"/>
              </a:spcBef>
              <a:spcAft>
                <a:spcPts val="200"/>
              </a:spcAft>
              <a:buClr>
                <a:schemeClr val="accent1"/>
              </a:buClr>
              <a:buSzTx/>
              <a:buFont typeface="Arial"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fontAlgn="base"/>
            <a:r>
              <a:rPr lang="en-US" sz="3200" b="1" dirty="0">
                <a:latin typeface="+mj-lt"/>
              </a:rPr>
              <a:t>Financial planning is as foremost as business planning or advertising methods and entrepreneurs have got to pay attention to this aspect of financial management.</a:t>
            </a:r>
          </a:p>
          <a:p>
            <a:pPr algn="just" fontAlgn="base"/>
            <a:r>
              <a:rPr lang="en-US" sz="3200" b="1" dirty="0">
                <a:latin typeface="+mj-lt"/>
              </a:rPr>
              <a:t>Entrepreneurs must work out a quarterly financial plan and evaluation each month to have an understanding of the economic pulse of what you are promoting and plan a bigger cost.</a:t>
            </a:r>
          </a:p>
        </p:txBody>
      </p:sp>
    </p:spTree>
    <p:extLst>
      <p:ext uri="{BB962C8B-B14F-4D97-AF65-F5344CB8AC3E}">
        <p14:creationId xmlns:p14="http://schemas.microsoft.com/office/powerpoint/2010/main" val="161078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52902DB-60A1-4BBC-BD80-ABD51351CC53}"/>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p:nvSpPr>
        <p:spPr>
          <a:xfrm>
            <a:off x="7896200" y="2433655"/>
            <a:ext cx="3888432" cy="3387824"/>
          </a:xfrm>
          <a:prstGeom prst="ellipse">
            <a:avLst/>
          </a:prstGeom>
          <a:blipFill>
            <a:blip r:embed="rId3"/>
            <a:stretch>
              <a:fillRect/>
            </a:stretch>
          </a:blipFill>
          <a:ln>
            <a:noFill/>
          </a:ln>
          <a:effectLst>
            <a:innerShdw blurRad="266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9pPr>
          </a:lstStyle>
          <a:p>
            <a:pPr algn="ctr"/>
            <a:endParaRPr lang="en-US"/>
          </a:p>
        </p:txBody>
      </p:sp>
      <p:sp>
        <p:nvSpPr>
          <p:cNvPr id="4" name="Title 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8287F1B-3E25-4481-B199-24E6AD18DCEE}"/>
              </a:ext>
            </a:extLst>
          </p:cNvPr>
          <p:cNvSpPr>
            <a:spLocks noGrp="1"/>
          </p:cNvSpPr>
          <p:nvPr>
            <p:ph type="title"/>
          </p:nvPr>
        </p:nvSpPr>
        <p:spPr>
          <a:xfrm>
            <a:off x="2351584" y="1007177"/>
            <a:ext cx="7176120" cy="660286"/>
          </a:xfrm>
        </p:spPr>
        <p:style>
          <a:lnRef idx="2">
            <a:schemeClr val="accent5"/>
          </a:lnRef>
          <a:fillRef idx="1">
            <a:schemeClr val="lt1"/>
          </a:fillRef>
          <a:effectRef idx="0">
            <a:schemeClr val="accent5"/>
          </a:effectRef>
          <a:fontRef idx="minor">
            <a:schemeClr val="dk1"/>
          </a:fontRef>
        </p:style>
        <p:txBody>
          <a:bodyPr>
            <a:normAutofit fontScale="90000"/>
          </a:bodyPr>
          <a:lstStyle>
            <a:lvl1pPr marL="0" marR="0" indent="0" algn="l" defTabSz="914400" rtl="0" eaLnBrk="1" fontAlgn="auto" latinLnBrk="0" hangingPunct="1">
              <a:lnSpc>
                <a:spcPct val="100000"/>
              </a:lnSpc>
              <a:spcBef>
                <a:spcPct val="0"/>
              </a:spcBef>
              <a:spcAft>
                <a:spcPct val="0"/>
              </a:spcAft>
              <a:buClrTx/>
              <a:buSzTx/>
              <a:buFontTx/>
              <a:buNone/>
              <a:defRPr kumimoji="0" sz="4000" b="0" i="0" u="none" strike="noStrike" kern="1200" cap="all" spc="100" normalizeH="0" baseline="0" noProof="0">
                <a:solidFill>
                  <a:schemeClr val="dk1"/>
                </a:solidFill>
                <a:uLnTx/>
                <a:uFillTx/>
                <a:latin typeface="+mj-lt"/>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9pPr>
          </a:lstStyle>
          <a:p>
            <a:pPr algn="ctr"/>
            <a:r>
              <a:rPr lang="en-IN" b="1" i="0">
                <a:solidFill>
                  <a:srgbClr val="FF0000"/>
                </a:solidFill>
                <a:effectLst>
                  <a:outerShdw blurRad="38100" dist="38100" dir="2700000" algn="tl">
                    <a:srgbClr val="000000">
                      <a:alpha val="43137"/>
                    </a:srgbClr>
                  </a:outerShdw>
                </a:effectLst>
              </a:rPr>
              <a:t>Follow deadlines </a:t>
            </a:r>
            <a:endParaRPr lang="en-US" b="1" cap="none" spc="0">
              <a:ln w="0"/>
              <a:solidFill>
                <a:srgbClr val="FF0000"/>
              </a:solidFill>
              <a:effectLst>
                <a:outerShdw blurRad="38100" dist="38100" dir="2700000" algn="tl">
                  <a:srgbClr val="000000">
                    <a:alpha val="43137"/>
                  </a:srgbClr>
                </a:outerShdw>
              </a:effectLst>
            </a:endParaRPr>
          </a:p>
        </p:txBody>
      </p:sp>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1D4ADB-79CE-478E-8FBE-53E59DEC969A}"/>
              </a:ext>
            </a:extLst>
          </p:cNvPr>
          <p:cNvSpPr>
            <a:spLocks noGrp="1"/>
          </p:cNvSpPr>
          <p:nvPr>
            <p:ph type="sldNum" sz="quarter" idx="4"/>
          </p:nvPr>
        </p:nvSpPr>
        <p:spPr/>
        <p:txBody>
          <a:bodyPr/>
          <a:lstStyle/>
          <a:p>
            <a:fld id="{4FAB73BC-B049-4115-A692-8D63A059BFB8}" type="slidenum">
              <a:rPr lang="en-US" smtClean="0"/>
              <a:t>14</a:t>
            </a:fld>
            <a:endParaRPr lang="en-US"/>
          </a:p>
        </p:txBody>
      </p:sp>
      <p:sp>
        <p:nvSpPr>
          <p:cNvPr id="5"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8F5C4E3-6105-466B-A340-80D73DB227A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
        <p:nvSpPr>
          <p:cNvPr id="9" name="Content Placeholder 1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F307770-38D8-49CA-BFD0-64F78C89348C}"/>
              </a:ext>
            </a:extLst>
          </p:cNvPr>
          <p:cNvSpPr txBox="1"/>
          <p:nvPr/>
        </p:nvSpPr>
        <p:spPr>
          <a:xfrm>
            <a:off x="161156" y="2171700"/>
            <a:ext cx="7416824" cy="4469605"/>
          </a:xfrm>
          <a:prstGeom prst="rect">
            <a:avLst/>
          </a:prstGeom>
        </p:spPr>
        <p:txBody>
          <a:bodyPr/>
          <a:lstStyle>
            <a:defPPr>
              <a:defRPr lang="en-US"/>
            </a:defPPr>
            <a:lvl1pPr marL="228600" indent="-228600" algn="l" defTabSz="914400" rtl="0" eaLnBrk="1" latinLnBrk="0" hangingPunct="1">
              <a:lnSpc>
                <a:spcPct val="90000"/>
              </a:lnSpc>
              <a:spcBef>
                <a:spcPts val="1200"/>
              </a:spcBef>
              <a:spcAft>
                <a:spcPts val="200"/>
              </a:spcAft>
              <a:buClr>
                <a:schemeClr val="accent1"/>
              </a:buClr>
              <a:buSzTx/>
              <a:buFont typeface="Arial"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fontAlgn="base"/>
            <a:r>
              <a:rPr lang="en-US" sz="3200" b="1">
                <a:latin typeface="+mj-lt"/>
              </a:rPr>
              <a:t>Never miss your tax dues or payments or loan compensation deadline. Arrears are inclined to expect fines, which additionally adds to your expense and raise the price.</a:t>
            </a:r>
          </a:p>
          <a:p>
            <a:pPr algn="just" fontAlgn="base"/>
            <a:r>
              <a:rPr lang="en-US" sz="3200" b="1">
                <a:latin typeface="+mj-lt"/>
              </a:rPr>
              <a:t>Additionally, regularly missing a payment will combine a red mark on your credit score, which will produce problems while you require to increment funds for your business development plans.</a:t>
            </a:r>
          </a:p>
        </p:txBody>
      </p:sp>
    </p:spTree>
    <p:extLst>
      <p:ext uri="{BB962C8B-B14F-4D97-AF65-F5344CB8AC3E}">
        <p14:creationId xmlns:p14="http://schemas.microsoft.com/office/powerpoint/2010/main" val="371797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C582A2-A406-4C9B-A3DA-BA4EECAB37AC}"/>
              </a:ext>
            </a:extLst>
          </p:cNvPr>
          <p:cNvSpPr>
            <a:spLocks noGrp="1"/>
          </p:cNvSpPr>
          <p:nvPr>
            <p:ph type="title"/>
          </p:nvPr>
        </p:nvSpPr>
        <p:spPr>
          <a:xfrm>
            <a:off x="2406432" y="673656"/>
            <a:ext cx="7379136" cy="730090"/>
          </a:xfrm>
        </p:spPr>
        <p:style>
          <a:lnRef idx="2">
            <a:schemeClr val="accent3"/>
          </a:lnRef>
          <a:fillRef idx="1">
            <a:schemeClr val="lt1"/>
          </a:fillRef>
          <a:effectRef idx="0">
            <a:schemeClr val="accent3"/>
          </a:effectRef>
          <a:fontRef idx="minor">
            <a:schemeClr val="dk1"/>
          </a:fontRef>
        </p:style>
        <p:txBody>
          <a:bodyPr>
            <a:noAutofit/>
          </a:bodyPr>
          <a:lstStyle>
            <a:lvl1pPr marL="0" marR="0" indent="0" algn="l" defTabSz="914400" rtl="0" eaLnBrk="1" fontAlgn="auto" latinLnBrk="0" hangingPunct="1">
              <a:lnSpc>
                <a:spcPct val="100000"/>
              </a:lnSpc>
              <a:spcBef>
                <a:spcPct val="0"/>
              </a:spcBef>
              <a:spcAft>
                <a:spcPct val="0"/>
              </a:spcAft>
              <a:buClrTx/>
              <a:buSzTx/>
              <a:buFontTx/>
              <a:buNone/>
              <a:defRPr kumimoji="0" sz="4000" b="0" i="0" u="none" strike="noStrike" kern="1200" cap="all" spc="100" normalizeH="0" baseline="0" noProof="0">
                <a:solidFill>
                  <a:schemeClr val="dk1"/>
                </a:solidFill>
                <a:uLnTx/>
                <a:uFillTx/>
                <a:latin typeface="+mj-lt"/>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9pPr>
          </a:lstStyle>
          <a:p>
            <a:pPr algn="ctr"/>
            <a:r>
              <a:rPr lang="en-IN" sz="4200" b="1" i="0"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COMPLIANCES FOR MSME</a:t>
            </a:r>
          </a:p>
        </p:txBody>
      </p:sp>
      <p:sp>
        <p:nvSpPr>
          <p:cNvPr id="13" name="Content Placeholder 1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56610ED-3E2D-4E6A-ABD0-150F203E6B46}"/>
              </a:ext>
            </a:extLst>
          </p:cNvPr>
          <p:cNvSpPr>
            <a:spLocks noGrp="1"/>
          </p:cNvSpPr>
          <p:nvPr>
            <p:ph sz="quarter" idx="13"/>
          </p:nvPr>
        </p:nvSpPr>
        <p:spPr>
          <a:xfrm>
            <a:off x="3863752" y="2731886"/>
            <a:ext cx="7488832" cy="2153704"/>
          </a:xfrm>
        </p:spPr>
        <p:txBody>
          <a:bodyPr/>
          <a:lstStyle/>
          <a:p>
            <a:pPr algn="just"/>
            <a:r>
              <a:rPr lang="en-US" sz="2800" b="1" dirty="0">
                <a:effectLst>
                  <a:outerShdw blurRad="38100" dist="38100" dir="2700000" algn="tl">
                    <a:srgbClr val="000000">
                      <a:alpha val="43137"/>
                    </a:srgbClr>
                  </a:outerShdw>
                </a:effectLst>
              </a:rPr>
              <a:t>Every specified company has to submit the yearly return on a </a:t>
            </a:r>
            <a:r>
              <a:rPr lang="en-US" sz="2800" b="1" dirty="0">
                <a:solidFill>
                  <a:srgbClr val="FF0000"/>
                </a:solidFill>
                <a:effectLst>
                  <a:outerShdw blurRad="38100" dist="38100" dir="2700000" algn="tl">
                    <a:srgbClr val="000000">
                      <a:alpha val="43137"/>
                    </a:srgbClr>
                  </a:outerShdw>
                </a:effectLst>
              </a:rPr>
              <a:t>half-yearly</a:t>
            </a:r>
            <a:r>
              <a:rPr lang="en-US" sz="2800" b="1" dirty="0">
                <a:effectLst>
                  <a:outerShdw blurRad="38100" dist="38100" dir="2700000" algn="tl">
                    <a:srgbClr val="000000">
                      <a:alpha val="43137"/>
                    </a:srgbClr>
                  </a:outerShdw>
                </a:effectLst>
              </a:rPr>
              <a:t> basis to the Registrar concerning the outstanding payments to the Micro, small and medium enterprises</a:t>
            </a:r>
          </a:p>
        </p:txBody>
      </p:sp>
      <p:sp>
        <p:nvSpPr>
          <p:cNvPr id="24" name="Text Placeholder 2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BE63BA8-EAF4-4B88-8D23-BEF6AA60CC23}"/>
              </a:ext>
            </a:extLst>
          </p:cNvPr>
          <p:cNvSpPr>
            <a:spLocks noGrp="1"/>
          </p:cNvSpPr>
          <p:nvPr>
            <p:ph type="body" sz="quarter" idx="16"/>
          </p:nvPr>
        </p:nvSpPr>
        <p:spPr>
          <a:xfrm>
            <a:off x="2468880" y="1855450"/>
            <a:ext cx="4937760" cy="424732"/>
          </a:xfrm>
        </p:spPr>
        <p:txBody>
          <a:bodyPr/>
          <a:lstStyle/>
          <a:p>
            <a:r>
              <a:rPr lang="en-IN" sz="4000" b="1" i="0" u="sng">
                <a:solidFill>
                  <a:schemeClr val="accent1"/>
                </a:solidFill>
                <a:effectLst>
                  <a:outerShdw blurRad="38100" dist="38100" dir="2700000" algn="tl">
                    <a:srgbClr val="000000">
                      <a:alpha val="43137"/>
                    </a:srgbClr>
                  </a:outerShdw>
                </a:effectLst>
                <a:latin typeface="+mj-lt"/>
              </a:rPr>
              <a:t>MSME FORM - 1</a:t>
            </a:r>
          </a:p>
        </p:txBody>
      </p:sp>
      <p:pic>
        <p:nvPicPr>
          <p:cNvPr id="7" name="Picture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1A7AB8E-5CB9-4C63-8257-FD0F43A6DD10}"/>
              </a:ext>
            </a:extLst>
          </p:cNvPr>
          <p:cNvPicPr>
            <a:picLocks noGrp="1" noChangeAspect="1"/>
          </p:cNvPicPr>
          <p:nvPr>
            <p:ph type="pic" sz="quarter" idx="21"/>
          </p:nvPr>
        </p:nvPicPr>
        <p:blipFill>
          <a:blip r:embed="rId3"/>
          <a:srcRect l="16189" r="16189"/>
          <a:stretch>
            <a:fillRect/>
          </a:stretch>
        </p:blipFill>
        <p:spPr>
          <a:xfrm>
            <a:off x="545247" y="2205889"/>
            <a:ext cx="2807719" cy="2856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0F4F9B-7D29-4BED-87FB-3F3D1724712B}"/>
              </a:ext>
            </a:extLst>
          </p:cNvPr>
          <p:cNvSpPr>
            <a:spLocks noGrp="1"/>
          </p:cNvSpPr>
          <p:nvPr>
            <p:ph type="sldNum" sz="quarter" idx="4"/>
          </p:nvPr>
        </p:nvSpPr>
        <p:spPr/>
        <p:txBody>
          <a:bodyPr/>
          <a:lstStyle/>
          <a:p>
            <a:fld id="{4FAB73BC-B049-4115-A692-8D63A059BFB8}" type="slidenum">
              <a:rPr lang="en-US" smtClean="0"/>
              <a:t>15</a:t>
            </a:fld>
            <a:endParaRPr lang="en-US"/>
          </a:p>
        </p:txBody>
      </p:sp>
      <p:sp>
        <p:nvSpPr>
          <p:cNvPr id="29"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E3975B-F441-486B-9317-C176CC96BC6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cxnSp>
        <p:nvCxnSpPr>
          <p:cNvPr id="38" name="Straight Connector 3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6F01420-E00A-46BC-9AE5-EDE89E81F29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p:nvCxnSpPr>
        <p:spPr>
          <a:xfrm>
            <a:off x="548640" y="3263024"/>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D210877-354A-400E-B4FF-A1264FC8AB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p:nvCxnSpPr>
        <p:spPr>
          <a:xfrm>
            <a:off x="548640" y="4803978"/>
            <a:ext cx="320040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83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9735C4D-05EB-4A5A-B31D-5AB0B3856046}"/>
              </a:ext>
            </a:extLst>
          </p:cNvPr>
          <p:cNvSpPr>
            <a:spLocks noGrp="1"/>
          </p:cNvSpPr>
          <p:nvPr>
            <p:ph type="title"/>
          </p:nvPr>
        </p:nvSpPr>
        <p:spPr>
          <a:xfrm>
            <a:off x="2423592" y="969435"/>
            <a:ext cx="6214251" cy="707886"/>
          </a:xfrm>
        </p:spPr>
        <p:style>
          <a:lnRef idx="2">
            <a:schemeClr val="accent4"/>
          </a:lnRef>
          <a:fillRef idx="1">
            <a:schemeClr val="lt1"/>
          </a:fillRef>
          <a:effectRef idx="0">
            <a:schemeClr val="accent4"/>
          </a:effectRef>
          <a:fontRef idx="minor">
            <a:schemeClr val="dk1"/>
          </a:fontRef>
        </p:style>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lvl1pPr marL="0" marR="0" indent="0" algn="l" defTabSz="914400" rtl="0" eaLnBrk="1" fontAlgn="auto" latinLnBrk="0" hangingPunct="1">
              <a:lnSpc>
                <a:spcPct val="100000"/>
              </a:lnSpc>
              <a:spcBef>
                <a:spcPct val="0"/>
              </a:spcBef>
              <a:spcAft>
                <a:spcPct val="0"/>
              </a:spcAft>
              <a:buClrTx/>
              <a:buSzTx/>
              <a:buFontTx/>
              <a:buNone/>
              <a:defRPr kumimoji="0" sz="4000" b="0" i="0" u="none" strike="noStrike" kern="1200" cap="all" spc="100" normalizeH="0" baseline="0" noProof="0">
                <a:solidFill>
                  <a:schemeClr val="dk1"/>
                </a:solidFill>
                <a:uLnTx/>
                <a:uFillTx/>
                <a:latin typeface="+mj-lt"/>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9pPr>
          </a:lstStyle>
          <a:p>
            <a:r>
              <a:rPr lang="en-US" sz="4400" b="1" cap="none" spc="0">
                <a:solidFill>
                  <a:schemeClr val="accent3"/>
                </a:solidFill>
              </a:rPr>
              <a:t>DUE DATES FOR </a:t>
            </a:r>
            <a:r>
              <a:rPr lang="en-IN" sz="4400" b="1" cap="none" spc="0">
                <a:solidFill>
                  <a:schemeClr val="accent3"/>
                </a:solidFill>
              </a:rPr>
              <a:t>MSME FORM - 1</a:t>
            </a:r>
            <a:r>
              <a:rPr lang="en-IN" sz="4000" b="1" i="0" u="sng" cap="none" spc="0">
                <a:solidFill>
                  <a:schemeClr val="accent3"/>
                </a:solidFill>
                <a:latin typeface="+mj-lt"/>
              </a:rPr>
              <a:t/>
            </a:r>
            <a:br>
              <a:rPr lang="en-IN" sz="4000" b="1" i="0" u="sng" cap="none" spc="0">
                <a:solidFill>
                  <a:schemeClr val="accent3"/>
                </a:solidFill>
                <a:latin typeface="+mj-lt"/>
              </a:rPr>
            </a:br>
            <a:endParaRPr lang="en-IN" b="1" cap="none" spc="0">
              <a:solidFill>
                <a:schemeClr val="accent3"/>
              </a:solidFill>
            </a:endParaRPr>
          </a:p>
        </p:txBody>
      </p:sp>
      <p:pic>
        <p:nvPicPr>
          <p:cNvPr id="15" name="Picture Placeholder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1F6867C-A282-4113-8C29-A71244E65715}"/>
              </a:ext>
            </a:extLst>
          </p:cNvPr>
          <p:cNvPicPr>
            <a:picLocks noGrp="1" noChangeAspect="1"/>
          </p:cNvPicPr>
          <p:nvPr>
            <p:ph type="pic" sz="quarter" idx="21"/>
          </p:nvPr>
        </p:nvPicPr>
        <p:blipFill>
          <a:blip r:embed="rId3"/>
          <a:srcRect t="2423" b="9038"/>
          <a:stretch>
            <a:fillRect/>
          </a:stretch>
        </p:blipFill>
        <p:spPr>
          <a:xfrm>
            <a:off x="9336360" y="697953"/>
            <a:ext cx="2522728" cy="2388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0F4F9B-7D29-4BED-87FB-3F3D1724712B}"/>
              </a:ext>
            </a:extLst>
          </p:cNvPr>
          <p:cNvSpPr>
            <a:spLocks noGrp="1"/>
          </p:cNvSpPr>
          <p:nvPr>
            <p:ph type="sldNum" sz="quarter" idx="4"/>
          </p:nvPr>
        </p:nvSpPr>
        <p:spPr/>
        <p:txBody>
          <a:bodyPr/>
          <a:lstStyle/>
          <a:p>
            <a:fld id="{4FAB73BC-B049-4115-A692-8D63A059BFB8}" type="slidenum">
              <a:rPr lang="en-US" smtClean="0"/>
              <a:t>16</a:t>
            </a:fld>
            <a:endParaRPr lang="en-US"/>
          </a:p>
        </p:txBody>
      </p:sp>
      <p:sp>
        <p:nvSpPr>
          <p:cNvPr id="29"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E3975B-F441-486B-9317-C176CC96BC6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cxnSp>
        <p:nvCxnSpPr>
          <p:cNvPr id="38" name="Straight Connector 3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6F01420-E00A-46BC-9AE5-EDE89E81F29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p:nvCxnSpPr>
        <p:spPr>
          <a:xfrm>
            <a:off x="548640" y="3263024"/>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D210877-354A-400E-B4FF-A1264FC8AB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p:nvCxnSpPr>
        <p:spPr>
          <a:xfrm>
            <a:off x="548640" y="4803978"/>
            <a:ext cx="320040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6048946-D1D5-4653-81EF-6F79EB00C301}"/>
              </a:ext>
            </a:extLst>
          </p:cNvPr>
          <p:cNvGraphicFramePr>
            <a:graphicFrameLocks noGrp="1"/>
          </p:cNvGraphicFramePr>
          <p:nvPr>
            <p:extLst>
              <p:ext uri="{D42A27DB-BD31-4B8C-83A1-F6EECF244321}">
                <p14:modId xmlns:p14="http://schemas.microsoft.com/office/powerpoint/2010/main" val="3058698982"/>
              </p:ext>
            </p:extLst>
          </p:nvPr>
        </p:nvGraphicFramePr>
        <p:xfrm>
          <a:off x="2567608" y="4498050"/>
          <a:ext cx="6950584" cy="1554480"/>
        </p:xfrm>
        <a:graphic>
          <a:graphicData uri="http://schemas.openxmlformats.org/drawingml/2006/table">
            <a:tbl>
              <a:tblPr>
                <a:effectLst>
                  <a:outerShdw blurRad="63500" sx="102000" sy="102000" algn="ctr" rotWithShape="0">
                    <a:prstClr val="black">
                      <a:alpha val="40000"/>
                    </a:prstClr>
                  </a:outerShdw>
                </a:effectLst>
                <a:tableStyleId>{FABFCF23-3B69-468F-B69F-88F6DE6A72F2}</a:tableStyleId>
              </a:tblPr>
              <a:tblGrid>
                <a:gridCol w="3475292">
                  <a:extLst>
                    <a:ext uri="{9D8B030D-6E8A-4147-A177-3AD203B41FA5}">
                      <a16:col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218548874"/>
                    </a:ext>
                  </a:extLst>
                </a:gridCol>
                <a:gridCol w="3475292">
                  <a:extLst>
                    <a:ext uri="{9D8B030D-6E8A-4147-A177-3AD203B41FA5}">
                      <a16:col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2970102487"/>
                    </a:ext>
                  </a:extLst>
                </a:gridCol>
              </a:tblGrid>
              <a:tr h="0">
                <a:tc>
                  <a:txBody>
                    <a:bodyPr/>
                    <a:lstStyle/>
                    <a:p>
                      <a:pPr algn="ctr" fontAlgn="t"/>
                      <a:r>
                        <a:rPr lang="en-IN" sz="2800" b="1">
                          <a:effectLst/>
                        </a:rPr>
                        <a:t>Period of </a:t>
                      </a:r>
                      <a:r>
                        <a:rPr lang="en-IN" sz="2800" b="1" smtClean="0">
                          <a:effectLst/>
                        </a:rPr>
                        <a:t>Return</a:t>
                      </a:r>
                      <a:endParaRPr lang="en-IN" sz="2800" b="1">
                        <a:effectLst/>
                      </a:endParaRPr>
                    </a:p>
                  </a:txBody>
                  <a:tcPr/>
                </a:tc>
                <a:tc>
                  <a:txBody>
                    <a:bodyPr/>
                    <a:lstStyle/>
                    <a:p>
                      <a:pPr algn="ctr" fontAlgn="t"/>
                      <a:r>
                        <a:rPr lang="en-IN" sz="2800" b="1">
                          <a:effectLst/>
                        </a:rPr>
                        <a:t>Date of Filing</a:t>
                      </a:r>
                    </a:p>
                  </a:txBody>
                  <a:tcPr/>
                </a:tc>
                <a:extLst>
                  <a:ext uri="{0D108BD9-81ED-4DB2-BD59-A6C34878D82A}">
                    <a16:row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2165407349"/>
                  </a:ext>
                </a:extLst>
              </a:tr>
              <a:tr h="0">
                <a:tc>
                  <a:txBody>
                    <a:bodyPr/>
                    <a:lstStyle/>
                    <a:p>
                      <a:pPr algn="ctr" fontAlgn="t"/>
                      <a:r>
                        <a:rPr lang="en-IN" sz="2800" b="1">
                          <a:effectLst/>
                        </a:rPr>
                        <a:t>April to September</a:t>
                      </a:r>
                    </a:p>
                  </a:txBody>
                  <a:tcPr/>
                </a:tc>
                <a:tc>
                  <a:txBody>
                    <a:bodyPr/>
                    <a:lstStyle/>
                    <a:p>
                      <a:pPr algn="ctr" fontAlgn="t"/>
                      <a:r>
                        <a:rPr lang="en-IN" sz="2800" b="1">
                          <a:effectLst/>
                        </a:rPr>
                        <a:t>31</a:t>
                      </a:r>
                      <a:r>
                        <a:rPr lang="en-IN" sz="2800" b="1" baseline="30000">
                          <a:effectLst/>
                        </a:rPr>
                        <a:t>st</a:t>
                      </a:r>
                      <a:r>
                        <a:rPr lang="en-IN" sz="2800" b="1">
                          <a:effectLst/>
                        </a:rPr>
                        <a:t> October</a:t>
                      </a:r>
                    </a:p>
                  </a:txBody>
                  <a:tcPr/>
                </a:tc>
                <a:extLst>
                  <a:ext uri="{0D108BD9-81ED-4DB2-BD59-A6C34878D82A}">
                    <a16:row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975012021"/>
                  </a:ext>
                </a:extLst>
              </a:tr>
              <a:tr h="0">
                <a:tc>
                  <a:txBody>
                    <a:bodyPr/>
                    <a:lstStyle/>
                    <a:p>
                      <a:pPr algn="ctr" fontAlgn="t"/>
                      <a:r>
                        <a:rPr lang="en-IN" sz="2800" b="1">
                          <a:effectLst/>
                        </a:rPr>
                        <a:t>October to March</a:t>
                      </a:r>
                    </a:p>
                  </a:txBody>
                  <a:tcPr/>
                </a:tc>
                <a:tc>
                  <a:txBody>
                    <a:bodyPr/>
                    <a:lstStyle/>
                    <a:p>
                      <a:pPr algn="ctr" fontAlgn="t"/>
                      <a:r>
                        <a:rPr lang="en-IN" sz="2800" b="1">
                          <a:effectLst/>
                        </a:rPr>
                        <a:t>30</a:t>
                      </a:r>
                      <a:r>
                        <a:rPr lang="en-IN" sz="2800" b="1" baseline="30000">
                          <a:effectLst/>
                        </a:rPr>
                        <a:t>th</a:t>
                      </a:r>
                      <a:r>
                        <a:rPr lang="en-IN" sz="2800" b="1">
                          <a:effectLst/>
                        </a:rPr>
                        <a:t> April</a:t>
                      </a:r>
                    </a:p>
                  </a:txBody>
                  <a:tcPr/>
                </a:tc>
                <a:extLst>
                  <a:ext uri="{0D108BD9-81ED-4DB2-BD59-A6C34878D82A}">
                    <a16:row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580068914"/>
                  </a:ext>
                </a:extLst>
              </a:tr>
            </a:tbl>
          </a:graphicData>
        </a:graphic>
      </p:graphicFrame>
      <p:sp>
        <p:nvSpPr>
          <p:cNvPr id="26" name="TextBox 2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4059F6D-D85F-450D-A6CC-883B67720E24}"/>
              </a:ext>
            </a:extLst>
          </p:cNvPr>
          <p:cNvSpPr txBox="1"/>
          <p:nvPr/>
        </p:nvSpPr>
        <p:spPr>
          <a:xfrm>
            <a:off x="718970" y="2106805"/>
            <a:ext cx="10849638" cy="18774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3200" b="1" i="0" u="sng">
                <a:solidFill>
                  <a:srgbClr val="002060"/>
                </a:solidFill>
                <a:effectLst>
                  <a:outerShdw blurRad="38100" dist="38100" dir="2700000" algn="tl">
                    <a:srgbClr val="000000">
                      <a:alpha val="43137"/>
                    </a:srgbClr>
                  </a:outerShdw>
                </a:effectLst>
                <a:latin typeface="+mj-lt"/>
              </a:rPr>
              <a:t>Due Dates:-</a:t>
            </a:r>
          </a:p>
          <a:p>
            <a:pPr algn="just"/>
            <a:endParaRPr lang="en-US" sz="2800" b="1" i="0">
              <a:solidFill>
                <a:srgbClr val="212529"/>
              </a:solidFill>
              <a:effectLst/>
              <a:latin typeface="+mj-lt"/>
            </a:endParaRPr>
          </a:p>
          <a:p>
            <a:pPr algn="just"/>
            <a:r>
              <a:rPr lang="en-US" sz="2800" i="0">
                <a:effectLst/>
                <a:latin typeface="+mj-lt"/>
              </a:rPr>
              <a:t>The Ministry Of Corporate Affairs states that the date of filing the MSME Form 1 will be calculated from the time the form is deployed on the MCA 21 Portal.</a:t>
            </a:r>
          </a:p>
        </p:txBody>
      </p:sp>
    </p:spTree>
    <p:extLst>
      <p:ext uri="{BB962C8B-B14F-4D97-AF65-F5344CB8AC3E}">
        <p14:creationId xmlns:p14="http://schemas.microsoft.com/office/powerpoint/2010/main" val="419044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C582A2-A406-4C9B-A3DA-BA4EECAB37AC}"/>
              </a:ext>
            </a:extLst>
          </p:cNvPr>
          <p:cNvSpPr>
            <a:spLocks noGrp="1"/>
          </p:cNvSpPr>
          <p:nvPr>
            <p:ph type="title"/>
          </p:nvPr>
        </p:nvSpPr>
        <p:spPr>
          <a:xfrm>
            <a:off x="548640" y="905120"/>
            <a:ext cx="10805160" cy="707886"/>
          </a:xfrm>
        </p:spPr>
        <p:style>
          <a:lnRef idx="2">
            <a:schemeClr val="accent1"/>
          </a:lnRef>
          <a:fillRef idx="1">
            <a:schemeClr val="lt1"/>
          </a:fillRef>
          <a:effectRef idx="0">
            <a:schemeClr val="accent1"/>
          </a:effectRef>
          <a:fontRef idx="minor">
            <a:schemeClr val="dk1"/>
          </a:fontRef>
        </p:style>
        <p:txBody>
          <a:bodyPr>
            <a:normAutofit fontScale="90000"/>
          </a:bodyPr>
          <a:lstStyle>
            <a:lvl1pPr marL="0" marR="0" indent="0" algn="l" defTabSz="914400" rtl="0" eaLnBrk="1" fontAlgn="auto" latinLnBrk="0" hangingPunct="1">
              <a:lnSpc>
                <a:spcPct val="100000"/>
              </a:lnSpc>
              <a:spcBef>
                <a:spcPct val="0"/>
              </a:spcBef>
              <a:spcAft>
                <a:spcPct val="0"/>
              </a:spcAft>
              <a:buClrTx/>
              <a:buSzTx/>
              <a:buFontTx/>
              <a:buNone/>
              <a:defRPr kumimoji="0" sz="4000" b="0" i="0" u="none" strike="noStrike" kern="1200" cap="all" spc="100" normalizeH="0" baseline="0" noProof="0">
                <a:solidFill>
                  <a:schemeClr val="dk1"/>
                </a:solidFill>
                <a:uLnTx/>
                <a:uFillTx/>
                <a:latin typeface="+mj-lt"/>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9pPr>
          </a:lstStyle>
          <a:p>
            <a:pPr algn="ctr"/>
            <a:r>
              <a:rPr lang="en-US" sz="3600" b="1" cap="none" spc="0">
                <a:ln w="0"/>
                <a:solidFill>
                  <a:srgbClr val="C00000"/>
                </a:solidFill>
                <a:effectLst>
                  <a:outerShdw blurRad="38100" dist="25400" dir="5400000" algn="ctr" rotWithShape="0">
                    <a:srgbClr val="6E747A">
                      <a:alpha val="43000"/>
                    </a:srgbClr>
                  </a:outerShdw>
                </a:effectLst>
              </a:rPr>
              <a:t>HERE ARE A FEW IMMEDIATE THINGS MSME OWNERS SHOULD LOOK AT</a:t>
            </a:r>
            <a:r>
              <a:rPr lang="en-US" b="0">
                <a:solidFill>
                  <a:srgbClr val="C00000"/>
                </a:solidFill>
                <a:effectLst/>
                <a:latin typeface="Roboto" panose="02000000000000000000" pitchFamily="2" charset="0"/>
              </a:rPr>
              <a:t/>
            </a:r>
            <a:br>
              <a:rPr lang="en-US" b="0">
                <a:solidFill>
                  <a:srgbClr val="C00000"/>
                </a:solidFill>
                <a:effectLst/>
                <a:latin typeface="Roboto" panose="02000000000000000000" pitchFamily="2" charset="0"/>
              </a:rPr>
            </a:br>
            <a:endParaRPr lang="en-US">
              <a:solidFill>
                <a:srgbClr val="C00000"/>
              </a:solidFill>
            </a:endParaRPr>
          </a:p>
        </p:txBody>
      </p:sp>
      <p:sp>
        <p:nvSpPr>
          <p:cNvPr id="13" name="Content Placeholder 1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56610ED-3E2D-4E6A-ABD0-150F203E6B46}"/>
              </a:ext>
            </a:extLst>
          </p:cNvPr>
          <p:cNvSpPr>
            <a:spLocks noGrp="1"/>
          </p:cNvSpPr>
          <p:nvPr>
            <p:ph sz="quarter" idx="13"/>
          </p:nvPr>
        </p:nvSpPr>
        <p:spPr>
          <a:xfrm>
            <a:off x="6751746" y="2199777"/>
            <a:ext cx="5392925" cy="914490"/>
          </a:xfrm>
        </p:spPr>
        <p:txBody>
          <a:bodyPr/>
          <a:lstStyle/>
          <a:p>
            <a:pPr algn="just"/>
            <a:r>
              <a:rPr lang="en-US" sz="2500" b="1">
                <a:solidFill>
                  <a:schemeClr val="tx2"/>
                </a:solidFill>
                <a:effectLst>
                  <a:outerShdw blurRad="38100" dist="38100" dir="2700000" algn="tl">
                    <a:srgbClr val="000000">
                      <a:alpha val="43137"/>
                    </a:srgbClr>
                  </a:outerShdw>
                </a:effectLst>
              </a:rPr>
              <a:t>Keeping good accounts shall help keep your tax returns clean and mostly you shall be looking  at a very fair tax level. </a:t>
            </a:r>
          </a:p>
        </p:txBody>
      </p:sp>
      <p:sp>
        <p:nvSpPr>
          <p:cNvPr id="24" name="Text Placeholder 2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BE63BA8-EAF4-4B88-8D23-BEF6AA60CC23}"/>
              </a:ext>
            </a:extLst>
          </p:cNvPr>
          <p:cNvSpPr>
            <a:spLocks noGrp="1"/>
          </p:cNvSpPr>
          <p:nvPr>
            <p:ph type="body" sz="quarter" idx="16"/>
          </p:nvPr>
        </p:nvSpPr>
        <p:spPr>
          <a:xfrm>
            <a:off x="326354" y="2292737"/>
            <a:ext cx="4937760" cy="424732"/>
          </a:xfrm>
        </p:spPr>
        <p:txBody>
          <a:bodyPr/>
          <a:lstStyle/>
          <a:p>
            <a:r>
              <a:rPr lang="en-US"/>
              <a:t> </a:t>
            </a:r>
            <a:r>
              <a:rPr lang="en-US" sz="3200">
                <a:effectLst>
                  <a:outerShdw blurRad="38100" dist="38100" dir="2700000" algn="tl">
                    <a:srgbClr val="000000">
                      <a:alpha val="43137"/>
                    </a:srgbClr>
                  </a:outerShdw>
                </a:effectLst>
              </a:rPr>
              <a:t>Be Tax Compliant </a:t>
            </a:r>
            <a:endParaRPr lang="en-US">
              <a:effectLst>
                <a:outerShdw blurRad="38100" dist="38100" dir="2700000" algn="tl">
                  <a:srgbClr val="000000">
                    <a:alpha val="43137"/>
                  </a:srgbClr>
                </a:outerShdw>
              </a:effectLst>
            </a:endParaRPr>
          </a:p>
        </p:txBody>
      </p:sp>
      <p:pic>
        <p:nvPicPr>
          <p:cNvPr id="19" name="Picture Placeholder 1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8526AE6-3981-4D23-B754-7C8F3F57FDC4}"/>
              </a:ext>
            </a:extLst>
          </p:cNvPr>
          <p:cNvPicPr>
            <a:picLocks noGrp="1" noChangeAspect="1"/>
          </p:cNvPicPr>
          <p:nvPr>
            <p:ph type="pic" sz="quarter" idx="21"/>
          </p:nvPr>
        </p:nvPicPr>
        <p:blipFill>
          <a:blip r:embed="rId3"/>
          <a:srcRect l="-2381" t="32366" r="58132" b="4039"/>
          <a:stretch>
            <a:fillRect/>
          </a:stretch>
        </p:blipFill>
        <p:spPr>
          <a:xfrm>
            <a:off x="5418154" y="1902187"/>
            <a:ext cx="1224136" cy="1210362"/>
          </a:xfrm>
        </p:spPr>
      </p:pic>
      <p:sp>
        <p:nvSpPr>
          <p:cNvPr id="23" name="Content Placeholder 2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F8BDB9A-6E49-4052-924A-83FDD2B0A487}"/>
              </a:ext>
            </a:extLst>
          </p:cNvPr>
          <p:cNvSpPr>
            <a:spLocks noGrp="1"/>
          </p:cNvSpPr>
          <p:nvPr>
            <p:ph sz="quarter" idx="22"/>
          </p:nvPr>
        </p:nvSpPr>
        <p:spPr>
          <a:xfrm>
            <a:off x="6071132" y="3795920"/>
            <a:ext cx="5392925" cy="914490"/>
          </a:xfrm>
        </p:spPr>
        <p:txBody>
          <a:bodyPr/>
          <a:lstStyle/>
          <a:p>
            <a:r>
              <a:rPr lang="en-US" sz="2800" b="1" dirty="0">
                <a:solidFill>
                  <a:srgbClr val="0070C0"/>
                </a:solidFill>
                <a:effectLst>
                  <a:outerShdw blurRad="38100" dist="38100" dir="2700000" algn="tl">
                    <a:srgbClr val="000000">
                      <a:alpha val="43137"/>
                    </a:srgbClr>
                  </a:outerShdw>
                </a:effectLst>
              </a:rPr>
              <a:t>One for business and management accounting, and one for tax filing.</a:t>
            </a:r>
          </a:p>
        </p:txBody>
      </p:sp>
      <p:sp>
        <p:nvSpPr>
          <p:cNvPr id="25" name="Text Placeholder 2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4818BA8-E954-4497-B8B9-B67D92F6032D}"/>
              </a:ext>
            </a:extLst>
          </p:cNvPr>
          <p:cNvSpPr>
            <a:spLocks noGrp="1"/>
          </p:cNvSpPr>
          <p:nvPr>
            <p:ph type="body" sz="quarter" idx="23"/>
          </p:nvPr>
        </p:nvSpPr>
        <p:spPr>
          <a:xfrm>
            <a:off x="548640" y="3847560"/>
            <a:ext cx="4023360" cy="424732"/>
          </a:xfrm>
        </p:spPr>
        <p:txBody>
          <a:bodyPr/>
          <a:lstStyle/>
          <a:p>
            <a:r>
              <a:rPr lang="en-IN" sz="3200">
                <a:solidFill>
                  <a:srgbClr val="0070C0"/>
                </a:solidFill>
                <a:effectLst>
                  <a:outerShdw blurRad="38100" dist="38100" dir="2700000" algn="tl">
                    <a:srgbClr val="000000">
                      <a:alpha val="43137"/>
                    </a:srgbClr>
                  </a:outerShdw>
                </a:effectLst>
              </a:rPr>
              <a:t>Keep Single Accounts</a:t>
            </a:r>
            <a:endParaRPr lang="en-US" sz="3200">
              <a:solidFill>
                <a:srgbClr val="0070C0"/>
              </a:solidFill>
              <a:effectLst>
                <a:outerShdw blurRad="38100" dist="38100" dir="2700000" algn="tl">
                  <a:srgbClr val="000000">
                    <a:alpha val="43137"/>
                  </a:srgbClr>
                </a:outerShdw>
              </a:effectLst>
            </a:endParaRPr>
          </a:p>
        </p:txBody>
      </p:sp>
      <p:pic>
        <p:nvPicPr>
          <p:cNvPr id="15" name="Picture Placeholder 1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23A7E44-CAD3-4596-BCE2-0F0575CF63B1}"/>
              </a:ext>
            </a:extLst>
          </p:cNvPr>
          <p:cNvPicPr>
            <a:picLocks noGrp="1" noChangeAspect="1"/>
          </p:cNvPicPr>
          <p:nvPr>
            <p:ph type="pic" sz="quarter" idx="24"/>
          </p:nvPr>
        </p:nvPicPr>
        <p:blipFill>
          <a:blip r:embed="rId4"/>
          <a:srcRect l="15921" r="15921"/>
          <a:stretch>
            <a:fillRect/>
          </a:stretch>
        </p:blipFill>
        <p:spPr>
          <a:xfrm>
            <a:off x="4500522" y="3263024"/>
            <a:ext cx="1572824" cy="1600126"/>
          </a:xfrm>
        </p:spPr>
      </p:pic>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0F4F9B-7D29-4BED-87FB-3F3D1724712B}"/>
              </a:ext>
            </a:extLst>
          </p:cNvPr>
          <p:cNvSpPr>
            <a:spLocks noGrp="1"/>
          </p:cNvSpPr>
          <p:nvPr>
            <p:ph type="sldNum" sz="quarter" idx="4"/>
          </p:nvPr>
        </p:nvSpPr>
        <p:spPr/>
        <p:txBody>
          <a:bodyPr/>
          <a:lstStyle/>
          <a:p>
            <a:fld id="{4FAB73BC-B049-4115-A692-8D63A059BFB8}" type="slidenum">
              <a:rPr lang="en-US" smtClean="0"/>
              <a:t>17</a:t>
            </a:fld>
            <a:endParaRPr lang="en-US"/>
          </a:p>
        </p:txBody>
      </p:sp>
      <p:sp>
        <p:nvSpPr>
          <p:cNvPr id="34" name="Content Placeholder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8AA8C13-AFD3-4C46-AEA7-67BEBF73986D}"/>
              </a:ext>
            </a:extLst>
          </p:cNvPr>
          <p:cNvSpPr>
            <a:spLocks noGrp="1"/>
          </p:cNvSpPr>
          <p:nvPr>
            <p:ph sz="quarter" idx="25"/>
          </p:nvPr>
        </p:nvSpPr>
        <p:spPr>
          <a:xfrm>
            <a:off x="4819876" y="5224198"/>
            <a:ext cx="7352255" cy="1113109"/>
          </a:xfrm>
        </p:spPr>
        <p:txBody>
          <a:bodyPr/>
          <a:lstStyle/>
          <a:p>
            <a:pPr algn="just"/>
            <a:r>
              <a:rPr lang="en-US" sz="2800" b="1" dirty="0">
                <a:solidFill>
                  <a:schemeClr val="accent6"/>
                </a:solidFill>
              </a:rPr>
              <a:t>Move to digital channels – Like using smartphone apps, mobile payments, UPI and other electronic means</a:t>
            </a:r>
          </a:p>
        </p:txBody>
      </p:sp>
      <p:sp>
        <p:nvSpPr>
          <p:cNvPr id="4" name="Text Placeholder 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9105FAE-96F0-43A6-B386-AAE4E62C6E85}"/>
              </a:ext>
            </a:extLst>
          </p:cNvPr>
          <p:cNvSpPr>
            <a:spLocks noGrp="1"/>
          </p:cNvSpPr>
          <p:nvPr>
            <p:ph type="body" sz="quarter" idx="26"/>
          </p:nvPr>
        </p:nvSpPr>
        <p:spPr>
          <a:xfrm>
            <a:off x="-348710" y="5361769"/>
            <a:ext cx="2956560" cy="424732"/>
          </a:xfrm>
        </p:spPr>
        <p:txBody>
          <a:bodyPr/>
          <a:lstStyle/>
          <a:p>
            <a:r>
              <a:rPr lang="en-IN" sz="3200"/>
              <a:t>Be Digital</a:t>
            </a:r>
            <a:endParaRPr lang="en-US" sz="3200"/>
          </a:p>
        </p:txBody>
      </p:sp>
      <p:pic>
        <p:nvPicPr>
          <p:cNvPr id="7" name="Picture Placeholder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96017B0-5012-447C-8F01-FF356011370D}"/>
              </a:ext>
            </a:extLst>
          </p:cNvPr>
          <p:cNvPicPr>
            <a:picLocks noGrp="1" noChangeAspect="1"/>
          </p:cNvPicPr>
          <p:nvPr>
            <p:ph type="pic" sz="quarter" idx="27"/>
          </p:nvPr>
        </p:nvPicPr>
        <p:blipFill>
          <a:blip r:embed="rId5">
            <a:extLst>
              <a:ext uri="{96DAC541-7B7A-43D3-8B79-37D633B846F1}">
                <asvg:svgBlip xmlns=""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r:embed="rId6"/>
              </a:ext>
            </a:extLst>
          </a:blip>
          <a:srcRect l="2857" r="2857"/>
          <a:stretch>
            <a:fillRect/>
          </a:stretch>
        </p:blipFill>
        <p:spPr>
          <a:xfrm>
            <a:off x="2960726" y="5013177"/>
            <a:ext cx="1526848" cy="1553351"/>
          </a:xfrm>
        </p:spPr>
      </p:pic>
      <p:sp>
        <p:nvSpPr>
          <p:cNvPr id="29"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E3975B-F441-486B-9317-C176CC96BC6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cxnSp>
        <p:nvCxnSpPr>
          <p:cNvPr id="38" name="Straight Connector 3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6F01420-E00A-46BC-9AE5-EDE89E81F29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p:nvCxnSpPr>
        <p:spPr>
          <a:xfrm>
            <a:off x="548640" y="3263024"/>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D210877-354A-400E-B4FF-A1264FC8AB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p:nvCxnSpPr>
        <p:spPr>
          <a:xfrm>
            <a:off x="548640" y="4803978"/>
            <a:ext cx="320040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5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728" y="620688"/>
            <a:ext cx="7706072" cy="645750"/>
          </a:xfrm>
        </p:spPr>
        <p:txBody>
          <a:bodyPr>
            <a:normAutofit fontScale="90000"/>
          </a:bodyPr>
          <a:lstStyle/>
          <a:p>
            <a:r>
              <a:rPr lang="en-GB" dirty="0" smtClean="0"/>
              <a:t>Financial Management </a:t>
            </a:r>
            <a:r>
              <a:rPr lang="en-GB" dirty="0"/>
              <a:t>continues….</a:t>
            </a:r>
          </a:p>
        </p:txBody>
      </p:sp>
      <p:sp>
        <p:nvSpPr>
          <p:cNvPr id="3" name="Slide Number Placeholder 2"/>
          <p:cNvSpPr>
            <a:spLocks noGrp="1"/>
          </p:cNvSpPr>
          <p:nvPr>
            <p:ph type="sldNum" sz="quarter" idx="4"/>
          </p:nvPr>
        </p:nvSpPr>
        <p:spPr/>
        <p:txBody>
          <a:bodyPr/>
          <a:lstStyle/>
          <a:p>
            <a:fld id="{4FAB73BC-B049-4115-A692-8D63A059BFB8}" type="slidenum">
              <a:rPr lang="en-US" noProof="0" smtClean="0"/>
              <a:t>18</a:t>
            </a:fld>
            <a:endParaRPr lang="en-US" noProof="0"/>
          </a:p>
        </p:txBody>
      </p:sp>
      <p:sp>
        <p:nvSpPr>
          <p:cNvPr id="4" name="Title 1"/>
          <p:cNvSpPr txBox="1">
            <a:spLocks/>
          </p:cNvSpPr>
          <p:nvPr/>
        </p:nvSpPr>
        <p:spPr>
          <a:xfrm>
            <a:off x="407368" y="1556792"/>
            <a:ext cx="10946432" cy="4752528"/>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pPr marL="342900" indent="-342900">
              <a:buFont typeface="Arial" panose="020B0604020202020204" pitchFamily="34" charset="0"/>
              <a:buChar char="•"/>
            </a:pPr>
            <a:r>
              <a:rPr lang="en-GB" sz="2400" dirty="0" smtClean="0">
                <a:latin typeface="Times New Roman" panose="02020603050405020304" pitchFamily="18" charset="0"/>
                <a:cs typeface="Times New Roman" panose="02020603050405020304" pitchFamily="18" charset="0"/>
              </a:rPr>
              <a:t>Proper accounting- have qualified </a:t>
            </a:r>
            <a:r>
              <a:rPr lang="en-GB" sz="2400" dirty="0" err="1" smtClean="0">
                <a:latin typeface="Times New Roman" panose="02020603050405020304" pitchFamily="18" charset="0"/>
                <a:cs typeface="Times New Roman" panose="02020603050405020304" pitchFamily="18" charset="0"/>
              </a:rPr>
              <a:t>acct.staff</a:t>
            </a:r>
            <a:endParaRPr lang="en-GB"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smtClean="0">
                <a:latin typeface="Times New Roman" panose="02020603050405020304" pitchFamily="18" charset="0"/>
                <a:cs typeface="Times New Roman" panose="02020603050405020304" pitchFamily="18" charset="0"/>
              </a:rPr>
              <a:t>Better </a:t>
            </a:r>
            <a:r>
              <a:rPr lang="en-GB" sz="2400" dirty="0" smtClean="0">
                <a:latin typeface="Times New Roman" panose="02020603050405020304" pitchFamily="18" charset="0"/>
                <a:cs typeface="Times New Roman" panose="02020603050405020304" pitchFamily="18" charset="0"/>
              </a:rPr>
              <a:t>lAIsOnINg WITH </a:t>
            </a:r>
            <a:r>
              <a:rPr lang="en-GB" sz="2400" dirty="0" smtClean="0">
                <a:latin typeface="Times New Roman" panose="02020603050405020304" pitchFamily="18" charset="0"/>
                <a:cs typeface="Times New Roman" panose="02020603050405020304" pitchFamily="18" charset="0"/>
              </a:rPr>
              <a:t>all </a:t>
            </a:r>
            <a:r>
              <a:rPr lang="en-GB" sz="2400" dirty="0" err="1" smtClean="0">
                <a:latin typeface="Times New Roman" panose="02020603050405020304" pitchFamily="18" charset="0"/>
                <a:cs typeface="Times New Roman" panose="02020603050405020304" pitchFamily="18" charset="0"/>
              </a:rPr>
              <a:t>depts</a:t>
            </a:r>
            <a:r>
              <a:rPr lang="en-GB" sz="24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GB" sz="2400" dirty="0" smtClean="0">
                <a:latin typeface="Times New Roman" panose="02020603050405020304" pitchFamily="18" charset="0"/>
                <a:cs typeface="Times New Roman" panose="02020603050405020304" pitchFamily="18" charset="0"/>
              </a:rPr>
              <a:t>Proper budgeting &amp; control</a:t>
            </a:r>
          </a:p>
          <a:p>
            <a:pPr marL="342900" indent="-342900">
              <a:buFont typeface="Arial" panose="020B0604020202020204" pitchFamily="34" charset="0"/>
              <a:buChar char="•"/>
            </a:pPr>
            <a:r>
              <a:rPr lang="en-GB" sz="2400" dirty="0" smtClean="0">
                <a:latin typeface="Times New Roman" panose="02020603050405020304" pitchFamily="18" charset="0"/>
                <a:cs typeface="Times New Roman" panose="02020603050405020304" pitchFamily="18" charset="0"/>
              </a:rPr>
              <a:t>Capital budgeting</a:t>
            </a:r>
          </a:p>
          <a:p>
            <a:pPr marL="342900" indent="-342900">
              <a:buFont typeface="Arial" panose="020B0604020202020204" pitchFamily="34" charset="0"/>
              <a:buChar char="•"/>
            </a:pPr>
            <a:r>
              <a:rPr lang="en-GB" sz="2400" dirty="0" smtClean="0">
                <a:latin typeface="Times New Roman" panose="02020603050405020304" pitchFamily="18" charset="0"/>
                <a:cs typeface="Times New Roman" panose="02020603050405020304" pitchFamily="18" charset="0"/>
              </a:rPr>
              <a:t>Working capital </a:t>
            </a:r>
            <a:r>
              <a:rPr lang="en-GB" sz="2400" dirty="0" err="1" smtClean="0">
                <a:latin typeface="Times New Roman" panose="02020603050405020304" pitchFamily="18" charset="0"/>
                <a:cs typeface="Times New Roman" panose="02020603050405020304" pitchFamily="18" charset="0"/>
              </a:rPr>
              <a:t>mgmnt</a:t>
            </a:r>
            <a:r>
              <a:rPr lang="en-GB" sz="24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GB" sz="2400" dirty="0" smtClean="0">
                <a:latin typeface="Times New Roman" panose="02020603050405020304" pitchFamily="18" charset="0"/>
                <a:cs typeface="Times New Roman" panose="02020603050405020304" pitchFamily="18" charset="0"/>
              </a:rPr>
              <a:t>Ensuring smooth fund flow…</a:t>
            </a:r>
          </a:p>
          <a:p>
            <a:pPr marL="342900" indent="-342900">
              <a:buFont typeface="Arial" panose="020B0604020202020204" pitchFamily="34" charset="0"/>
              <a:buChar char="•"/>
            </a:pPr>
            <a:r>
              <a:rPr lang="en-GB" sz="2400" dirty="0" smtClean="0">
                <a:latin typeface="Times New Roman" panose="02020603050405020304" pitchFamily="18" charset="0"/>
                <a:cs typeface="Times New Roman" panose="02020603050405020304" pitchFamily="18" charset="0"/>
              </a:rPr>
              <a:t>Legal compliance- timely return filing, availing </a:t>
            </a:r>
            <a:r>
              <a:rPr lang="en-GB" sz="2400" dirty="0" err="1" smtClean="0">
                <a:latin typeface="Times New Roman" panose="02020603050405020304" pitchFamily="18" charset="0"/>
                <a:cs typeface="Times New Roman" panose="02020603050405020304" pitchFamily="18" charset="0"/>
              </a:rPr>
              <a:t>itc</a:t>
            </a:r>
            <a:r>
              <a:rPr lang="en-GB" sz="2400" dirty="0" smtClean="0">
                <a:latin typeface="Times New Roman" panose="02020603050405020304" pitchFamily="18" charset="0"/>
                <a:cs typeface="Times New Roman" panose="02020603050405020304" pitchFamily="18" charset="0"/>
              </a:rPr>
              <a:t>, it refund, avoiding fine etc…</a:t>
            </a:r>
          </a:p>
          <a:p>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357852507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19</a:t>
            </a:fld>
            <a:endParaRPr lang="en-US" noProof="0"/>
          </a:p>
        </p:txBody>
      </p:sp>
      <p:graphicFrame>
        <p:nvGraphicFramePr>
          <p:cNvPr id="4" name="object 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285D986-0779-4BA9-8BD7-DC1FD0411FD1}"/>
              </a:ext>
            </a:extLst>
          </p:cNvPr>
          <p:cNvGraphicFramePr>
            <a:graphicFrameLocks noGrp="1"/>
          </p:cNvGraphicFramePr>
          <p:nvPr>
            <p:extLst>
              <p:ext uri="{D42A27DB-BD31-4B8C-83A1-F6EECF244321}">
                <p14:modId xmlns:p14="http://schemas.microsoft.com/office/powerpoint/2010/main" val="3920265913"/>
              </p:ext>
            </p:extLst>
          </p:nvPr>
        </p:nvGraphicFramePr>
        <p:xfrm>
          <a:off x="1485900" y="3717032"/>
          <a:ext cx="8928993" cy="2646672"/>
        </p:xfrm>
        <a:graphic>
          <a:graphicData uri="http://schemas.openxmlformats.org/drawingml/2006/table">
            <a:tbl>
              <a:tblPr firstRow="1" bandRow="1">
                <a:tableStyleId>{35758FB7-9AC5-4552-8A53-C91805E547FA}</a:tableStyleId>
              </a:tblPr>
              <a:tblGrid>
                <a:gridCol w="1785799">
                  <a:extLst>
                    <a:ext uri="{9D8B030D-6E8A-4147-A177-3AD203B41FA5}">
                      <a16:col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20000"/>
                    </a:ext>
                  </a:extLst>
                </a:gridCol>
                <a:gridCol w="1785799">
                  <a:extLst>
                    <a:ext uri="{9D8B030D-6E8A-4147-A177-3AD203B41FA5}">
                      <a16:col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20001"/>
                    </a:ext>
                  </a:extLst>
                </a:gridCol>
                <a:gridCol w="1785799">
                  <a:extLst>
                    <a:ext uri="{9D8B030D-6E8A-4147-A177-3AD203B41FA5}">
                      <a16:col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20002"/>
                    </a:ext>
                  </a:extLst>
                </a:gridCol>
                <a:gridCol w="1785798">
                  <a:extLst>
                    <a:ext uri="{9D8B030D-6E8A-4147-A177-3AD203B41FA5}">
                      <a16:col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20003"/>
                    </a:ext>
                  </a:extLst>
                </a:gridCol>
                <a:gridCol w="1785798">
                  <a:extLst>
                    <a:ext uri="{9D8B030D-6E8A-4147-A177-3AD203B41FA5}">
                      <a16:col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20004"/>
                    </a:ext>
                  </a:extLst>
                </a:gridCol>
              </a:tblGrid>
              <a:tr h="323124">
                <a:tc rowSpan="2">
                  <a:txBody>
                    <a:bodyPr/>
                    <a:lstStyle/>
                    <a:p>
                      <a:pPr marL="50800" algn="ctr">
                        <a:lnSpc>
                          <a:spcPct val="100000"/>
                        </a:lnSpc>
                        <a:spcBef>
                          <a:spcPts val="204"/>
                        </a:spcBef>
                      </a:pPr>
                      <a:r>
                        <a:rPr sz="2000" b="1" spc="-10" dirty="0"/>
                        <a:t>Activity</a:t>
                      </a:r>
                      <a:r>
                        <a:rPr sz="2000" b="1" spc="-20" dirty="0"/>
                        <a:t> </a:t>
                      </a:r>
                      <a:r>
                        <a:rPr sz="2000" b="1" spc="-5" dirty="0"/>
                        <a:t>Category</a:t>
                      </a:r>
                      <a:endParaRPr sz="2000" dirty="0">
                        <a:latin typeface="Century Gothic" panose="020B0502020202020204" pitchFamily="34" charset="0"/>
                        <a:cs typeface="Cambria"/>
                      </a:endParaRPr>
                    </a:p>
                  </a:txBody>
                  <a:tcPr marL="0" marR="0" marT="26034" marB="0"/>
                </a:tc>
                <a:tc gridSpan="3">
                  <a:txBody>
                    <a:bodyPr/>
                    <a:lstStyle/>
                    <a:p>
                      <a:pPr algn="ctr">
                        <a:lnSpc>
                          <a:spcPct val="100000"/>
                        </a:lnSpc>
                        <a:spcBef>
                          <a:spcPts val="204"/>
                        </a:spcBef>
                      </a:pPr>
                      <a:r>
                        <a:rPr sz="2000" b="1" spc="-5"/>
                        <a:t>Estimated Number of</a:t>
                      </a:r>
                      <a:r>
                        <a:rPr sz="2000" b="1" spc="-10"/>
                        <a:t> </a:t>
                      </a:r>
                      <a:r>
                        <a:rPr sz="2000" b="1" spc="-5"/>
                        <a:t>Enterprises</a:t>
                      </a:r>
                      <a:r>
                        <a:rPr sz="2000" b="1"/>
                        <a:t> </a:t>
                      </a:r>
                      <a:r>
                        <a:rPr sz="2000" b="1" spc="-5"/>
                        <a:t>(in</a:t>
                      </a:r>
                      <a:r>
                        <a:rPr sz="2000" b="1" spc="-10"/>
                        <a:t> </a:t>
                      </a:r>
                      <a:r>
                        <a:rPr sz="2000" b="1" spc="-5"/>
                        <a:t>lakh)</a:t>
                      </a:r>
                      <a:endParaRPr sz="2000">
                        <a:latin typeface="Century Gothic" panose="020B0502020202020204" pitchFamily="34" charset="0"/>
                        <a:cs typeface="Cambria"/>
                      </a:endParaRPr>
                    </a:p>
                  </a:txBody>
                  <a:tcPr marL="0" marR="0" marT="26034" marB="0"/>
                </a:tc>
                <a:tc hMerge="1">
                  <a:txBody>
                    <a:bodyPr/>
                    <a:lstStyle/>
                    <a:p>
                      <a:endParaRPr/>
                    </a:p>
                  </a:txBody>
                  <a:tcPr marL="0" marR="0" marT="0" marB="0"/>
                </a:tc>
                <a:tc hMerge="1">
                  <a:txBody>
                    <a:bodyPr/>
                    <a:lstStyle/>
                    <a:p>
                      <a:endParaRPr/>
                    </a:p>
                  </a:txBody>
                  <a:tcPr marL="0" marR="0" marT="0" marB="0"/>
                </a:tc>
                <a:tc rowSpan="2">
                  <a:txBody>
                    <a:bodyPr/>
                    <a:lstStyle/>
                    <a:p>
                      <a:pPr marL="315595" algn="ctr">
                        <a:lnSpc>
                          <a:spcPct val="100000"/>
                        </a:lnSpc>
                        <a:spcBef>
                          <a:spcPts val="204"/>
                        </a:spcBef>
                      </a:pPr>
                      <a:r>
                        <a:rPr sz="2000" b="1" spc="-10"/>
                        <a:t>Share</a:t>
                      </a:r>
                      <a:r>
                        <a:rPr sz="2000" b="1" spc="-35"/>
                        <a:t> </a:t>
                      </a:r>
                      <a:r>
                        <a:rPr sz="2000" b="1" spc="-5"/>
                        <a:t>(%)</a:t>
                      </a:r>
                      <a:endParaRPr sz="2000">
                        <a:latin typeface="Century Gothic" panose="020B0502020202020204" pitchFamily="34" charset="0"/>
                        <a:cs typeface="Cambria"/>
                      </a:endParaRPr>
                    </a:p>
                  </a:txBody>
                  <a:tcPr marL="0" marR="0" marT="26034" marB="0"/>
                </a:tc>
                <a:extLst>
                  <a:ext uri="{0D108BD9-81ED-4DB2-BD59-A6C34878D82A}">
                    <a16:row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0000"/>
                  </a:ext>
                </a:extLst>
              </a:tr>
              <a:tr h="272732">
                <a:tc vMerge="1">
                  <a:txBody>
                    <a:bodyPr/>
                    <a:lstStyle/>
                    <a:p>
                      <a:endParaRPr/>
                    </a:p>
                  </a:txBody>
                  <a:tcPr marL="0" marR="0" marT="2603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EC18C"/>
                    </a:solidFill>
                  </a:tcPr>
                </a:tc>
                <a:tc>
                  <a:txBody>
                    <a:bodyPr/>
                    <a:lstStyle/>
                    <a:p>
                      <a:pPr algn="ctr">
                        <a:lnSpc>
                          <a:spcPct val="100000"/>
                        </a:lnSpc>
                        <a:spcBef>
                          <a:spcPts val="204"/>
                        </a:spcBef>
                      </a:pPr>
                      <a:r>
                        <a:rPr sz="2000" b="1" spc="-15"/>
                        <a:t>Rural</a:t>
                      </a:r>
                      <a:endParaRPr sz="2000">
                        <a:latin typeface="Century Gothic" panose="020B0502020202020204" pitchFamily="34" charset="0"/>
                        <a:cs typeface="Cambria"/>
                      </a:endParaRPr>
                    </a:p>
                  </a:txBody>
                  <a:tcPr marL="0" marR="0" marT="26034" marB="0"/>
                </a:tc>
                <a:tc>
                  <a:txBody>
                    <a:bodyPr/>
                    <a:lstStyle/>
                    <a:p>
                      <a:pPr marR="431800" algn="ctr">
                        <a:lnSpc>
                          <a:spcPct val="100000"/>
                        </a:lnSpc>
                        <a:spcBef>
                          <a:spcPts val="204"/>
                        </a:spcBef>
                      </a:pPr>
                      <a:r>
                        <a:rPr sz="2000" b="1" spc="-5"/>
                        <a:t>Urban</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spc="-25"/>
                        <a:t>Total</a:t>
                      </a:r>
                      <a:endParaRPr sz="2000">
                        <a:latin typeface="Century Gothic" panose="020B0502020202020204" pitchFamily="34" charset="0"/>
                        <a:cs typeface="Cambria"/>
                      </a:endParaRPr>
                    </a:p>
                  </a:txBody>
                  <a:tcPr marL="0" marR="0" marT="26034" marB="0"/>
                </a:tc>
                <a:tc vMerge="1">
                  <a:txBody>
                    <a:bodyPr/>
                    <a:lstStyle/>
                    <a:p>
                      <a:endParaRPr/>
                    </a:p>
                  </a:txBody>
                  <a:tcPr marL="0" marR="0" marT="2603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EC18C"/>
                    </a:solidFill>
                  </a:tcPr>
                </a:tc>
                <a:extLst>
                  <a:ext uri="{0D108BD9-81ED-4DB2-BD59-A6C34878D82A}">
                    <a16:row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0001"/>
                  </a:ext>
                </a:extLst>
              </a:tr>
              <a:tr h="272731">
                <a:tc>
                  <a:txBody>
                    <a:bodyPr/>
                    <a:lstStyle/>
                    <a:p>
                      <a:pPr algn="ctr">
                        <a:lnSpc>
                          <a:spcPct val="100000"/>
                        </a:lnSpc>
                        <a:spcBef>
                          <a:spcPts val="204"/>
                        </a:spcBef>
                      </a:pPr>
                      <a:r>
                        <a:rPr sz="2000" b="1" spc="-5" dirty="0"/>
                        <a:t>(1)</a:t>
                      </a:r>
                      <a:endParaRPr sz="2000" dirty="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dirty="0"/>
                        <a:t>(2)</a:t>
                      </a:r>
                      <a:endParaRPr sz="2000" dirty="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a:t>(3)</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a:t>(4)</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a:t>(5)</a:t>
                      </a:r>
                      <a:endParaRPr sz="2000">
                        <a:latin typeface="Century Gothic" panose="020B0502020202020204" pitchFamily="34" charset="0"/>
                        <a:cs typeface="Cambria"/>
                      </a:endParaRPr>
                    </a:p>
                  </a:txBody>
                  <a:tcPr marL="0" marR="0" marT="26034" marB="0"/>
                </a:tc>
                <a:extLst>
                  <a:ext uri="{0D108BD9-81ED-4DB2-BD59-A6C34878D82A}">
                    <a16:row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0002"/>
                  </a:ext>
                </a:extLst>
              </a:tr>
              <a:tr h="272732">
                <a:tc>
                  <a:txBody>
                    <a:bodyPr/>
                    <a:lstStyle/>
                    <a:p>
                      <a:pPr marL="50800" algn="ctr">
                        <a:lnSpc>
                          <a:spcPct val="100000"/>
                        </a:lnSpc>
                        <a:spcBef>
                          <a:spcPts val="204"/>
                        </a:spcBef>
                      </a:pPr>
                      <a:r>
                        <a:rPr sz="2000" b="1" spc="-5"/>
                        <a:t>Manufacturing</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dirty="0"/>
                        <a:t>114.14</a:t>
                      </a:r>
                      <a:endParaRPr sz="2000" dirty="0">
                        <a:latin typeface="Century Gothic" panose="020B0502020202020204" pitchFamily="34" charset="0"/>
                        <a:cs typeface="Cambria"/>
                      </a:endParaRPr>
                    </a:p>
                  </a:txBody>
                  <a:tcPr marL="0" marR="0" marT="26034" marB="0"/>
                </a:tc>
                <a:tc>
                  <a:txBody>
                    <a:bodyPr/>
                    <a:lstStyle/>
                    <a:p>
                      <a:pPr marR="462280" algn="ctr">
                        <a:lnSpc>
                          <a:spcPct val="100000"/>
                        </a:lnSpc>
                        <a:spcBef>
                          <a:spcPts val="204"/>
                        </a:spcBef>
                      </a:pPr>
                      <a:r>
                        <a:rPr lang="en-US" sz="2000"/>
                        <a:t>       </a:t>
                      </a:r>
                      <a:r>
                        <a:rPr sz="2000"/>
                        <a:t>82.50</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spc="-5"/>
                        <a:t>196.65</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spc="-5"/>
                        <a:t>31</a:t>
                      </a:r>
                      <a:endParaRPr sz="2000">
                        <a:latin typeface="Century Gothic" panose="020B0502020202020204" pitchFamily="34" charset="0"/>
                        <a:cs typeface="Cambria"/>
                      </a:endParaRPr>
                    </a:p>
                  </a:txBody>
                  <a:tcPr marL="0" marR="0" marT="26034" marB="0"/>
                </a:tc>
                <a:extLst>
                  <a:ext uri="{0D108BD9-81ED-4DB2-BD59-A6C34878D82A}">
                    <a16:row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0003"/>
                  </a:ext>
                </a:extLst>
              </a:tr>
              <a:tr h="272731">
                <a:tc>
                  <a:txBody>
                    <a:bodyPr/>
                    <a:lstStyle/>
                    <a:p>
                      <a:pPr marL="50165" algn="ctr">
                        <a:lnSpc>
                          <a:spcPct val="100000"/>
                        </a:lnSpc>
                        <a:spcBef>
                          <a:spcPts val="204"/>
                        </a:spcBef>
                      </a:pPr>
                      <a:r>
                        <a:rPr sz="2000" b="1"/>
                        <a:t>Electricity</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dirty="0"/>
                        <a:t>0.03</a:t>
                      </a:r>
                      <a:endParaRPr sz="2000" dirty="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dirty="0"/>
                        <a:t>0.01</a:t>
                      </a:r>
                      <a:endParaRPr sz="2000" dirty="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spc="-5"/>
                        <a:t>0.03</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a:t>0</a:t>
                      </a:r>
                      <a:endParaRPr sz="2000">
                        <a:latin typeface="Century Gothic" panose="020B0502020202020204" pitchFamily="34" charset="0"/>
                        <a:cs typeface="Cambria"/>
                      </a:endParaRPr>
                    </a:p>
                  </a:txBody>
                  <a:tcPr marL="0" marR="0" marT="26034" marB="0"/>
                </a:tc>
                <a:extLst>
                  <a:ext uri="{0D108BD9-81ED-4DB2-BD59-A6C34878D82A}">
                    <a16:row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0004"/>
                  </a:ext>
                </a:extLst>
              </a:tr>
              <a:tr h="272732">
                <a:tc>
                  <a:txBody>
                    <a:bodyPr/>
                    <a:lstStyle/>
                    <a:p>
                      <a:pPr marL="50165" algn="ctr">
                        <a:lnSpc>
                          <a:spcPct val="100000"/>
                        </a:lnSpc>
                        <a:spcBef>
                          <a:spcPts val="204"/>
                        </a:spcBef>
                      </a:pPr>
                      <a:r>
                        <a:rPr sz="2000" b="1" spc="-15"/>
                        <a:t>Trade</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a:t>108.71</a:t>
                      </a:r>
                      <a:endParaRPr sz="2000">
                        <a:latin typeface="Century Gothic" panose="020B0502020202020204" pitchFamily="34" charset="0"/>
                        <a:cs typeface="Cambria"/>
                      </a:endParaRPr>
                    </a:p>
                  </a:txBody>
                  <a:tcPr marL="0" marR="0" marT="26034" marB="0"/>
                </a:tc>
                <a:tc>
                  <a:txBody>
                    <a:bodyPr/>
                    <a:lstStyle/>
                    <a:p>
                      <a:pPr marR="423545" algn="ctr">
                        <a:lnSpc>
                          <a:spcPct val="100000"/>
                        </a:lnSpc>
                        <a:spcBef>
                          <a:spcPts val="204"/>
                        </a:spcBef>
                      </a:pPr>
                      <a:r>
                        <a:rPr lang="en-US" sz="2000" dirty="0"/>
                        <a:t>     </a:t>
                      </a:r>
                      <a:r>
                        <a:rPr sz="2000" dirty="0"/>
                        <a:t>121.64</a:t>
                      </a:r>
                      <a:endParaRPr sz="2000" dirty="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spc="-5"/>
                        <a:t>230.35</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spc="-5"/>
                        <a:t>36</a:t>
                      </a:r>
                      <a:endParaRPr sz="2000">
                        <a:latin typeface="Century Gothic" panose="020B0502020202020204" pitchFamily="34" charset="0"/>
                        <a:cs typeface="Cambria"/>
                      </a:endParaRPr>
                    </a:p>
                  </a:txBody>
                  <a:tcPr marL="0" marR="0" marT="26034" marB="0"/>
                </a:tc>
                <a:extLst>
                  <a:ext uri="{0D108BD9-81ED-4DB2-BD59-A6C34878D82A}">
                    <a16:row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0005"/>
                  </a:ext>
                </a:extLst>
              </a:tr>
              <a:tr h="272731">
                <a:tc>
                  <a:txBody>
                    <a:bodyPr/>
                    <a:lstStyle/>
                    <a:p>
                      <a:pPr marL="50165" algn="ctr">
                        <a:lnSpc>
                          <a:spcPct val="100000"/>
                        </a:lnSpc>
                        <a:spcBef>
                          <a:spcPts val="204"/>
                        </a:spcBef>
                      </a:pPr>
                      <a:r>
                        <a:rPr sz="2000" b="1" spc="-5"/>
                        <a:t>Other</a:t>
                      </a:r>
                      <a:r>
                        <a:rPr sz="2000" b="1" spc="-30"/>
                        <a:t> </a:t>
                      </a:r>
                      <a:r>
                        <a:rPr sz="2000" b="1" spc="-5"/>
                        <a:t>Services</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a:t>102.00</a:t>
                      </a:r>
                      <a:endParaRPr sz="2000">
                        <a:latin typeface="Century Gothic" panose="020B0502020202020204" pitchFamily="34" charset="0"/>
                        <a:cs typeface="Cambria"/>
                      </a:endParaRPr>
                    </a:p>
                  </a:txBody>
                  <a:tcPr marL="0" marR="0" marT="26034" marB="0"/>
                </a:tc>
                <a:tc>
                  <a:txBody>
                    <a:bodyPr/>
                    <a:lstStyle/>
                    <a:p>
                      <a:pPr marR="423545" algn="ctr">
                        <a:lnSpc>
                          <a:spcPct val="100000"/>
                        </a:lnSpc>
                        <a:spcBef>
                          <a:spcPts val="204"/>
                        </a:spcBef>
                      </a:pPr>
                      <a:r>
                        <a:rPr lang="en-US" sz="2000" dirty="0"/>
                        <a:t>     </a:t>
                      </a:r>
                      <a:r>
                        <a:rPr sz="2000" dirty="0"/>
                        <a:t>104.85</a:t>
                      </a:r>
                      <a:endParaRPr sz="2000" dirty="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spc="-5" dirty="0"/>
                        <a:t>206.85</a:t>
                      </a:r>
                      <a:endParaRPr sz="2000" dirty="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spc="-5"/>
                        <a:t>33</a:t>
                      </a:r>
                      <a:endParaRPr sz="2000">
                        <a:latin typeface="Century Gothic" panose="020B0502020202020204" pitchFamily="34" charset="0"/>
                        <a:cs typeface="Cambria"/>
                      </a:endParaRPr>
                    </a:p>
                  </a:txBody>
                  <a:tcPr marL="0" marR="0" marT="26034" marB="0"/>
                </a:tc>
                <a:extLst>
                  <a:ext uri="{0D108BD9-81ED-4DB2-BD59-A6C34878D82A}">
                    <a16:row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0006"/>
                  </a:ext>
                </a:extLst>
              </a:tr>
              <a:tr h="272732">
                <a:tc>
                  <a:txBody>
                    <a:bodyPr/>
                    <a:lstStyle/>
                    <a:p>
                      <a:pPr marL="50165" algn="ctr">
                        <a:lnSpc>
                          <a:spcPct val="100000"/>
                        </a:lnSpc>
                        <a:spcBef>
                          <a:spcPts val="204"/>
                        </a:spcBef>
                      </a:pPr>
                      <a:r>
                        <a:rPr sz="2000" b="1"/>
                        <a:t>All</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spc="-5"/>
                        <a:t>324.88</a:t>
                      </a:r>
                      <a:endParaRPr sz="2000">
                        <a:latin typeface="Century Gothic" panose="020B0502020202020204" pitchFamily="34" charset="0"/>
                        <a:cs typeface="Cambria"/>
                      </a:endParaRPr>
                    </a:p>
                  </a:txBody>
                  <a:tcPr marL="0" marR="0" marT="26034" marB="0"/>
                </a:tc>
                <a:tc>
                  <a:txBody>
                    <a:bodyPr/>
                    <a:lstStyle/>
                    <a:p>
                      <a:pPr marR="408305" algn="ctr">
                        <a:lnSpc>
                          <a:spcPct val="100000"/>
                        </a:lnSpc>
                        <a:spcBef>
                          <a:spcPts val="204"/>
                        </a:spcBef>
                      </a:pPr>
                      <a:r>
                        <a:rPr lang="en-US" sz="2000" b="1" spc="-5"/>
                        <a:t>     </a:t>
                      </a:r>
                      <a:r>
                        <a:rPr sz="2000" b="1" spc="-5"/>
                        <a:t>309.00</a:t>
                      </a:r>
                      <a:endParaRPr sz="200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spc="-5" dirty="0"/>
                        <a:t>633.88</a:t>
                      </a:r>
                      <a:endParaRPr sz="2000" dirty="0">
                        <a:latin typeface="Century Gothic" panose="020B0502020202020204" pitchFamily="34" charset="0"/>
                        <a:cs typeface="Cambria"/>
                      </a:endParaRPr>
                    </a:p>
                  </a:txBody>
                  <a:tcPr marL="0" marR="0" marT="26034" marB="0"/>
                </a:tc>
                <a:tc>
                  <a:txBody>
                    <a:bodyPr/>
                    <a:lstStyle/>
                    <a:p>
                      <a:pPr algn="ctr">
                        <a:lnSpc>
                          <a:spcPct val="100000"/>
                        </a:lnSpc>
                        <a:spcBef>
                          <a:spcPts val="204"/>
                        </a:spcBef>
                      </a:pPr>
                      <a:r>
                        <a:rPr sz="2000" b="1" spc="-5" dirty="0"/>
                        <a:t>100</a:t>
                      </a:r>
                      <a:endParaRPr sz="2000" dirty="0">
                        <a:latin typeface="Century Gothic" panose="020B0502020202020204" pitchFamily="34" charset="0"/>
                        <a:cs typeface="Cambria"/>
                      </a:endParaRPr>
                    </a:p>
                  </a:txBody>
                  <a:tcPr marL="0" marR="0" marT="26034" marB="0"/>
                </a:tc>
                <a:extLst>
                  <a:ext uri="{0D108BD9-81ED-4DB2-BD59-A6C34878D82A}">
                    <a16:row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0007"/>
                  </a:ext>
                </a:extLst>
              </a:tr>
            </a:tbl>
          </a:graphicData>
        </a:graphic>
      </p:graphicFrame>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A2A4728-DE12-47B3-ABC0-36312ACD5C0E}"/>
              </a:ext>
            </a:extLst>
          </p:cNvPr>
          <p:cNvSpPr txBox="1"/>
          <p:nvPr/>
        </p:nvSpPr>
        <p:spPr>
          <a:xfrm>
            <a:off x="3430116" y="3244334"/>
            <a:ext cx="6112274"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000" b="1" u="sng" spc="-5" dirty="0">
                <a:solidFill>
                  <a:schemeClr val="tx1"/>
                </a:solidFill>
                <a:effectLst>
                  <a:outerShdw blurRad="38100" dist="38100" dir="2700000" algn="tl">
                    <a:srgbClr val="000000">
                      <a:alpha val="43137"/>
                    </a:srgbClr>
                  </a:outerShdw>
                </a:effectLst>
                <a:latin typeface="Cambria"/>
                <a:cs typeface="Cambria"/>
              </a:rPr>
              <a:t>Estimated</a:t>
            </a:r>
            <a:r>
              <a:rPr lang="en-US" sz="2000" b="1" u="sng" dirty="0">
                <a:solidFill>
                  <a:schemeClr val="tx1"/>
                </a:solidFill>
                <a:effectLst>
                  <a:outerShdw blurRad="38100" dist="38100" dir="2700000" algn="tl">
                    <a:srgbClr val="000000">
                      <a:alpha val="43137"/>
                    </a:srgbClr>
                  </a:outerShdw>
                </a:effectLst>
                <a:latin typeface="Cambria"/>
                <a:cs typeface="Cambria"/>
              </a:rPr>
              <a:t> </a:t>
            </a:r>
            <a:r>
              <a:rPr lang="en-US" sz="2000" b="1" u="sng" spc="-5" dirty="0">
                <a:solidFill>
                  <a:schemeClr val="tx1"/>
                </a:solidFill>
                <a:effectLst>
                  <a:outerShdw blurRad="38100" dist="38100" dir="2700000" algn="tl">
                    <a:srgbClr val="000000">
                      <a:alpha val="43137"/>
                    </a:srgbClr>
                  </a:outerShdw>
                </a:effectLst>
                <a:latin typeface="Cambria"/>
                <a:cs typeface="Cambria"/>
              </a:rPr>
              <a:t>Number of MSMEs </a:t>
            </a:r>
            <a:r>
              <a:rPr lang="en-US" sz="2000" b="1" u="sng" spc="-10" dirty="0">
                <a:solidFill>
                  <a:schemeClr val="tx1"/>
                </a:solidFill>
                <a:effectLst>
                  <a:outerShdw blurRad="38100" dist="38100" dir="2700000" algn="tl">
                    <a:srgbClr val="000000">
                      <a:alpha val="43137"/>
                    </a:srgbClr>
                  </a:outerShdw>
                </a:effectLst>
                <a:latin typeface="Cambria"/>
                <a:cs typeface="Cambria"/>
              </a:rPr>
              <a:t>(Activity</a:t>
            </a:r>
            <a:r>
              <a:rPr lang="en-US" sz="2000" b="1" u="sng" dirty="0">
                <a:solidFill>
                  <a:schemeClr val="tx1"/>
                </a:solidFill>
                <a:effectLst>
                  <a:outerShdw blurRad="38100" dist="38100" dir="2700000" algn="tl">
                    <a:srgbClr val="000000">
                      <a:alpha val="43137"/>
                    </a:srgbClr>
                  </a:outerShdw>
                </a:effectLst>
                <a:latin typeface="Cambria"/>
                <a:cs typeface="Cambria"/>
              </a:rPr>
              <a:t> </a:t>
            </a:r>
            <a:r>
              <a:rPr lang="en-US" sz="2000" b="1" u="sng" spc="-5" dirty="0">
                <a:solidFill>
                  <a:schemeClr val="tx1"/>
                </a:solidFill>
                <a:effectLst>
                  <a:outerShdw blurRad="38100" dist="38100" dir="2700000" algn="tl">
                    <a:srgbClr val="000000">
                      <a:alpha val="43137"/>
                    </a:srgbClr>
                  </a:outerShdw>
                </a:effectLst>
                <a:latin typeface="Cambria"/>
                <a:cs typeface="Cambria"/>
              </a:rPr>
              <a:t>Wise)</a:t>
            </a:r>
            <a:endParaRPr lang="en-IN" sz="2000" u="sng" dirty="0">
              <a:solidFill>
                <a:schemeClr val="tx1"/>
              </a:solidFill>
              <a:effectLst>
                <a:outerShdw blurRad="38100" dist="38100" dir="2700000" algn="tl">
                  <a:srgbClr val="000000">
                    <a:alpha val="43137"/>
                  </a:srgbClr>
                </a:outerShdw>
              </a:effectLst>
            </a:endParaRPr>
          </a:p>
        </p:txBody>
      </p:sp>
      <p:sp>
        <p:nvSpPr>
          <p:cNvPr id="6" name="Rectangle 5"/>
          <p:cNvSpPr/>
          <p:nvPr/>
        </p:nvSpPr>
        <p:spPr>
          <a:xfrm>
            <a:off x="628788" y="766157"/>
            <a:ext cx="11011828" cy="2462213"/>
          </a:xfrm>
          <a:prstGeom prst="rect">
            <a:avLst/>
          </a:prstGeom>
        </p:spPr>
        <p:txBody>
          <a:bodyPr wrap="square">
            <a:spAutoFit/>
          </a:bodyPr>
          <a:lstStyle/>
          <a:p>
            <a:pPr algn="just"/>
            <a:r>
              <a:rPr lang="en-US" sz="2200" b="1" dirty="0">
                <a:latin typeface="Century Gothic" panose="020B0502020202020204" pitchFamily="34" charset="0"/>
              </a:rPr>
              <a:t>India has approximately </a:t>
            </a:r>
            <a:r>
              <a:rPr lang="en-US" sz="2200" b="1" i="1" dirty="0">
                <a:solidFill>
                  <a:srgbClr val="FF0000"/>
                </a:solidFill>
                <a:effectLst>
                  <a:outerShdw blurRad="38100" dist="38100" dir="2700000" algn="tl">
                    <a:srgbClr val="000000">
                      <a:alpha val="43137"/>
                    </a:srgbClr>
                  </a:outerShdw>
                </a:effectLst>
                <a:latin typeface="Century Gothic" panose="020B0502020202020204" pitchFamily="34" charset="0"/>
              </a:rPr>
              <a:t>6.3 </a:t>
            </a:r>
            <a:r>
              <a:rPr lang="en-US" sz="2200" b="1" i="1" dirty="0" err="1">
                <a:solidFill>
                  <a:srgbClr val="FF0000"/>
                </a:solidFill>
                <a:effectLst>
                  <a:outerShdw blurRad="38100" dist="38100" dir="2700000" algn="tl">
                    <a:srgbClr val="000000">
                      <a:alpha val="43137"/>
                    </a:srgbClr>
                  </a:outerShdw>
                </a:effectLst>
                <a:latin typeface="Century Gothic" panose="020B0502020202020204" pitchFamily="34" charset="0"/>
              </a:rPr>
              <a:t>crore</a:t>
            </a:r>
            <a:r>
              <a:rPr lang="en-US" sz="2200" b="1" i="1" dirty="0">
                <a:solidFill>
                  <a:srgbClr val="FF0000"/>
                </a:solidFill>
                <a:effectLst>
                  <a:outerShdw blurRad="38100" dist="38100" dir="2700000" algn="tl">
                    <a:srgbClr val="000000">
                      <a:alpha val="43137"/>
                    </a:srgbClr>
                  </a:outerShdw>
                </a:effectLst>
                <a:latin typeface="Century Gothic" panose="020B0502020202020204" pitchFamily="34" charset="0"/>
              </a:rPr>
              <a:t> MSMEs</a:t>
            </a:r>
            <a:r>
              <a:rPr lang="en-US" sz="2200" b="1" dirty="0">
                <a:latin typeface="Century Gothic" panose="020B0502020202020204" pitchFamily="34" charset="0"/>
              </a:rPr>
              <a:t>. As per the MSME Ministry data, as of May 16, 2021, the </a:t>
            </a:r>
            <a:r>
              <a:rPr lang="en-US" sz="2200" b="1" dirty="0" err="1">
                <a:latin typeface="Century Gothic" panose="020B0502020202020204" pitchFamily="34" charset="0"/>
              </a:rPr>
              <a:t>Udyam</a:t>
            </a:r>
            <a:r>
              <a:rPr lang="en-US" sz="2200" b="1" dirty="0">
                <a:latin typeface="Century Gothic" panose="020B0502020202020204" pitchFamily="34" charset="0"/>
              </a:rPr>
              <a:t> Registration portal registered 30,00,822 MSMEs, which replaced the former process of filing for </a:t>
            </a:r>
            <a:r>
              <a:rPr lang="en-US" sz="2200" b="1" dirty="0" err="1">
                <a:latin typeface="Century Gothic" panose="020B0502020202020204" pitchFamily="34" charset="0"/>
              </a:rPr>
              <a:t>Udyog</a:t>
            </a:r>
            <a:r>
              <a:rPr lang="en-US" sz="2200" b="1" dirty="0">
                <a:latin typeface="Century Gothic" panose="020B0502020202020204" pitchFamily="34" charset="0"/>
              </a:rPr>
              <a:t> </a:t>
            </a:r>
            <a:r>
              <a:rPr lang="en-US" sz="2200" b="1" dirty="0" err="1">
                <a:latin typeface="Century Gothic" panose="020B0502020202020204" pitchFamily="34" charset="0"/>
              </a:rPr>
              <a:t>Aadhaar</a:t>
            </a:r>
            <a:r>
              <a:rPr lang="en-US" sz="2200" b="1" dirty="0">
                <a:latin typeface="Century Gothic" panose="020B0502020202020204" pitchFamily="34" charset="0"/>
              </a:rPr>
              <a:t> Memorandum (UAM). Registered micro-enterprises stood at  28 lakh (93%), followed by small enterprises at 1.78 lakh (6%) and midsized enterprises at 24,657 (1%). The Indian MSMEs sector contributes about 29% towards the GDP through its national and international trade.  </a:t>
            </a:r>
          </a:p>
        </p:txBody>
      </p:sp>
    </p:spTree>
    <p:extLst>
      <p:ext uri="{BB962C8B-B14F-4D97-AF65-F5344CB8AC3E}">
        <p14:creationId xmlns:p14="http://schemas.microsoft.com/office/powerpoint/2010/main" val="123213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2</a:t>
            </a:fld>
            <a:endParaRPr lang="en-US" noProof="0"/>
          </a:p>
        </p:txBody>
      </p:sp>
      <p:sp>
        <p:nvSpPr>
          <p:cNvPr id="4" name="Rectangle 3"/>
          <p:cNvSpPr/>
          <p:nvPr/>
        </p:nvSpPr>
        <p:spPr>
          <a:xfrm>
            <a:off x="1436287" y="2996952"/>
            <a:ext cx="9577063" cy="2246769"/>
          </a:xfrm>
          <a:prstGeom prst="rect">
            <a:avLst/>
          </a:prstGeom>
        </p:spPr>
        <p:txBody>
          <a:bodyPr wrap="square">
            <a:spAutoFit/>
          </a:bodyPr>
          <a:lstStyle/>
          <a:p>
            <a:pPr algn="just"/>
            <a:r>
              <a:rPr lang="en-US" sz="2800" dirty="0">
                <a:ln w="0"/>
                <a:solidFill>
                  <a:srgbClr val="002060"/>
                </a:solidFill>
                <a:effectLst>
                  <a:outerShdw blurRad="38100" dist="19050" dir="2700000" algn="tl" rotWithShape="0">
                    <a:schemeClr val="dk1">
                      <a:alpha val="40000"/>
                    </a:schemeClr>
                  </a:outerShdw>
                </a:effectLst>
                <a:latin typeface="Bahnschrift SemiCondensed" panose="020B0502040204020203" pitchFamily="34" charset="0"/>
              </a:rPr>
              <a:t>MSME stands for Micro, Small and Medium Enterprise (MSME), introduced by Government of India in agreement with Micro, Small &amp; Medium Enterprises Development (MSMED) Act, 2006 are entities engaged in the production, manufacturing, processing or preservation of goods and commodities.</a:t>
            </a:r>
            <a:endParaRPr lang="en-IN" sz="2800" dirty="0">
              <a:ln w="0"/>
              <a:solidFill>
                <a:srgbClr val="002060"/>
              </a:solidFill>
              <a:effectLst>
                <a:outerShdw blurRad="38100" dist="19050" dir="2700000" algn="tl" rotWithShape="0">
                  <a:schemeClr val="dk1">
                    <a:alpha val="40000"/>
                  </a:schemeClr>
                </a:outerShdw>
              </a:effectLst>
              <a:latin typeface="Bahnschrift SemiCondensed" panose="020B0502040204020203" pitchFamily="34" charset="0"/>
            </a:endParaRPr>
          </a:p>
        </p:txBody>
      </p:sp>
      <p:sp>
        <p:nvSpPr>
          <p:cNvPr id="5" name="TextBox 4">
            <a:extLst>
              <a:ext uri="{FF2B5EF4-FFF2-40B4-BE49-F238E27FC236}">
                <a16:creationId xmlns:a16="http://schemas.microsoft.com/office/drawing/2014/main" xmlns="" id="{214B9B9E-9331-4767-9D3F-E83B6C36364D}"/>
              </a:ext>
            </a:extLst>
          </p:cNvPr>
          <p:cNvSpPr txBox="1"/>
          <p:nvPr/>
        </p:nvSpPr>
        <p:spPr>
          <a:xfrm>
            <a:off x="1199456" y="1269930"/>
            <a:ext cx="6775365" cy="830997"/>
          </a:xfrm>
          <a:prstGeom prst="rect">
            <a:avLst/>
          </a:prstGeom>
          <a:noFill/>
          <a:effectLst>
            <a:glow rad="101600">
              <a:schemeClr val="accent2">
                <a:satMod val="175000"/>
                <a:alpha val="40000"/>
              </a:schemeClr>
            </a:glow>
            <a:reflection blurRad="6350" stA="50000" endA="300" endPos="55500" dist="50800" dir="5400000" sy="-100000" algn="bl" rotWithShape="0"/>
          </a:effec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n-US" sz="4800" b="1" dirty="0">
                <a:ln/>
                <a:solidFill>
                  <a:schemeClr val="accent3"/>
                </a:solidFill>
                <a:effectLst>
                  <a:outerShdw blurRad="38100" dist="38100" dir="2700000" algn="tl">
                    <a:srgbClr val="000000">
                      <a:alpha val="43137"/>
                    </a:srgbClr>
                  </a:outerShdw>
                </a:effectLst>
                <a:latin typeface="arial" panose="020B0604020202020204" pitchFamily="34" charset="0"/>
              </a:rPr>
              <a:t>What is MSME</a:t>
            </a:r>
            <a:endParaRPr lang="en-IN" sz="4800" b="1" dirty="0">
              <a:ln/>
              <a:solidFill>
                <a:schemeClr val="accent3"/>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xmlns="" id="{6EC20757-7B2F-4360-9FCF-6E9AF7C6718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9226340" y="188639"/>
            <a:ext cx="2546212" cy="2232249"/>
          </a:xfrm>
          <a:prstGeom prst="rect">
            <a:avLst/>
          </a:prstGeom>
        </p:spPr>
      </p:pic>
      <p:pic>
        <p:nvPicPr>
          <p:cNvPr id="8" name="3D Model 5" descr="Question mark">
            <a:extLst>
              <a:ext uri="{FF2B5EF4-FFF2-40B4-BE49-F238E27FC236}">
                <a16:creationId xmlns:a16="http://schemas.microsoft.com/office/drawing/2014/main" xmlns="" xmlns:mc="http://schemas.openxmlformats.org/markup-compatibility/2006" id="{84E02609-F6BC-4115-AD8C-7BE9E533EF06}"/>
              </a:ext>
            </a:extLst>
          </p:cNvPr>
          <p:cNvPicPr>
            <a:picLocks noGrp="1" noRot="1" noChangeAspect="1" noMove="1" noResize="1" noEditPoints="1" noAdjustHandles="1" noChangeArrowheads="1" noChangeShapeType="1" noCrop="1"/>
          </p:cNvPicPr>
          <p:nvPr/>
        </p:nvPicPr>
        <p:blipFill>
          <a:blip r:embed="rId7"/>
          <a:stretch>
            <a:fillRect/>
          </a:stretch>
        </p:blipFill>
        <p:spPr>
          <a:xfrm>
            <a:off x="5341707" y="819395"/>
            <a:ext cx="813811" cy="1216504"/>
          </a:xfrm>
          <a:prstGeom prst="rect">
            <a:avLst/>
          </a:prstGeom>
        </p:spPr>
      </p:pic>
    </p:spTree>
    <p:extLst>
      <p:ext uri="{BB962C8B-B14F-4D97-AF65-F5344CB8AC3E}">
        <p14:creationId xmlns:p14="http://schemas.microsoft.com/office/powerpoint/2010/main" val="9021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20</a:t>
            </a:fld>
            <a:endParaRPr lang="en-US" noProof="0"/>
          </a:p>
        </p:txBody>
      </p:sp>
      <p:graphicFrame>
        <p:nvGraphicFramePr>
          <p:cNvPr id="4" name="Diagram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3E0F0F-6711-4514-9747-167CB6A42FE4}"/>
              </a:ext>
            </a:extLst>
          </p:cNvPr>
          <p:cNvGraphicFramePr/>
          <p:nvPr>
            <p:extLst>
              <p:ext uri="{D42A27DB-BD31-4B8C-83A1-F6EECF244321}">
                <p14:modId xmlns:p14="http://schemas.microsoft.com/office/powerpoint/2010/main" val="3655703309"/>
              </p:ext>
            </p:extLst>
          </p:nvPr>
        </p:nvGraphicFramePr>
        <p:xfrm>
          <a:off x="987155" y="620688"/>
          <a:ext cx="10369151" cy="5444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4B1F11B-8337-428B-A055-32A13EABE914}"/>
              </a:ext>
            </a:extLst>
          </p:cNvPr>
          <p:cNvSpPr/>
          <p:nvPr/>
        </p:nvSpPr>
        <p:spPr>
          <a:xfrm>
            <a:off x="1629916" y="4221088"/>
            <a:ext cx="2592288" cy="1656184"/>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9pPr>
          </a:lstStyle>
          <a:p>
            <a:pPr lvl="0"/>
            <a:endParaRPr lang="en-IN" sz="2400" b="1">
              <a:effectLst>
                <a:outerShdw blurRad="38100" dist="38100" dir="2700000" algn="tl">
                  <a:srgbClr val="000000">
                    <a:alpha val="43137"/>
                  </a:srgbClr>
                </a:outerShdw>
              </a:effectLst>
            </a:endParaRPr>
          </a:p>
          <a:p>
            <a:pPr lvl="0"/>
            <a:r>
              <a:rPr lang="en-IN" sz="2400" b="1">
                <a:effectLst>
                  <a:outerShdw blurRad="38100" dist="38100" dir="2700000" algn="tl">
                    <a:srgbClr val="000000">
                      <a:alpha val="43137"/>
                    </a:srgbClr>
                  </a:outerShdw>
                </a:effectLst>
              </a:rPr>
              <a:t>Investment </a:t>
            </a:r>
            <a:r>
              <a:rPr lang="en-IN" sz="2400" b="1" smtClean="0">
                <a:effectLst>
                  <a:outerShdw blurRad="38100" dist="38100" dir="2700000" algn="tl">
                    <a:srgbClr val="000000">
                      <a:alpha val="43137"/>
                    </a:srgbClr>
                  </a:outerShdw>
                </a:effectLst>
              </a:rPr>
              <a:t>&lt;= </a:t>
            </a:r>
            <a:r>
              <a:rPr lang="en-IN" sz="2400" b="1">
                <a:solidFill>
                  <a:srgbClr val="FFFF00"/>
                </a:solidFill>
                <a:effectLst>
                  <a:outerShdw blurRad="38100" dist="38100" dir="2700000" algn="tl">
                    <a:srgbClr val="000000">
                      <a:alpha val="43137"/>
                    </a:srgbClr>
                  </a:outerShdw>
                </a:effectLst>
              </a:rPr>
              <a:t>Rs. 1 crore</a:t>
            </a:r>
          </a:p>
          <a:p>
            <a:pPr lvl="0"/>
            <a:r>
              <a:rPr lang="en-IN" sz="2400" b="1">
                <a:effectLst>
                  <a:outerShdw blurRad="38100" dist="38100" dir="2700000" algn="tl">
                    <a:srgbClr val="000000">
                      <a:alpha val="43137"/>
                    </a:srgbClr>
                  </a:outerShdw>
                </a:effectLst>
              </a:rPr>
              <a:t>and Turnover &lt; </a:t>
            </a:r>
            <a:r>
              <a:rPr lang="en-IN" sz="2400" b="1" smtClean="0">
                <a:effectLst>
                  <a:outerShdw blurRad="38100" dist="38100" dir="2700000" algn="tl">
                    <a:srgbClr val="000000">
                      <a:alpha val="43137"/>
                    </a:srgbClr>
                  </a:outerShdw>
                </a:effectLst>
              </a:rPr>
              <a:t>=</a:t>
            </a:r>
            <a:r>
              <a:rPr lang="en-IN" sz="2400" b="1" smtClean="0">
                <a:solidFill>
                  <a:srgbClr val="FFFF00"/>
                </a:solidFill>
                <a:effectLst>
                  <a:outerShdw blurRad="38100" dist="38100" dir="2700000" algn="tl">
                    <a:srgbClr val="000000">
                      <a:alpha val="43137"/>
                    </a:srgbClr>
                  </a:outerShdw>
                </a:effectLst>
              </a:rPr>
              <a:t>Rs.5 </a:t>
            </a:r>
            <a:r>
              <a:rPr lang="en-IN" sz="2400" b="1">
                <a:solidFill>
                  <a:srgbClr val="FFFF00"/>
                </a:solidFill>
                <a:effectLst>
                  <a:outerShdw blurRad="38100" dist="38100" dir="2700000" algn="tl">
                    <a:srgbClr val="000000">
                      <a:alpha val="43137"/>
                    </a:srgbClr>
                  </a:outerShdw>
                </a:effectLst>
              </a:rPr>
              <a:t>crore</a:t>
            </a:r>
          </a:p>
          <a:p>
            <a:pPr algn="ctr"/>
            <a:endParaRPr lang="en-IN"/>
          </a:p>
        </p:txBody>
      </p:sp>
      <p:sp>
        <p:nvSpPr>
          <p:cNvPr id="6" name="Rectangle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EFE12BC-7C73-417D-8411-2835012F005E}"/>
              </a:ext>
            </a:extLst>
          </p:cNvPr>
          <p:cNvSpPr/>
          <p:nvPr/>
        </p:nvSpPr>
        <p:spPr>
          <a:xfrm>
            <a:off x="5270511" y="3416919"/>
            <a:ext cx="2592288"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9pPr>
          </a:lstStyle>
          <a:p>
            <a:pPr lvl="0"/>
            <a:endParaRPr lang="en-IN" sz="2400" b="1">
              <a:effectLst>
                <a:outerShdw blurRad="38100" dist="38100" dir="2700000" algn="tl">
                  <a:srgbClr val="000000">
                    <a:alpha val="43137"/>
                  </a:srgbClr>
                </a:outerShdw>
              </a:effectLst>
            </a:endParaRPr>
          </a:p>
          <a:p>
            <a:pPr lvl="0"/>
            <a:r>
              <a:rPr lang="en-IN" sz="2400" b="1">
                <a:effectLst>
                  <a:outerShdw blurRad="38100" dist="38100" dir="2700000" algn="tl">
                    <a:srgbClr val="000000">
                      <a:alpha val="43137"/>
                    </a:srgbClr>
                  </a:outerShdw>
                </a:effectLst>
              </a:rPr>
              <a:t>Investment </a:t>
            </a:r>
            <a:r>
              <a:rPr lang="en-IN" sz="2400" b="1" smtClean="0">
                <a:effectLst>
                  <a:outerShdw blurRad="38100" dist="38100" dir="2700000" algn="tl">
                    <a:srgbClr val="000000">
                      <a:alpha val="43137"/>
                    </a:srgbClr>
                  </a:outerShdw>
                </a:effectLst>
              </a:rPr>
              <a:t>&lt;= </a:t>
            </a:r>
            <a:r>
              <a:rPr lang="en-IN" sz="2400" b="1">
                <a:solidFill>
                  <a:srgbClr val="FFFF00"/>
                </a:solidFill>
                <a:effectLst>
                  <a:outerShdw blurRad="38100" dist="38100" dir="2700000" algn="tl">
                    <a:srgbClr val="000000">
                      <a:alpha val="43137"/>
                    </a:srgbClr>
                  </a:outerShdw>
                </a:effectLst>
              </a:rPr>
              <a:t>Rs. 10 crore</a:t>
            </a:r>
          </a:p>
          <a:p>
            <a:pPr lvl="0"/>
            <a:r>
              <a:rPr lang="en-IN" sz="2400" b="1">
                <a:effectLst>
                  <a:outerShdw blurRad="38100" dist="38100" dir="2700000" algn="tl">
                    <a:srgbClr val="000000">
                      <a:alpha val="43137"/>
                    </a:srgbClr>
                  </a:outerShdw>
                </a:effectLst>
              </a:rPr>
              <a:t>and Turnover </a:t>
            </a:r>
            <a:r>
              <a:rPr lang="en-IN" sz="2400" b="1" smtClean="0">
                <a:effectLst>
                  <a:outerShdw blurRad="38100" dist="38100" dir="2700000" algn="tl">
                    <a:srgbClr val="000000">
                      <a:alpha val="43137"/>
                    </a:srgbClr>
                  </a:outerShdw>
                </a:effectLst>
              </a:rPr>
              <a:t>&lt;= </a:t>
            </a:r>
            <a:r>
              <a:rPr lang="en-IN" sz="2400" b="1">
                <a:solidFill>
                  <a:srgbClr val="FFFF00"/>
                </a:solidFill>
                <a:effectLst>
                  <a:outerShdw blurRad="38100" dist="38100" dir="2700000" algn="tl">
                    <a:srgbClr val="000000">
                      <a:alpha val="43137"/>
                    </a:srgbClr>
                  </a:outerShdw>
                </a:effectLst>
              </a:rPr>
              <a:t>Rs.50 crore</a:t>
            </a:r>
          </a:p>
          <a:p>
            <a:pPr algn="ctr"/>
            <a:endParaRPr lang="en-IN"/>
          </a:p>
        </p:txBody>
      </p:sp>
      <p:sp>
        <p:nvSpPr>
          <p:cNvPr id="7" name="Rectangle 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3B6D34-B2FA-4101-9D52-BE9508CFC15B}"/>
              </a:ext>
            </a:extLst>
          </p:cNvPr>
          <p:cNvSpPr/>
          <p:nvPr/>
        </p:nvSpPr>
        <p:spPr>
          <a:xfrm>
            <a:off x="8764018" y="2636912"/>
            <a:ext cx="2592288" cy="165618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aramond"/>
                <a:ea typeface="Arial" pitchFamily="34" charset="0"/>
                <a:cs typeface="Arial" pitchFamily="34" charset="0"/>
                <a:sym typeface="Wingdings"/>
              </a:defRPr>
            </a:lvl9pPr>
          </a:lstStyle>
          <a:p>
            <a:pPr lvl="0"/>
            <a:endParaRPr lang="en-IN" sz="2400" b="1">
              <a:effectLst>
                <a:outerShdw blurRad="38100" dist="38100" dir="2700000" algn="tl">
                  <a:srgbClr val="000000">
                    <a:alpha val="43137"/>
                  </a:srgbClr>
                </a:outerShdw>
              </a:effectLst>
            </a:endParaRPr>
          </a:p>
          <a:p>
            <a:pPr lvl="0"/>
            <a:r>
              <a:rPr lang="en-IN" sz="2400" b="1">
                <a:effectLst>
                  <a:outerShdw blurRad="38100" dist="38100" dir="2700000" algn="tl">
                    <a:srgbClr val="000000">
                      <a:alpha val="43137"/>
                    </a:srgbClr>
                  </a:outerShdw>
                </a:effectLst>
              </a:rPr>
              <a:t>Investment </a:t>
            </a:r>
            <a:r>
              <a:rPr lang="en-IN" sz="2400" b="1" smtClean="0">
                <a:effectLst>
                  <a:outerShdw blurRad="38100" dist="38100" dir="2700000" algn="tl">
                    <a:srgbClr val="000000">
                      <a:alpha val="43137"/>
                    </a:srgbClr>
                  </a:outerShdw>
                </a:effectLst>
              </a:rPr>
              <a:t>&lt;= </a:t>
            </a:r>
            <a:r>
              <a:rPr lang="en-IN" sz="2400" b="1">
                <a:solidFill>
                  <a:srgbClr val="FFFF00"/>
                </a:solidFill>
                <a:effectLst>
                  <a:outerShdw blurRad="38100" dist="38100" dir="2700000" algn="tl">
                    <a:srgbClr val="000000">
                      <a:alpha val="43137"/>
                    </a:srgbClr>
                  </a:outerShdw>
                </a:effectLst>
              </a:rPr>
              <a:t>Rs.</a:t>
            </a:r>
            <a:r>
              <a:rPr lang="en-IN" sz="2400" b="1">
                <a:effectLst>
                  <a:outerShdw blurRad="38100" dist="38100" dir="2700000" algn="tl">
                    <a:srgbClr val="000000">
                      <a:alpha val="43137"/>
                    </a:srgbClr>
                  </a:outerShdw>
                </a:effectLst>
              </a:rPr>
              <a:t> </a:t>
            </a:r>
            <a:r>
              <a:rPr lang="en-IN" sz="2400" b="1">
                <a:solidFill>
                  <a:srgbClr val="FFFF00"/>
                </a:solidFill>
                <a:effectLst>
                  <a:outerShdw blurRad="38100" dist="38100" dir="2700000" algn="tl">
                    <a:srgbClr val="000000">
                      <a:alpha val="43137"/>
                    </a:srgbClr>
                  </a:outerShdw>
                </a:effectLst>
              </a:rPr>
              <a:t>50 crore</a:t>
            </a:r>
          </a:p>
          <a:p>
            <a:r>
              <a:rPr lang="en-IN" sz="2400" b="1" smtClean="0">
                <a:effectLst>
                  <a:outerShdw blurRad="38100" dist="38100" dir="2700000" algn="tl">
                    <a:srgbClr val="000000">
                      <a:alpha val="43137"/>
                    </a:srgbClr>
                  </a:outerShdw>
                </a:effectLst>
              </a:rPr>
              <a:t>and Turnover &lt;= </a:t>
            </a:r>
            <a:r>
              <a:rPr lang="en-IN" sz="2400" b="1">
                <a:solidFill>
                  <a:srgbClr val="FFFF00"/>
                </a:solidFill>
                <a:effectLst>
                  <a:outerShdw blurRad="38100" dist="38100" dir="2700000" algn="tl">
                    <a:srgbClr val="000000">
                      <a:alpha val="43137"/>
                    </a:srgbClr>
                  </a:outerShdw>
                </a:effectLst>
              </a:rPr>
              <a:t>R</a:t>
            </a:r>
            <a:r>
              <a:rPr lang="en-IN" sz="2400" b="1" smtClean="0">
                <a:solidFill>
                  <a:srgbClr val="FFFF00"/>
                </a:solidFill>
                <a:effectLst>
                  <a:outerShdw blurRad="38100" dist="38100" dir="2700000" algn="tl">
                    <a:srgbClr val="000000">
                      <a:alpha val="43137"/>
                    </a:srgbClr>
                  </a:outerShdw>
                </a:effectLst>
              </a:rPr>
              <a:t>s.250 crore</a:t>
            </a:r>
          </a:p>
          <a:p>
            <a:pPr algn="ctr"/>
            <a:endParaRPr lang="en-IN"/>
          </a:p>
        </p:txBody>
      </p:sp>
      <p:sp>
        <p:nvSpPr>
          <p:cNvPr id="8" name="Rectangle 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9EDD051-68A0-4169-B0EC-CA5B72FFA1C3}"/>
              </a:ext>
            </a:extLst>
          </p:cNvPr>
          <p:cNvSpPr/>
          <p:nvPr/>
        </p:nvSpPr>
        <p:spPr>
          <a:xfrm>
            <a:off x="567725" y="519063"/>
            <a:ext cx="6955751" cy="92333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5400" b="1" i="0" dirty="0">
                <a:effectLst/>
                <a:latin typeface="Gilroy"/>
              </a:rPr>
              <a:t>MSME Classification</a:t>
            </a:r>
            <a:endParaRPr lang="en-US" sz="5400" b="1" cap="none" spc="0" dirty="0">
              <a:ln w="9525">
                <a:solidFill>
                  <a:schemeClr val="bg1"/>
                </a:solidFill>
                <a:prstDash val="solid"/>
              </a:ln>
              <a:effectLst>
                <a:outerShdw blurRad="12700" dist="38100" dir="2700000" algn="tl" rotWithShape="0">
                  <a:schemeClr val="bg1">
                    <a:lumMod val="50000"/>
                  </a:schemeClr>
                </a:outerShdw>
              </a:effectLst>
            </a:endParaRPr>
          </a:p>
        </p:txBody>
      </p:sp>
      <p:sp>
        <p:nvSpPr>
          <p:cNvPr id="9" name="TextBox 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7F7C70D-0781-44DA-81BA-295B9CF4F631}"/>
              </a:ext>
            </a:extLst>
          </p:cNvPr>
          <p:cNvSpPr txBox="1"/>
          <p:nvPr/>
        </p:nvSpPr>
        <p:spPr>
          <a:xfrm>
            <a:off x="1159450" y="1335074"/>
            <a:ext cx="6112274" cy="830997"/>
          </a:xfrm>
          <a:prstGeom prst="rect">
            <a:avLst/>
          </a:prstGeom>
          <a:noFill/>
          <a:effectLst>
            <a:outerShdw blurRad="50800" dist="38100" dir="2700000" algn="tl"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0" dirty="0">
                <a:effectLst>
                  <a:outerShdw blurRad="38100" dist="38100" dir="2700000" algn="tl">
                    <a:srgbClr val="000000">
                      <a:alpha val="43137"/>
                    </a:srgbClr>
                  </a:outerShdw>
                </a:effectLst>
                <a:latin typeface="Gilroy"/>
              </a:rPr>
              <a:t>MANUFACTURING AND SERVICES SECTORS</a:t>
            </a:r>
            <a:endParaRPr lang="en-IN"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282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21</a:t>
            </a:fld>
            <a:endParaRPr lang="en-US" noProof="0"/>
          </a:p>
        </p:txBody>
      </p:sp>
      <p:graphicFrame>
        <p:nvGraphicFramePr>
          <p:cNvPr id="5" name="Diagram 4"/>
          <p:cNvGraphicFramePr/>
          <p:nvPr>
            <p:extLst>
              <p:ext uri="{D42A27DB-BD31-4B8C-83A1-F6EECF244321}">
                <p14:modId xmlns:p14="http://schemas.microsoft.com/office/powerpoint/2010/main" val="865533763"/>
              </p:ext>
            </p:extLst>
          </p:nvPr>
        </p:nvGraphicFramePr>
        <p:xfrm>
          <a:off x="119336" y="2201719"/>
          <a:ext cx="6120680" cy="4138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6456040" y="548680"/>
            <a:ext cx="5089471" cy="646331"/>
          </a:xfrm>
          <a:prstGeom prst="rect">
            <a:avLst/>
          </a:prstGeom>
        </p:spPr>
        <p:txBody>
          <a:bodyPr wrap="none">
            <a:spAutoFit/>
          </a:bodyPr>
          <a:lstStyle/>
          <a:p>
            <a:pPr algn="ctr"/>
            <a:r>
              <a:rPr lang="en-US" sz="3600" b="1" dirty="0">
                <a:effectLst>
                  <a:outerShdw blurRad="38100" dist="38100" dir="2700000" algn="tl">
                    <a:srgbClr val="000000">
                      <a:alpha val="43137"/>
                    </a:srgbClr>
                  </a:outerShdw>
                </a:effectLst>
              </a:rPr>
              <a:t>Old MSME </a:t>
            </a:r>
            <a:r>
              <a:rPr lang="en-US" sz="3600" b="1" dirty="0" smtClean="0">
                <a:effectLst>
                  <a:outerShdw blurRad="38100" dist="38100" dir="2700000" algn="tl">
                    <a:srgbClr val="000000">
                      <a:alpha val="43137"/>
                    </a:srgbClr>
                  </a:outerShdw>
                </a:effectLst>
              </a:rPr>
              <a:t>Classifications</a:t>
            </a:r>
            <a:endParaRPr lang="en-IN" sz="3600" b="1" dirty="0">
              <a:effectLst>
                <a:outerShdw blurRad="38100" dist="38100" dir="2700000" algn="tl">
                  <a:srgbClr val="000000">
                    <a:alpha val="43137"/>
                  </a:srgbClr>
                </a:outerShdw>
              </a:effectLst>
            </a:endParaRPr>
          </a:p>
        </p:txBody>
      </p:sp>
      <p:graphicFrame>
        <p:nvGraphicFramePr>
          <p:cNvPr id="7" name="Diagram 6"/>
          <p:cNvGraphicFramePr/>
          <p:nvPr>
            <p:extLst>
              <p:ext uri="{D42A27DB-BD31-4B8C-83A1-F6EECF244321}">
                <p14:modId xmlns:p14="http://schemas.microsoft.com/office/powerpoint/2010/main" val="804590511"/>
              </p:ext>
            </p:extLst>
          </p:nvPr>
        </p:nvGraphicFramePr>
        <p:xfrm>
          <a:off x="5904431" y="2411568"/>
          <a:ext cx="6192688" cy="41111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angle 7"/>
          <p:cNvSpPr/>
          <p:nvPr/>
        </p:nvSpPr>
        <p:spPr>
          <a:xfrm>
            <a:off x="335360" y="1577970"/>
            <a:ext cx="4282471" cy="523220"/>
          </a:xfrm>
          <a:prstGeom prst="rect">
            <a:avLst/>
          </a:prstGeom>
        </p:spPr>
        <p:txBody>
          <a:bodyPr wrap="square">
            <a:spAutoFit/>
          </a:bodyPr>
          <a:lstStyle/>
          <a:p>
            <a:pPr algn="ctr"/>
            <a:r>
              <a:rPr lang="en-US" sz="2800" b="1" dirty="0">
                <a:solidFill>
                  <a:srgbClr val="002060"/>
                </a:solidFill>
                <a:effectLst>
                  <a:outerShdw blurRad="38100" dist="38100" dir="2700000" algn="tl">
                    <a:srgbClr val="000000">
                      <a:alpha val="43137"/>
                    </a:srgbClr>
                  </a:outerShdw>
                </a:effectLst>
              </a:rPr>
              <a:t>Manufacturing Enterprises</a:t>
            </a:r>
            <a:endParaRPr lang="en-IN" sz="2800" b="1" dirty="0">
              <a:solidFill>
                <a:srgbClr val="002060"/>
              </a:solidFill>
              <a:effectLst>
                <a:outerShdw blurRad="38100" dist="38100" dir="2700000" algn="tl">
                  <a:srgbClr val="000000">
                    <a:alpha val="43137"/>
                  </a:srgbClr>
                </a:outerShdw>
              </a:effectLst>
            </a:endParaRPr>
          </a:p>
        </p:txBody>
      </p:sp>
      <p:sp>
        <p:nvSpPr>
          <p:cNvPr id="9" name="Rectangle 8"/>
          <p:cNvSpPr/>
          <p:nvPr/>
        </p:nvSpPr>
        <p:spPr>
          <a:xfrm>
            <a:off x="6455785" y="1577970"/>
            <a:ext cx="4282471" cy="523220"/>
          </a:xfrm>
          <a:prstGeom prst="rect">
            <a:avLst/>
          </a:prstGeom>
        </p:spPr>
        <p:txBody>
          <a:bodyPr wrap="square">
            <a:spAutoFit/>
          </a:bodyPr>
          <a:lstStyle/>
          <a:p>
            <a:pPr algn="ctr"/>
            <a:r>
              <a:rPr lang="en-US" sz="2800" b="1" dirty="0">
                <a:solidFill>
                  <a:srgbClr val="002060"/>
                </a:solidFill>
                <a:effectLst>
                  <a:outerShdw blurRad="38100" dist="38100" dir="2700000" algn="tl">
                    <a:srgbClr val="000000">
                      <a:alpha val="43137"/>
                    </a:srgbClr>
                  </a:outerShdw>
                </a:effectLst>
              </a:rPr>
              <a:t>Service Enterprises</a:t>
            </a:r>
            <a:endParaRPr lang="en-IN" sz="28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319063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22</a:t>
            </a:fld>
            <a:endParaRPr lang="en-US" noProof="0"/>
          </a:p>
        </p:txBody>
      </p:sp>
      <p:sp>
        <p:nvSpPr>
          <p:cNvPr id="4" name="Rectangle 3"/>
          <p:cNvSpPr/>
          <p:nvPr/>
        </p:nvSpPr>
        <p:spPr>
          <a:xfrm>
            <a:off x="6362072" y="548680"/>
            <a:ext cx="5277407" cy="646331"/>
          </a:xfrm>
          <a:prstGeom prst="rect">
            <a:avLst/>
          </a:prstGeom>
        </p:spPr>
        <p:txBody>
          <a:bodyPr wrap="none">
            <a:spAutoFit/>
          </a:bodyPr>
          <a:lstStyle/>
          <a:p>
            <a:pPr algn="ctr"/>
            <a:r>
              <a:rPr lang="en-US" sz="3600" b="1" dirty="0" smtClean="0">
                <a:effectLst>
                  <a:outerShdw blurRad="38100" dist="38100" dir="2700000" algn="tl">
                    <a:srgbClr val="000000">
                      <a:alpha val="43137"/>
                    </a:srgbClr>
                  </a:outerShdw>
                </a:effectLst>
              </a:rPr>
              <a:t>New </a:t>
            </a:r>
            <a:r>
              <a:rPr lang="en-US" sz="3600" b="1" dirty="0">
                <a:effectLst>
                  <a:outerShdw blurRad="38100" dist="38100" dir="2700000" algn="tl">
                    <a:srgbClr val="000000">
                      <a:alpha val="43137"/>
                    </a:srgbClr>
                  </a:outerShdw>
                </a:effectLst>
              </a:rPr>
              <a:t>MSME </a:t>
            </a:r>
            <a:r>
              <a:rPr lang="en-US" sz="3600" b="1" dirty="0" smtClean="0">
                <a:effectLst>
                  <a:outerShdw blurRad="38100" dist="38100" dir="2700000" algn="tl">
                    <a:srgbClr val="000000">
                      <a:alpha val="43137"/>
                    </a:srgbClr>
                  </a:outerShdw>
                </a:effectLst>
              </a:rPr>
              <a:t>Classifications</a:t>
            </a:r>
            <a:endParaRPr lang="en-IN" sz="3600" b="1" dirty="0">
              <a:effectLst>
                <a:outerShdw blurRad="38100" dist="38100" dir="2700000" algn="tl">
                  <a:srgbClr val="000000">
                    <a:alpha val="43137"/>
                  </a:srgbClr>
                </a:outerShdw>
              </a:effectLst>
            </a:endParaRPr>
          </a:p>
        </p:txBody>
      </p:sp>
      <p:graphicFrame>
        <p:nvGraphicFramePr>
          <p:cNvPr id="8" name="Diagram 7"/>
          <p:cNvGraphicFramePr/>
          <p:nvPr>
            <p:extLst>
              <p:ext uri="{D42A27DB-BD31-4B8C-83A1-F6EECF244321}">
                <p14:modId xmlns:p14="http://schemas.microsoft.com/office/powerpoint/2010/main" val="222511561"/>
              </p:ext>
            </p:extLst>
          </p:nvPr>
        </p:nvGraphicFramePr>
        <p:xfrm>
          <a:off x="1127448" y="1806419"/>
          <a:ext cx="10657184" cy="4899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3336884" y="1160088"/>
            <a:ext cx="8855116" cy="646331"/>
          </a:xfrm>
          <a:prstGeom prst="rect">
            <a:avLst/>
          </a:prstGeom>
        </p:spPr>
        <p:txBody>
          <a:bodyPr wrap="none">
            <a:spAutoFit/>
          </a:bodyPr>
          <a:lstStyle/>
          <a:p>
            <a:pPr algn="ctr"/>
            <a:r>
              <a:rPr lang="en-US" sz="3600" b="1" dirty="0">
                <a:effectLst>
                  <a:outerShdw blurRad="38100" dist="38100" dir="2700000" algn="tl">
                    <a:srgbClr val="000000">
                      <a:alpha val="43137"/>
                    </a:srgbClr>
                  </a:outerShdw>
                </a:effectLst>
              </a:rPr>
              <a:t>Composite Criteria : Investment and Turnover</a:t>
            </a:r>
            <a:endParaRPr lang="en-IN"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189499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r:id="rId3" r:embed="rId4"/>
              </a:ext>
            </a:extLst>
          </a:blip>
          <a:stretch>
            <a:fillRect l="-39000" r="-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38F17C5-C26B-4ACF-B454-60F3D02941B3}"/>
              </a:ext>
            </a:extLst>
          </p:cNvPr>
          <p:cNvSpPr>
            <a:spLocks noGrp="1"/>
          </p:cNvSpPr>
          <p:nvPr>
            <p:ph type="title"/>
          </p:nvPr>
        </p:nvSpPr>
        <p:spPr>
          <a:xfrm>
            <a:off x="2566020" y="1052736"/>
            <a:ext cx="7307506" cy="2912512"/>
          </a:xfrm>
          <a:solidFill>
            <a:schemeClr val="accent4">
              <a:lumMod val="20000"/>
              <a:lumOff val="80000"/>
            </a:schemeClr>
          </a:solidFill>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a:normAutofit fontScale="90000"/>
          </a:bodyPr>
          <a:lstStyle>
            <a:lvl1pPr marL="0" marR="0" indent="0" algn="l" defTabSz="914126" rtl="0" eaLnBrk="1" fontAlgn="auto" latinLnBrk="0" hangingPunct="1">
              <a:lnSpc>
                <a:spcPct val="90000"/>
              </a:lnSpc>
              <a:spcBef>
                <a:spcPct val="0"/>
              </a:spcBef>
              <a:spcAft>
                <a:spcPct val="0"/>
              </a:spcAft>
              <a:buClrTx/>
              <a:buSzTx/>
              <a:buFontTx/>
              <a:buNone/>
              <a:defRPr kumimoji="0" sz="4399" b="0" i="0" u="none" strike="noStrike" kern="1200" cap="none" spc="0" normalizeH="0" baseline="0" noProof="0">
                <a:solidFill>
                  <a:schemeClr val="dk1"/>
                </a:solidFill>
                <a:uLnTx/>
                <a:uFillTx/>
                <a:latin typeface="Calibri"/>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9pPr>
          </a:lstStyle>
          <a:p>
            <a:pPr algn="ctr"/>
            <a:r>
              <a:rPr lang="en-US" sz="8000" b="1" i="0" cap="none"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ilroy"/>
              </a:rPr>
              <a:t/>
            </a:r>
            <a:br>
              <a:rPr lang="en-US" sz="8000" b="1" i="0" cap="none"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ilroy"/>
              </a:rPr>
            </a:br>
            <a:r>
              <a:rPr lang="en-US" sz="8000" b="1" i="0" cap="none"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ilroy"/>
              </a:rPr>
              <a:t>MSME Schemes</a:t>
            </a:r>
            <a:r>
              <a:rPr lang="en-US" b="1" i="0" smtClean="0">
                <a:effectLst/>
                <a:latin typeface="Gilroy"/>
              </a:rPr>
              <a:t/>
            </a:r>
            <a:br>
              <a:rPr lang="en-US" b="1" i="0" smtClean="0">
                <a:effectLst/>
                <a:latin typeface="Gilroy"/>
              </a:rPr>
            </a:br>
            <a:r>
              <a:rPr lang="en-US" b="1" i="0" smtClean="0">
                <a:effectLst/>
                <a:latin typeface="Gilroy"/>
              </a:rPr>
              <a:t/>
            </a:r>
            <a:br>
              <a:rPr lang="en-US" b="1" i="0" smtClean="0">
                <a:effectLst/>
                <a:latin typeface="Gilroy"/>
              </a:rPr>
            </a:br>
            <a:endParaRPr lang="en-IN"/>
          </a:p>
        </p:txBody>
      </p:sp>
      <p:pic>
        <p:nvPicPr>
          <p:cNvPr id="2050" name="Picture 2" descr="Budget 2021 has broad-based measures that will benefit MSMEs too">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945F81C-C18D-43C3-BA01-80FC894F0DC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4333" y="116632"/>
            <a:ext cx="11980158" cy="66247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F9CF363-63FF-4DB5-94B3-C86453A9C709}"/>
              </a:ext>
            </a:extLst>
          </p:cNvPr>
          <p:cNvSpPr/>
          <p:nvPr/>
        </p:nvSpPr>
        <p:spPr>
          <a:xfrm>
            <a:off x="3617772" y="908720"/>
            <a:ext cx="4953280" cy="923330"/>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Calibri"/>
                <a:ea typeface="Arial" pitchFamily="34" charset="0"/>
                <a:cs typeface="Arial" pitchFamily="34" charset="0"/>
                <a:sym typeface="Wingdings"/>
              </a:defRPr>
            </a:lvl9pPr>
          </a:lstStyle>
          <a:p>
            <a:pPr algn="ctr"/>
            <a:r>
              <a:rPr lang="en-US" sz="5400">
                <a:ln w="0"/>
                <a:solidFill>
                  <a:schemeClr val="accent1"/>
                </a:solidFill>
                <a:effectLst>
                  <a:outerShdw blurRad="38100" dist="25400" dir="5400000" algn="ctr" rotWithShape="0">
                    <a:srgbClr val="6E747A">
                      <a:alpha val="43000"/>
                    </a:srgbClr>
                  </a:outerShdw>
                </a:effectLst>
              </a:rPr>
              <a:t>MSME</a:t>
            </a:r>
            <a:r>
              <a:rPr lang="en-US" sz="5400" b="1" cap="none" spc="0">
                <a:ln w="22225">
                  <a:solidFill>
                    <a:schemeClr val="accent2"/>
                  </a:solidFill>
                  <a:prstDash val="solid"/>
                </a:ln>
                <a:solidFill>
                  <a:schemeClr val="accent2">
                    <a:lumMod val="40000"/>
                    <a:lumOff val="60000"/>
                  </a:schemeClr>
                </a:solidFill>
                <a:effectLst/>
              </a:rPr>
              <a:t> </a:t>
            </a:r>
            <a:r>
              <a:rPr lang="en-US" sz="5400">
                <a:ln w="0"/>
                <a:solidFill>
                  <a:schemeClr val="accent1"/>
                </a:solidFill>
                <a:effectLst>
                  <a:outerShdw blurRad="38100" dist="25400" dir="5400000" algn="ctr" rotWithShape="0">
                    <a:srgbClr val="6E747A">
                      <a:alpha val="43000"/>
                    </a:srgbClr>
                  </a:outerShdw>
                </a:effectLst>
              </a:rPr>
              <a:t>SCHEMES</a:t>
            </a:r>
            <a:endParaRPr lang="en-US" sz="54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78254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24</a:t>
            </a:fld>
            <a:endParaRPr lang="en-US" noProof="0"/>
          </a:p>
        </p:txBody>
      </p:sp>
      <p:graphicFrame>
        <p:nvGraphicFramePr>
          <p:cNvPr id="4" name="Diagram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DD8AC6A-F61E-465F-8331-4EBD885D0E7E}"/>
              </a:ext>
            </a:extLst>
          </p:cNvPr>
          <p:cNvGraphicFramePr/>
          <p:nvPr>
            <p:extLst>
              <p:ext uri="{D42A27DB-BD31-4B8C-83A1-F6EECF244321}">
                <p14:modId xmlns:p14="http://schemas.microsoft.com/office/powerpoint/2010/main" val="4109028127"/>
              </p:ext>
            </p:extLst>
          </p:nvPr>
        </p:nvGraphicFramePr>
        <p:xfrm>
          <a:off x="4726260" y="476672"/>
          <a:ext cx="648072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EC23F01-EFFB-4491-8E5F-DA3BA46676A5}"/>
              </a:ext>
            </a:extLst>
          </p:cNvPr>
          <p:cNvSpPr txBox="1">
            <a:spLocks/>
          </p:cNvSpPr>
          <p:nvPr/>
        </p:nvSpPr>
        <p:spPr>
          <a:xfrm>
            <a:off x="959265" y="2852936"/>
            <a:ext cx="5544616" cy="309634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pPr algn="just"/>
            <a:r>
              <a:rPr lang="en-US" sz="2000" b="1" dirty="0" err="1" smtClean="0">
                <a:solidFill>
                  <a:schemeClr val="tx1"/>
                </a:solidFill>
                <a:effectLst>
                  <a:outerShdw blurRad="38100" dist="38100" dir="2700000" algn="tl">
                    <a:srgbClr val="000000">
                      <a:alpha val="43137"/>
                    </a:srgbClr>
                  </a:outerShdw>
                </a:effectLst>
                <a:latin typeface="Century Gothic" panose="020B0502020202020204" pitchFamily="34" charset="0"/>
              </a:rPr>
              <a:t>Aadhaar</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rPr>
              <a:t> card is a 12 digit number given to all individuals by the government. The benefit of registering in this scheme is the ease in availing credit, loans, and subsidies from the government. </a:t>
            </a:r>
            <a:endParaRPr lang="en-IN" sz="20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49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25</a:t>
            </a:fld>
            <a:endParaRPr lang="en-US" noProof="0"/>
          </a:p>
        </p:txBody>
      </p:sp>
      <p:graphicFrame>
        <p:nvGraphicFramePr>
          <p:cNvPr id="4" name="Diagram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DD8AC6A-F61E-465F-8331-4EBD885D0E7E}"/>
              </a:ext>
            </a:extLst>
          </p:cNvPr>
          <p:cNvGraphicFramePr/>
          <p:nvPr>
            <p:extLst>
              <p:ext uri="{D42A27DB-BD31-4B8C-83A1-F6EECF244321}">
                <p14:modId xmlns:p14="http://schemas.microsoft.com/office/powerpoint/2010/main" val="2980477231"/>
              </p:ext>
            </p:extLst>
          </p:nvPr>
        </p:nvGraphicFramePr>
        <p:xfrm>
          <a:off x="4726260" y="476672"/>
          <a:ext cx="648072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EC23F01-EFFB-4491-8E5F-DA3BA46676A5}"/>
              </a:ext>
            </a:extLst>
          </p:cNvPr>
          <p:cNvSpPr txBox="1">
            <a:spLocks/>
          </p:cNvSpPr>
          <p:nvPr/>
        </p:nvSpPr>
        <p:spPr>
          <a:xfrm>
            <a:off x="661128" y="2420888"/>
            <a:ext cx="6264696" cy="1800200"/>
          </a:xfrm>
          <a:prstGeom prst="rect">
            <a:avLst/>
          </a:prstGeom>
        </p:spPr>
        <p:txBody>
          <a:bodyPr vert="horz" wrap="square" lIns="0" tIns="45720" rIns="144000" bIns="0" rtlCol="0" anchor="t">
            <a:noAutofit/>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pPr marL="32384" algn="just">
              <a:spcBef>
                <a:spcPts val="130"/>
              </a:spcBef>
            </a:pP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The</a:t>
            </a:r>
            <a:r>
              <a:rPr lang="en-US" sz="2000" b="1" spc="22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scheme</a:t>
            </a:r>
            <a:r>
              <a:rPr lang="en-US" sz="2000" b="1" spc="22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aims</a:t>
            </a:r>
            <a:r>
              <a:rPr lang="en-US" sz="2000" b="1" spc="22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to</a:t>
            </a:r>
            <a:r>
              <a:rPr lang="en-US" sz="2000" b="1" spc="22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generate</a:t>
            </a:r>
            <a:r>
              <a:rPr lang="en-US" sz="2000" b="1" spc="22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employment</a:t>
            </a:r>
            <a:r>
              <a:rPr lang="en-US" sz="2000" b="1" spc="22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opportunities</a:t>
            </a:r>
            <a:r>
              <a:rPr lang="en-US" sz="2000" b="1" spc="22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in</a:t>
            </a:r>
            <a:r>
              <a:rPr lang="en-US" sz="2000" b="1" spc="22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rural</a:t>
            </a:r>
            <a:r>
              <a:rPr lang="en-US" sz="2000" b="1" spc="22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as</a:t>
            </a:r>
            <a:r>
              <a:rPr lang="en-US" sz="2000" b="1" spc="22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well</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r>
            <a:b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b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as urban areas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of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the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country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through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setting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up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of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new self-employment.</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endParaRPr lang="en-IN" sz="20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6" name="TextBox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7ABCFA1-C59A-4921-B872-47C89FE132F2}"/>
              </a:ext>
            </a:extLst>
          </p:cNvPr>
          <p:cNvSpPr txBox="1"/>
          <p:nvPr/>
        </p:nvSpPr>
        <p:spPr>
          <a:xfrm>
            <a:off x="655847" y="4020026"/>
            <a:ext cx="6264696" cy="2246769"/>
          </a:xfrm>
          <a:prstGeom prst="rect">
            <a:avLst/>
          </a:prstGeom>
        </p:spPr>
        <p:txBody>
          <a:bodyPr vert="horz" wrap="square" lIns="0" tIns="45720" rIns="144000" bIns="0" rtlCol="0" anchor="t">
            <a:noAutofit/>
          </a:bodyPr>
          <a:lstStyle>
            <a:defPPr>
              <a:defRPr lang="en-US"/>
            </a:defPPr>
            <a:lvl1pPr marL="32384" algn="just">
              <a:lnSpc>
                <a:spcPct val="100000"/>
              </a:lnSpc>
              <a:spcBef>
                <a:spcPts val="130"/>
              </a:spcBef>
              <a:buNone/>
              <a:defRPr sz="2000" b="1" cap="all" spc="100" baseline="0">
                <a:effectLst>
                  <a:outerShdw blurRad="38100" dist="38100" dir="2700000" algn="tl">
                    <a:srgbClr val="000000">
                      <a:alpha val="43137"/>
                    </a:srgbClr>
                  </a:outerShdw>
                </a:effectLst>
                <a:latin typeface="Cambria"/>
                <a:ea typeface="+mj-ea"/>
                <a:cs typeface="Cambria"/>
              </a:defRPr>
            </a:lvl1pPr>
          </a:lstStyle>
          <a:p>
            <a:r>
              <a:rPr lang="en-US" dirty="0">
                <a:latin typeface="Century Gothic" panose="020B0502020202020204" pitchFamily="34" charset="0"/>
              </a:rPr>
              <a:t>The scheme also seeks to  provide continuous and sustainable employment to all segment of traditional  and prospective artisans and rural / urban unemployed youth in the country,  so as to help arrest migration of rural youth to urban areas. </a:t>
            </a:r>
            <a:endParaRPr lang="en-IN" dirty="0">
              <a:latin typeface="Century Gothic" panose="020B0502020202020204" pitchFamily="34" charset="0"/>
            </a:endParaRPr>
          </a:p>
        </p:txBody>
      </p:sp>
    </p:spTree>
    <p:extLst>
      <p:ext uri="{BB962C8B-B14F-4D97-AF65-F5344CB8AC3E}">
        <p14:creationId xmlns:p14="http://schemas.microsoft.com/office/powerpoint/2010/main" val="27368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26</a:t>
            </a:fld>
            <a:endParaRPr lang="en-US" noProof="0"/>
          </a:p>
        </p:txBody>
      </p:sp>
      <p:graphicFrame>
        <p:nvGraphicFramePr>
          <p:cNvPr id="4" name="Diagram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DD8AC6A-F61E-465F-8331-4EBD885D0E7E}"/>
              </a:ext>
            </a:extLst>
          </p:cNvPr>
          <p:cNvGraphicFramePr/>
          <p:nvPr>
            <p:extLst>
              <p:ext uri="{D42A27DB-BD31-4B8C-83A1-F6EECF244321}">
                <p14:modId xmlns:p14="http://schemas.microsoft.com/office/powerpoint/2010/main" val="889156966"/>
              </p:ext>
            </p:extLst>
          </p:nvPr>
        </p:nvGraphicFramePr>
        <p:xfrm>
          <a:off x="4726260" y="476672"/>
          <a:ext cx="648072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EC23F01-EFFB-4491-8E5F-DA3BA46676A5}"/>
              </a:ext>
            </a:extLst>
          </p:cNvPr>
          <p:cNvSpPr txBox="1">
            <a:spLocks/>
          </p:cNvSpPr>
          <p:nvPr/>
        </p:nvSpPr>
        <p:spPr>
          <a:xfrm>
            <a:off x="1140823" y="2299373"/>
            <a:ext cx="5633993" cy="122413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pPr algn="just"/>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Guarantees</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are</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provided</a:t>
            </a:r>
            <a:r>
              <a:rPr lang="en-US" sz="2000" b="1" spc="24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for</a:t>
            </a:r>
            <a:r>
              <a:rPr lang="en-US" sz="2000" b="1" spc="254"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extending</a:t>
            </a:r>
            <a:r>
              <a:rPr lang="en-US" sz="2000" b="1" spc="254"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collateral</a:t>
            </a:r>
            <a:r>
              <a:rPr lang="en-US" sz="2000" b="1" spc="254"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free</a:t>
            </a:r>
            <a:r>
              <a:rPr lang="en-US" sz="2000" b="1" spc="254"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lending</a:t>
            </a:r>
            <a:r>
              <a:rPr lang="en-US" sz="2000" b="1" spc="254"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to</a:t>
            </a:r>
            <a:r>
              <a:rPr lang="en-US" sz="2000" b="1" spc="24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Micro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and Small Enterprises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through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banks and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financial institutions (including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NBFCs). </a:t>
            </a:r>
            <a:endParaRPr lang="en-IN" sz="20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6" name="Picture 2" descr="CGTMSE - Guide (CGTMSE Scheme, Loan, Fee, Full Form, Eligibility)">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4FEC0A-8224-42D5-9766-2C5FC32B46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510236" y="692696"/>
            <a:ext cx="2952328" cy="15841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DC7553-479D-4A94-AC61-5E47BC5F7E92}"/>
              </a:ext>
            </a:extLst>
          </p:cNvPr>
          <p:cNvSpPr txBox="1"/>
          <p:nvPr/>
        </p:nvSpPr>
        <p:spPr>
          <a:xfrm>
            <a:off x="1164711" y="4102040"/>
            <a:ext cx="5633993" cy="1938992"/>
          </a:xfrm>
          <a:prstGeom prst="rect">
            <a:avLst/>
          </a:prstGeom>
        </p:spPr>
        <p:txBody>
          <a:bodyPr vert="horz" lIns="91440" tIns="45720" rIns="91440" bIns="45720" rtlCol="0" anchor="t">
            <a:noAutofit/>
          </a:bodyPr>
          <a:lstStyle>
            <a:defPPr>
              <a:defRPr lang="en-US"/>
            </a:defPPr>
            <a:lvl1pPr algn="just">
              <a:lnSpc>
                <a:spcPct val="100000"/>
              </a:lnSpc>
              <a:spcBef>
                <a:spcPct val="0"/>
              </a:spcBef>
              <a:buNone/>
              <a:defRPr sz="2000" b="1" cap="all" spc="-5" baseline="0">
                <a:effectLst>
                  <a:outerShdw blurRad="38100" dist="38100" dir="2700000" algn="tl">
                    <a:srgbClr val="000000">
                      <a:alpha val="43137"/>
                    </a:srgbClr>
                  </a:outerShdw>
                </a:effectLst>
                <a:latin typeface="Century Gothic" panose="020B0502020202020204" pitchFamily="34" charset="0"/>
                <a:ea typeface="+mj-ea"/>
                <a:cs typeface="Cambria"/>
              </a:defRPr>
            </a:lvl1pPr>
          </a:lstStyle>
          <a:p>
            <a:r>
              <a:rPr lang="en-US" dirty="0"/>
              <a:t>The Scheme covers collateral free credit facility (term loan and /or  working capital) extended by eligible lending institutions to new and existing  micro and small enterprises up to </a:t>
            </a:r>
            <a:r>
              <a:rPr lang="en-US" dirty="0" err="1"/>
              <a:t>Rs</a:t>
            </a:r>
            <a:r>
              <a:rPr lang="en-US" dirty="0"/>
              <a:t>. 200 lakh per borrowing unit</a:t>
            </a:r>
            <a:endParaRPr lang="en-IN" dirty="0"/>
          </a:p>
        </p:txBody>
      </p:sp>
    </p:spTree>
    <p:extLst>
      <p:ext uri="{BB962C8B-B14F-4D97-AF65-F5344CB8AC3E}">
        <p14:creationId xmlns:p14="http://schemas.microsoft.com/office/powerpoint/2010/main" val="372771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27</a:t>
            </a:fld>
            <a:endParaRPr lang="en-US" noProof="0"/>
          </a:p>
        </p:txBody>
      </p:sp>
      <p:graphicFrame>
        <p:nvGraphicFramePr>
          <p:cNvPr id="4" name="Diagram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DD8AC6A-F61E-465F-8331-4EBD885D0E7E}"/>
              </a:ext>
            </a:extLst>
          </p:cNvPr>
          <p:cNvGraphicFramePr/>
          <p:nvPr>
            <p:extLst>
              <p:ext uri="{D42A27DB-BD31-4B8C-83A1-F6EECF244321}">
                <p14:modId xmlns:p14="http://schemas.microsoft.com/office/powerpoint/2010/main" val="3580007916"/>
              </p:ext>
            </p:extLst>
          </p:nvPr>
        </p:nvGraphicFramePr>
        <p:xfrm>
          <a:off x="4726260" y="476672"/>
          <a:ext cx="648072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EC23F01-EFFB-4491-8E5F-DA3BA46676A5}"/>
              </a:ext>
            </a:extLst>
          </p:cNvPr>
          <p:cNvSpPr txBox="1">
            <a:spLocks/>
          </p:cNvSpPr>
          <p:nvPr/>
        </p:nvSpPr>
        <p:spPr>
          <a:xfrm>
            <a:off x="1125860" y="2420889"/>
            <a:ext cx="5688632" cy="158417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b="0" kern="1200" cap="all" spc="100" baseline="0">
                <a:solidFill>
                  <a:schemeClr val="tx1">
                    <a:lumMod val="95000"/>
                    <a:lumOff val="5000"/>
                  </a:schemeClr>
                </a:solidFill>
                <a:latin typeface="+mj-lt"/>
                <a:ea typeface="+mj-ea"/>
                <a:cs typeface="+mj-cs"/>
              </a:defRPr>
            </a:lvl1pPr>
          </a:lstStyle>
          <a:p>
            <a:pPr marL="32384" marR="23495" algn="just">
              <a:spcBef>
                <a:spcPts val="130"/>
              </a:spcBef>
            </a:pP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As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a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part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of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the initiative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on support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and outreach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for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MSMEs </a:t>
            </a:r>
            <a:r>
              <a:rPr lang="en-US" sz="2000" b="1" spc="-10" dirty="0" err="1"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Hon'ble</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Prime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Minister announced the "Interest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Subvention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Scheme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for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Incremental credit </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r>
              <a:rPr lang="en-US" sz="2000" b="1" spc="-10"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to </a:t>
            </a:r>
            <a:r>
              <a:rPr lang="en-US" sz="2000" b="1" spc="-5"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MSMEs</a:t>
            </a:r>
            <a:r>
              <a:rPr lang="en-US" sz="2000" b="1" dirty="0" smtClean="0">
                <a:solidFill>
                  <a:schemeClr val="tx1"/>
                </a:solidFill>
                <a:effectLst>
                  <a:outerShdw blurRad="38100" dist="38100" dir="2700000" algn="tl">
                    <a:srgbClr val="000000">
                      <a:alpha val="43137"/>
                    </a:srgbClr>
                  </a:outerShdw>
                </a:effectLst>
                <a:latin typeface="Century Gothic" panose="020B0502020202020204" pitchFamily="34" charset="0"/>
                <a:cs typeface="Cambria"/>
              </a:rPr>
              <a:t>. </a:t>
            </a:r>
            <a:endParaRPr lang="en-US" sz="2000" b="1" dirty="0">
              <a:solidFill>
                <a:schemeClr val="tx1"/>
              </a:solidFill>
              <a:effectLst>
                <a:outerShdw blurRad="38100" dist="38100" dir="2700000" algn="tl">
                  <a:srgbClr val="000000">
                    <a:alpha val="43137"/>
                  </a:srgbClr>
                </a:outerShdw>
              </a:effectLst>
              <a:latin typeface="Century Gothic" panose="020B0502020202020204" pitchFamily="34" charset="0"/>
              <a:cs typeface="Cambria"/>
            </a:endParaRPr>
          </a:p>
        </p:txBody>
      </p:sp>
      <p:sp>
        <p:nvSpPr>
          <p:cNvPr id="6" name="TextBox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45A651E-5B9D-4D0E-9CDB-FB807C90E5E4}"/>
              </a:ext>
            </a:extLst>
          </p:cNvPr>
          <p:cNvSpPr txBox="1"/>
          <p:nvPr/>
        </p:nvSpPr>
        <p:spPr>
          <a:xfrm>
            <a:off x="1132162" y="4365104"/>
            <a:ext cx="5682330" cy="1631216"/>
          </a:xfrm>
          <a:prstGeom prst="rect">
            <a:avLst/>
          </a:prstGeom>
        </p:spPr>
        <p:txBody>
          <a:bodyPr vert="horz" lIns="91440" tIns="45720" rIns="91440" bIns="45720" rtlCol="0" anchor="t">
            <a:noAutofit/>
          </a:bodyPr>
          <a:lstStyle>
            <a:defPPr>
              <a:defRPr lang="en-US"/>
            </a:defPPr>
            <a:lvl1pPr marL="32384" marR="23495" algn="just">
              <a:lnSpc>
                <a:spcPct val="100000"/>
              </a:lnSpc>
              <a:spcBef>
                <a:spcPts val="130"/>
              </a:spcBef>
              <a:buNone/>
              <a:defRPr sz="2000" b="1" cap="all" spc="-5" baseline="0">
                <a:effectLst>
                  <a:outerShdw blurRad="38100" dist="38100" dir="2700000" algn="tl">
                    <a:srgbClr val="000000">
                      <a:alpha val="43137"/>
                    </a:srgbClr>
                  </a:outerShdw>
                </a:effectLst>
                <a:latin typeface="Cambria"/>
                <a:ea typeface="+mj-ea"/>
                <a:cs typeface="Cambria"/>
              </a:defRPr>
            </a:lvl1pPr>
          </a:lstStyle>
          <a:p>
            <a:r>
              <a:rPr lang="en-US" dirty="0">
                <a:latin typeface="Century Gothic" panose="020B0502020202020204" pitchFamily="34" charset="0"/>
              </a:rPr>
              <a:t>The Scheme offers </a:t>
            </a:r>
            <a:r>
              <a:rPr lang="en-US" dirty="0" smtClean="0">
                <a:latin typeface="Century Gothic" panose="020B0502020202020204" pitchFamily="34" charset="0"/>
              </a:rPr>
              <a:t>2% interest  </a:t>
            </a:r>
            <a:r>
              <a:rPr lang="en-US" dirty="0">
                <a:latin typeface="Century Gothic" panose="020B0502020202020204" pitchFamily="34" charset="0"/>
              </a:rPr>
              <a:t>subvention for all </a:t>
            </a:r>
            <a:r>
              <a:rPr lang="en-US" dirty="0" err="1">
                <a:latin typeface="Century Gothic" panose="020B0502020202020204" pitchFamily="34" charset="0"/>
              </a:rPr>
              <a:t>Udyog</a:t>
            </a:r>
            <a:r>
              <a:rPr lang="en-US" dirty="0">
                <a:latin typeface="Century Gothic" panose="020B0502020202020204" pitchFamily="34" charset="0"/>
              </a:rPr>
              <a:t> </a:t>
            </a:r>
            <a:r>
              <a:rPr lang="en-US" dirty="0" err="1">
                <a:latin typeface="Century Gothic" panose="020B0502020202020204" pitchFamily="34" charset="0"/>
              </a:rPr>
              <a:t>Aadhar</a:t>
            </a:r>
            <a:r>
              <a:rPr lang="en-US" dirty="0">
                <a:latin typeface="Century Gothic" panose="020B0502020202020204" pitchFamily="34" charset="0"/>
              </a:rPr>
              <a:t> Number (UAN) and GST registered MSMEs  on fresh or incremental loans to the extent of </a:t>
            </a:r>
            <a:r>
              <a:rPr lang="en-US" dirty="0" err="1">
                <a:latin typeface="Century Gothic" panose="020B0502020202020204" pitchFamily="34" charset="0"/>
              </a:rPr>
              <a:t>Rs</a:t>
            </a:r>
            <a:r>
              <a:rPr lang="en-US" dirty="0">
                <a:latin typeface="Century Gothic" panose="020B0502020202020204" pitchFamily="34" charset="0"/>
              </a:rPr>
              <a:t>. 100 lakh.</a:t>
            </a:r>
            <a:endParaRPr lang="en-IN" dirty="0">
              <a:latin typeface="Century Gothic" panose="020B0502020202020204" pitchFamily="34" charset="0"/>
            </a:endParaRPr>
          </a:p>
        </p:txBody>
      </p:sp>
    </p:spTree>
    <p:extLst>
      <p:ext uri="{BB962C8B-B14F-4D97-AF65-F5344CB8AC3E}">
        <p14:creationId xmlns:p14="http://schemas.microsoft.com/office/powerpoint/2010/main" val="297593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28</a:t>
            </a:fld>
            <a:endParaRPr lang="en-US" noProof="0"/>
          </a:p>
        </p:txBody>
      </p:sp>
      <p:graphicFrame>
        <p:nvGraphicFramePr>
          <p:cNvPr id="4" name="Diagram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E7BEF6E-37F5-4A87-BFFA-FA74DF2E94B2}"/>
              </a:ext>
            </a:extLst>
          </p:cNvPr>
          <p:cNvGraphicFramePr/>
          <p:nvPr>
            <p:extLst>
              <p:ext uri="{D42A27DB-BD31-4B8C-83A1-F6EECF244321}">
                <p14:modId xmlns:p14="http://schemas.microsoft.com/office/powerpoint/2010/main" val="3631162449"/>
              </p:ext>
            </p:extLst>
          </p:nvPr>
        </p:nvGraphicFramePr>
        <p:xfrm>
          <a:off x="4726260" y="476672"/>
          <a:ext cx="648072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508BF44-A3C6-4D1E-8345-2AC34CF0A8CF}"/>
              </a:ext>
            </a:extLst>
          </p:cNvPr>
          <p:cNvSpPr txBox="1"/>
          <p:nvPr/>
        </p:nvSpPr>
        <p:spPr>
          <a:xfrm>
            <a:off x="751912" y="2184856"/>
            <a:ext cx="5992160" cy="34163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b="1" i="0" dirty="0">
                <a:latin typeface="Gilroy"/>
              </a:rPr>
              <a:t>Under this scheme, new technology is provided to the business owners to replace their old and obsolete technology. The capital subsidy is given to the business to upgrade and have better means to do their business. These small, micro and medium enterprises can directly approach the banks for these subsidies</a:t>
            </a:r>
            <a:r>
              <a:rPr lang="en-US" sz="2400" b="1" i="0" dirty="0">
                <a:solidFill>
                  <a:srgbClr val="314259"/>
                </a:solidFill>
                <a:latin typeface="Gilroy"/>
              </a:rPr>
              <a:t>.</a:t>
            </a:r>
            <a:endParaRPr lang="en-IN" sz="2400" b="1" dirty="0"/>
          </a:p>
        </p:txBody>
      </p:sp>
    </p:spTree>
    <p:extLst>
      <p:ext uri="{BB962C8B-B14F-4D97-AF65-F5344CB8AC3E}">
        <p14:creationId xmlns:p14="http://schemas.microsoft.com/office/powerpoint/2010/main" val="291400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29</a:t>
            </a:fld>
            <a:endParaRPr lang="en-US" noProof="0"/>
          </a:p>
        </p:txBody>
      </p:sp>
      <p:graphicFrame>
        <p:nvGraphicFramePr>
          <p:cNvPr id="4" name="Diagram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68960A-BDB8-439B-A538-6B2F5728998C}"/>
              </a:ext>
            </a:extLst>
          </p:cNvPr>
          <p:cNvGraphicFramePr/>
          <p:nvPr>
            <p:extLst>
              <p:ext uri="{D42A27DB-BD31-4B8C-83A1-F6EECF244321}">
                <p14:modId xmlns:p14="http://schemas.microsoft.com/office/powerpoint/2010/main" val="1380801639"/>
              </p:ext>
            </p:extLst>
          </p:nvPr>
        </p:nvGraphicFramePr>
        <p:xfrm>
          <a:off x="4726260" y="476672"/>
          <a:ext cx="648072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4060F9B-5DDD-4554-AA32-F3AB7AE209BD}"/>
              </a:ext>
            </a:extLst>
          </p:cNvPr>
          <p:cNvSpPr txBox="1"/>
          <p:nvPr/>
        </p:nvSpPr>
        <p:spPr>
          <a:xfrm>
            <a:off x="628788" y="2636912"/>
            <a:ext cx="6115050" cy="267765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b="1" i="0" dirty="0">
                <a:effectLst>
                  <a:outerShdw blurRad="38100" dist="38100" dir="2700000" algn="tl">
                    <a:srgbClr val="000000">
                      <a:alpha val="43137"/>
                    </a:srgbClr>
                  </a:outerShdw>
                </a:effectLst>
                <a:latin typeface="Gilroy"/>
              </a:rPr>
              <a:t>Registering in this scheme will help the micro, small and medium enterprises to understand and implement the quality standards that are required to be maintained along with the new technology. </a:t>
            </a:r>
            <a:endParaRPr lang="en-IN"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606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C582A2-A406-4C9B-A3DA-BA4EECAB37AC}"/>
              </a:ext>
            </a:extLst>
          </p:cNvPr>
          <p:cNvSpPr>
            <a:spLocks noGrp="1"/>
          </p:cNvSpPr>
          <p:nvPr>
            <p:ph type="title"/>
          </p:nvPr>
        </p:nvSpPr>
        <p:spPr/>
        <p:txBody>
          <a:bodyPr/>
          <a:lstStyle/>
          <a:p>
            <a:r>
              <a:rPr lang="en-US" b="1">
                <a:effectLst>
                  <a:outerShdw blurRad="38100" dist="38100" dir="2700000" algn="tl">
                    <a:srgbClr val="000000">
                      <a:alpha val="43137"/>
                    </a:srgbClr>
                  </a:outerShdw>
                </a:effectLst>
              </a:rPr>
              <a:t>MSME SECTOR</a:t>
            </a:r>
          </a:p>
        </p:txBody>
      </p:sp>
      <p:sp>
        <p:nvSpPr>
          <p:cNvPr id="13" name="Content Placeholder 1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56610ED-3E2D-4E6A-ABD0-150F203E6B46}"/>
              </a:ext>
            </a:extLst>
          </p:cNvPr>
          <p:cNvSpPr>
            <a:spLocks noGrp="1"/>
          </p:cNvSpPr>
          <p:nvPr>
            <p:ph sz="quarter" idx="13"/>
          </p:nvPr>
        </p:nvSpPr>
        <p:spPr>
          <a:xfrm>
            <a:off x="548640" y="2809863"/>
            <a:ext cx="11019968" cy="3660648"/>
          </a:xfrm>
        </p:spPr>
        <p:txBody>
          <a:bodyPr>
            <a:normAutofit/>
          </a:bodyPr>
          <a:lstStyle/>
          <a:p>
            <a:pPr algn="l"/>
            <a:r>
              <a:rPr lang="en-US" sz="3600" i="0" dirty="0">
                <a:ln w="0"/>
                <a:effectLst>
                  <a:outerShdw blurRad="38100" dist="19050" dir="2700000" algn="tl" rotWithShape="0">
                    <a:schemeClr val="dk1">
                      <a:alpha val="40000"/>
                    </a:schemeClr>
                  </a:outerShdw>
                </a:effectLst>
                <a:latin typeface="+mj-lt"/>
              </a:rPr>
              <a:t>Financial management is one of the most important aspects of running a business successfully. However, MSME entrepreneurs often ignore their financial strategy and pass the burden on the accounting departments.</a:t>
            </a:r>
          </a:p>
          <a:p>
            <a:pPr algn="l"/>
            <a:r>
              <a:rPr lang="en-US" sz="3600" i="0" dirty="0">
                <a:ln w="0"/>
                <a:effectLst>
                  <a:outerShdw blurRad="38100" dist="19050" dir="2700000" algn="tl" rotWithShape="0">
                    <a:schemeClr val="dk1">
                      <a:alpha val="40000"/>
                    </a:schemeClr>
                  </a:outerShdw>
                </a:effectLst>
                <a:latin typeface="+mj-lt"/>
              </a:rPr>
              <a:t>Now, the accounting department can file your taxes, make salaries, </a:t>
            </a:r>
            <a:r>
              <a:rPr lang="en-US" sz="3600" i="0">
                <a:ln w="0"/>
                <a:effectLst>
                  <a:outerShdw blurRad="38100" dist="19050" dir="2700000" algn="tl" rotWithShape="0">
                    <a:schemeClr val="dk1">
                      <a:alpha val="40000"/>
                    </a:schemeClr>
                  </a:outerShdw>
                </a:effectLst>
                <a:latin typeface="+mj-lt"/>
              </a:rPr>
              <a:t>manage </a:t>
            </a:r>
            <a:r>
              <a:rPr lang="en-US" sz="3600" i="0" smtClean="0">
                <a:ln w="0"/>
                <a:effectLst>
                  <a:outerShdw blurRad="38100" dist="19050" dir="2700000" algn="tl" rotWithShape="0">
                    <a:schemeClr val="dk1">
                      <a:alpha val="40000"/>
                    </a:schemeClr>
                  </a:outerShdw>
                </a:effectLst>
                <a:latin typeface="+mj-lt"/>
              </a:rPr>
              <a:t>your </a:t>
            </a:r>
            <a:r>
              <a:rPr lang="en-US" sz="3600" i="0" dirty="0">
                <a:ln w="0"/>
                <a:effectLst>
                  <a:outerShdw blurRad="38100" dist="19050" dir="2700000" algn="tl" rotWithShape="0">
                    <a:schemeClr val="dk1">
                      <a:alpha val="40000"/>
                    </a:schemeClr>
                  </a:outerShdw>
                </a:effectLst>
                <a:latin typeface="+mj-lt"/>
              </a:rPr>
              <a:t>accounts, but a larger process like budgeting, forecasting, </a:t>
            </a:r>
            <a:r>
              <a:rPr lang="en-US" sz="3600" b="1" i="0" dirty="0">
                <a:ln w="0"/>
                <a:solidFill>
                  <a:srgbClr val="FF0000"/>
                </a:solidFill>
                <a:effectLst>
                  <a:outerShdw blurRad="38100" dist="19050" dir="2700000" algn="tl" rotWithShape="0">
                    <a:schemeClr val="dk1">
                      <a:alpha val="40000"/>
                    </a:schemeClr>
                  </a:outerShdw>
                </a:effectLst>
                <a:latin typeface="+mj-lt"/>
              </a:rPr>
              <a:t>creating</a:t>
            </a:r>
            <a:r>
              <a:rPr lang="en-US" sz="3600" i="0" dirty="0">
                <a:ln w="0"/>
                <a:effectLst>
                  <a:outerShdw blurRad="38100" dist="19050" dir="2700000" algn="tl" rotWithShape="0">
                    <a:schemeClr val="dk1">
                      <a:alpha val="40000"/>
                    </a:schemeClr>
                  </a:outerShdw>
                </a:effectLst>
                <a:latin typeface="+mj-lt"/>
              </a:rPr>
              <a:t> </a:t>
            </a:r>
            <a:r>
              <a:rPr lang="en-US" sz="3600" b="1" i="0" dirty="0">
                <a:ln w="0"/>
                <a:solidFill>
                  <a:srgbClr val="FF0000"/>
                </a:solidFill>
                <a:effectLst>
                  <a:outerShdw blurRad="38100" dist="19050" dir="2700000" algn="tl" rotWithShape="0">
                    <a:schemeClr val="dk1">
                      <a:alpha val="40000"/>
                    </a:schemeClr>
                  </a:outerShdw>
                </a:effectLst>
                <a:latin typeface="+mj-lt"/>
              </a:rPr>
              <a:t>financial strategies</a:t>
            </a:r>
            <a:r>
              <a:rPr lang="en-US" sz="3600" i="0" dirty="0">
                <a:ln w="0"/>
                <a:effectLst>
                  <a:outerShdw blurRad="38100" dist="19050" dir="2700000" algn="tl" rotWithShape="0">
                    <a:schemeClr val="dk1">
                      <a:alpha val="40000"/>
                    </a:schemeClr>
                  </a:outerShdw>
                </a:effectLst>
                <a:latin typeface="+mj-lt"/>
              </a:rPr>
              <a:t>.</a:t>
            </a:r>
          </a:p>
        </p:txBody>
      </p:sp>
      <p:pic>
        <p:nvPicPr>
          <p:cNvPr id="10" name="Picture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2A5B748-37FD-448D-997E-B1D3326587D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PicPr>
            <a:picLocks noGrp="1" noChangeAspect="1"/>
          </p:cNvPicPr>
          <p:nvPr>
            <p:ph type="pic" sz="quarter" idx="15"/>
          </p:nvPr>
        </p:nvPicPr>
        <p:blipFill>
          <a:blip r:embed="rId3">
            <a:extLst>
              <a:ext uri="{28A0092B-C50C-407E-A947-70E740481C1C}">
                <a14:useLocalDpi xmlns:a14="http://schemas.microsoft.com/office/drawing/2010/main"/>
              </a:ext>
            </a:extLst>
          </a:blip>
          <a:srcRect t="88" b="88"/>
          <a:stretch>
            <a:fillRect/>
          </a:stretch>
        </p:blipFill>
        <p:spPr/>
      </p:pic>
      <p:sp>
        <p:nvSpPr>
          <p:cNvPr id="2" name="Text Placeholder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4C965B6-7E38-4D37-8DC4-198F7E2181D5}"/>
              </a:ext>
            </a:extLst>
          </p:cNvPr>
          <p:cNvSpPr>
            <a:spLocks noGrp="1"/>
          </p:cNvSpPr>
          <p:nvPr>
            <p:ph type="body" sz="quarter" idx="16"/>
          </p:nvPr>
        </p:nvSpPr>
        <p:spPr>
          <a:xfrm>
            <a:off x="-1" y="1676400"/>
            <a:ext cx="10837333" cy="480453"/>
          </a:xfrm>
        </p:spPr>
        <p:txBody>
          <a:bodyPr/>
          <a:lstStyle/>
          <a:p>
            <a:pPr algn="l"/>
            <a:r>
              <a:rPr lang="en-US" sz="2800" b="0" i="0">
                <a:effectLst/>
                <a:latin typeface="+mj-lt"/>
              </a:rPr>
              <a:t>Financial Management of MSMEs in India</a:t>
            </a:r>
          </a:p>
        </p:txBody>
      </p:sp>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F44A039-11AB-474F-8746-9A34D1C39C3F}"/>
              </a:ext>
            </a:extLst>
          </p:cNvPr>
          <p:cNvSpPr>
            <a:spLocks noGrp="1"/>
          </p:cNvSpPr>
          <p:nvPr>
            <p:ph type="sldNum" sz="quarter" idx="4"/>
          </p:nvPr>
        </p:nvSpPr>
        <p:spPr/>
        <p:txBody>
          <a:bodyPr/>
          <a:lstStyle/>
          <a:p>
            <a:fld id="{4FAB73BC-B049-4115-A692-8D63A059BFB8}" type="slidenum">
              <a:rPr lang="en-US" smtClean="0"/>
              <a:t>3</a:t>
            </a:fld>
            <a:endParaRPr lang="en-US"/>
          </a:p>
        </p:txBody>
      </p:sp>
      <p:sp>
        <p:nvSpPr>
          <p:cNvPr id="18"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5B80C5-6B42-4867-88CC-660291DD3F8D}"/>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pic>
        <p:nvPicPr>
          <p:cNvPr id="6146" name="Picture 2" descr="Total MSME">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ADC0626-9372-4886-87E9-43F36C9C0E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344472" y="117785"/>
            <a:ext cx="1724853"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72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30</a:t>
            </a:fld>
            <a:endParaRPr lang="en-US" noProof="0"/>
          </a:p>
        </p:txBody>
      </p:sp>
      <p:graphicFrame>
        <p:nvGraphicFramePr>
          <p:cNvPr id="4" name="Diagram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4268833-26FE-42BA-A909-DCB2C291A176}"/>
              </a:ext>
            </a:extLst>
          </p:cNvPr>
          <p:cNvGraphicFramePr/>
          <p:nvPr>
            <p:extLst>
              <p:ext uri="{D42A27DB-BD31-4B8C-83A1-F6EECF244321}">
                <p14:modId xmlns:p14="http://schemas.microsoft.com/office/powerpoint/2010/main" val="3757804591"/>
              </p:ext>
            </p:extLst>
          </p:nvPr>
        </p:nvGraphicFramePr>
        <p:xfrm>
          <a:off x="5014292" y="476672"/>
          <a:ext cx="648072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7CBCD11-9075-472C-889E-4A1EABE865AF}"/>
              </a:ext>
            </a:extLst>
          </p:cNvPr>
          <p:cNvSpPr txBox="1"/>
          <p:nvPr/>
        </p:nvSpPr>
        <p:spPr>
          <a:xfrm>
            <a:off x="931069" y="2132856"/>
            <a:ext cx="611505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spc="-5" dirty="0">
                <a:effectLst>
                  <a:outerShdw blurRad="38100" dist="38100" dir="2700000" algn="tl">
                    <a:srgbClr val="000000">
                      <a:alpha val="43137"/>
                    </a:srgbClr>
                  </a:outerShdw>
                </a:effectLst>
                <a:latin typeface="Cambria"/>
                <a:cs typeface="Cambria"/>
              </a:rPr>
              <a:t>Government </a:t>
            </a:r>
            <a:r>
              <a:rPr lang="en-US" sz="2400" b="1" dirty="0">
                <a:effectLst>
                  <a:outerShdw blurRad="38100" dist="38100" dir="2700000" algn="tl">
                    <a:srgbClr val="000000">
                      <a:alpha val="43137"/>
                    </a:srgbClr>
                  </a:outerShdw>
                </a:effectLst>
                <a:latin typeface="Cambria"/>
                <a:cs typeface="Cambria"/>
              </a:rPr>
              <a:t>has </a:t>
            </a:r>
            <a:r>
              <a:rPr lang="en-US" sz="2400" b="1" spc="-5" dirty="0">
                <a:effectLst>
                  <a:outerShdw blurRad="38100" dist="38100" dir="2700000" algn="tl">
                    <a:srgbClr val="000000">
                      <a:alpha val="43137"/>
                    </a:srgbClr>
                  </a:outerShdw>
                </a:effectLst>
                <a:latin typeface="Cambria"/>
                <a:cs typeface="Cambria"/>
              </a:rPr>
              <a:t>operationalized </a:t>
            </a:r>
            <a:r>
              <a:rPr lang="en-US" sz="2400" b="1" spc="-5" dirty="0" err="1">
                <a:solidFill>
                  <a:srgbClr val="C00000"/>
                </a:solidFill>
                <a:effectLst>
                  <a:outerShdw blurRad="38100" dist="38100" dir="2700000" algn="tl">
                    <a:srgbClr val="000000">
                      <a:alpha val="43137"/>
                    </a:srgbClr>
                  </a:outerShdw>
                </a:effectLst>
                <a:latin typeface="Cambria"/>
                <a:cs typeface="Cambria"/>
              </a:rPr>
              <a:t>Rs</a:t>
            </a:r>
            <a:r>
              <a:rPr lang="en-US" sz="2400" b="1" spc="-5" dirty="0">
                <a:solidFill>
                  <a:srgbClr val="C00000"/>
                </a:solidFill>
                <a:effectLst>
                  <a:outerShdw blurRad="38100" dist="38100" dir="2700000" algn="tl">
                    <a:srgbClr val="000000">
                      <a:alpha val="43137"/>
                    </a:srgbClr>
                  </a:outerShdw>
                </a:effectLst>
                <a:latin typeface="Cambria"/>
                <a:cs typeface="Cambria"/>
              </a:rPr>
              <a:t>. 3,00,000 </a:t>
            </a:r>
            <a:r>
              <a:rPr lang="en-US" sz="2400" b="1" spc="-10" dirty="0" err="1">
                <a:effectLst>
                  <a:outerShdw blurRad="38100" dist="38100" dir="2700000" algn="tl">
                    <a:srgbClr val="000000">
                      <a:alpha val="43137"/>
                    </a:srgbClr>
                  </a:outerShdw>
                </a:effectLst>
                <a:latin typeface="Cambria"/>
                <a:cs typeface="Cambria"/>
              </a:rPr>
              <a:t>crore</a:t>
            </a:r>
            <a:r>
              <a:rPr lang="en-US" sz="2400" b="1" spc="-1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collateral free loan </a:t>
            </a:r>
            <a:r>
              <a:rPr lang="en-US" sz="2400" b="1" dirty="0">
                <a:effectLst>
                  <a:outerShdw blurRad="38100" dist="38100" dir="2700000" algn="tl">
                    <a:srgbClr val="000000">
                      <a:alpha val="43137"/>
                    </a:srgbClr>
                  </a:outerShdw>
                </a:effectLst>
                <a:latin typeface="Cambria"/>
                <a:cs typeface="Cambria"/>
              </a:rPr>
              <a:t>scheme </a:t>
            </a:r>
            <a:r>
              <a:rPr lang="en-US" sz="2400" b="1" spc="-5" dirty="0">
                <a:effectLst>
                  <a:outerShdw blurRad="38100" dist="38100" dir="2700000" algn="tl">
                    <a:srgbClr val="000000">
                      <a:alpha val="43137"/>
                    </a:srgbClr>
                  </a:outerShdw>
                </a:effectLst>
                <a:latin typeface="Cambria"/>
                <a:cs typeface="Cambria"/>
              </a:rPr>
              <a:t>which </a:t>
            </a:r>
            <a:r>
              <a:rPr lang="en-US" sz="2400" b="1" dirty="0">
                <a:effectLst>
                  <a:outerShdw blurRad="38100" dist="38100" dir="2700000" algn="tl">
                    <a:srgbClr val="000000">
                      <a:alpha val="43137"/>
                    </a:srgbClr>
                  </a:outerShdw>
                </a:effectLst>
                <a:latin typeface="Cambria"/>
                <a:cs typeface="Cambria"/>
              </a:rPr>
              <a:t>is </a:t>
            </a:r>
            <a:r>
              <a:rPr lang="en-US" sz="2400" b="1" spc="5"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likely to </a:t>
            </a:r>
            <a:r>
              <a:rPr lang="en-US" sz="2400" b="1" spc="-5" dirty="0">
                <a:effectLst>
                  <a:outerShdw blurRad="38100" dist="38100" dir="2700000" algn="tl">
                    <a:srgbClr val="000000">
                      <a:alpha val="43137"/>
                    </a:srgbClr>
                  </a:outerShdw>
                </a:effectLst>
                <a:latin typeface="Cambria"/>
                <a:cs typeface="Cambria"/>
              </a:rPr>
              <a:t>benefit </a:t>
            </a:r>
            <a:r>
              <a:rPr lang="en-US" sz="2400" b="1" dirty="0">
                <a:solidFill>
                  <a:srgbClr val="C00000"/>
                </a:solidFill>
                <a:effectLst>
                  <a:outerShdw blurRad="38100" dist="38100" dir="2700000" algn="tl">
                    <a:srgbClr val="000000">
                      <a:alpha val="43137"/>
                    </a:srgbClr>
                  </a:outerShdw>
                </a:effectLst>
                <a:latin typeface="Cambria"/>
                <a:cs typeface="Cambria"/>
              </a:rPr>
              <a:t>45 </a:t>
            </a:r>
            <a:r>
              <a:rPr lang="en-US" sz="2400" b="1" spc="-5" dirty="0">
                <a:solidFill>
                  <a:srgbClr val="C00000"/>
                </a:solidFill>
                <a:effectLst>
                  <a:outerShdw blurRad="38100" dist="38100" dir="2700000" algn="tl">
                    <a:srgbClr val="000000">
                      <a:alpha val="43137"/>
                    </a:srgbClr>
                  </a:outerShdw>
                </a:effectLst>
                <a:latin typeface="Cambria"/>
                <a:cs typeface="Cambria"/>
              </a:rPr>
              <a:t>lakh MSMEs</a:t>
            </a:r>
            <a:r>
              <a:rPr lang="en-US" sz="2400" b="1" spc="-5" dirty="0">
                <a:effectLst>
                  <a:outerShdw blurRad="38100" dist="38100" dir="2700000" algn="tl">
                    <a:srgbClr val="000000">
                      <a:alpha val="43137"/>
                    </a:srgbClr>
                  </a:outerShdw>
                </a:effectLst>
                <a:latin typeface="Cambria"/>
                <a:cs typeface="Cambria"/>
              </a:rPr>
              <a:t>. </a:t>
            </a:r>
            <a:endParaRPr lang="en-IN" sz="2400" b="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D4DD002-2842-43F3-AD82-23E6AB083E5D}"/>
              </a:ext>
            </a:extLst>
          </p:cNvPr>
          <p:cNvSpPr txBox="1"/>
          <p:nvPr/>
        </p:nvSpPr>
        <p:spPr>
          <a:xfrm>
            <a:off x="965771" y="3556824"/>
            <a:ext cx="6115050" cy="230832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b="1" spc="-5" dirty="0">
                <a:effectLst>
                  <a:outerShdw blurRad="38100" dist="38100" dir="2700000" algn="tl">
                    <a:srgbClr val="000000">
                      <a:alpha val="43137"/>
                    </a:srgbClr>
                  </a:outerShdw>
                </a:effectLst>
                <a:latin typeface="Cambria"/>
                <a:cs typeface="Cambria"/>
              </a:rPr>
              <a:t>It seeks </a:t>
            </a:r>
            <a:r>
              <a:rPr lang="en-US" sz="2400" b="1" spc="-10" dirty="0">
                <a:effectLst>
                  <a:outerShdw blurRad="38100" dist="38100" dir="2700000" algn="tl">
                    <a:srgbClr val="000000">
                      <a:alpha val="43137"/>
                    </a:srgbClr>
                  </a:outerShdw>
                </a:effectLst>
                <a:latin typeface="Cambria"/>
                <a:cs typeface="Cambria"/>
              </a:rPr>
              <a:t>to provide </a:t>
            </a:r>
            <a:r>
              <a:rPr lang="en-US" sz="2400" b="1" spc="-5" dirty="0">
                <a:effectLst>
                  <a:outerShdw blurRad="38100" dist="38100" dir="2700000" algn="tl">
                    <a:srgbClr val="000000">
                      <a:alpha val="43137"/>
                    </a:srgbClr>
                  </a:outerShdw>
                </a:effectLst>
                <a:latin typeface="Cambria"/>
                <a:cs typeface="Cambria"/>
              </a:rPr>
              <a:t>much needed relief </a:t>
            </a:r>
            <a:r>
              <a:rPr lang="en-US" sz="2400" b="1" spc="-10" dirty="0">
                <a:effectLst>
                  <a:outerShdw blurRad="38100" dist="38100" dir="2700000" algn="tl">
                    <a:srgbClr val="000000">
                      <a:alpha val="43137"/>
                    </a:srgbClr>
                  </a:outerShdw>
                </a:effectLst>
                <a:latin typeface="Cambria"/>
                <a:cs typeface="Cambria"/>
              </a:rPr>
              <a:t>to </a:t>
            </a:r>
            <a:r>
              <a:rPr lang="en-US" sz="2400" b="1" spc="-5" dirty="0">
                <a:effectLst>
                  <a:outerShdw blurRad="38100" dist="38100" dir="2700000" algn="tl">
                    <a:srgbClr val="000000">
                      <a:alpha val="43137"/>
                    </a:srgbClr>
                  </a:outerShdw>
                </a:effectLst>
                <a:latin typeface="Cambria"/>
                <a:cs typeface="Cambria"/>
              </a:rPr>
              <a:t>the MSME sector </a:t>
            </a:r>
            <a:r>
              <a:rPr lang="en-US" sz="2400" b="1"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by </a:t>
            </a:r>
            <a:r>
              <a:rPr lang="en-US" sz="2400" b="1" spc="-5" dirty="0">
                <a:effectLst>
                  <a:outerShdw blurRad="38100" dist="38100" dir="2700000" algn="tl">
                    <a:srgbClr val="000000">
                      <a:alpha val="43137"/>
                    </a:srgbClr>
                  </a:outerShdw>
                </a:effectLst>
                <a:latin typeface="Cambria"/>
                <a:cs typeface="Cambria"/>
              </a:rPr>
              <a:t>incentivizing Member </a:t>
            </a:r>
            <a:r>
              <a:rPr lang="en-US" sz="2400" b="1" dirty="0">
                <a:effectLst>
                  <a:outerShdw blurRad="38100" dist="38100" dir="2700000" algn="tl">
                    <a:srgbClr val="000000">
                      <a:alpha val="43137"/>
                    </a:srgbClr>
                  </a:outerShdw>
                </a:effectLst>
                <a:latin typeface="Cambria"/>
                <a:cs typeface="Cambria"/>
              </a:rPr>
              <a:t>Lending </a:t>
            </a:r>
            <a:r>
              <a:rPr lang="en-US" sz="2400" b="1" spc="-5" dirty="0">
                <a:effectLst>
                  <a:outerShdw blurRad="38100" dist="38100" dir="2700000" algn="tl">
                    <a:srgbClr val="000000">
                      <a:alpha val="43137"/>
                    </a:srgbClr>
                  </a:outerShdw>
                </a:effectLst>
                <a:latin typeface="Cambria"/>
                <a:cs typeface="Cambria"/>
              </a:rPr>
              <a:t>Institutes </a:t>
            </a:r>
            <a:r>
              <a:rPr lang="en-US" sz="2400" b="1" dirty="0">
                <a:effectLst>
                  <a:outerShdw blurRad="38100" dist="38100" dir="2700000" algn="tl">
                    <a:srgbClr val="000000">
                      <a:alpha val="43137"/>
                    </a:srgbClr>
                  </a:outerShdw>
                </a:effectLst>
                <a:latin typeface="Cambria"/>
                <a:cs typeface="Cambria"/>
              </a:rPr>
              <a:t>(MLIs) </a:t>
            </a:r>
            <a:r>
              <a:rPr lang="en-US" sz="2400" b="1" spc="-10" dirty="0">
                <a:effectLst>
                  <a:outerShdw blurRad="38100" dist="38100" dir="2700000" algn="tl">
                    <a:srgbClr val="000000">
                      <a:alpha val="43137"/>
                    </a:srgbClr>
                  </a:outerShdw>
                </a:effectLst>
                <a:latin typeface="Cambria"/>
                <a:cs typeface="Cambria"/>
              </a:rPr>
              <a:t>to provide </a:t>
            </a:r>
            <a:r>
              <a:rPr lang="en-US" sz="2400" b="1" spc="-5" dirty="0">
                <a:effectLst>
                  <a:outerShdw blurRad="38100" dist="38100" dir="2700000" algn="tl">
                    <a:srgbClr val="000000">
                      <a:alpha val="43137"/>
                    </a:srgbClr>
                  </a:outerShdw>
                </a:effectLst>
                <a:latin typeface="Cambria"/>
                <a:cs typeface="Cambria"/>
              </a:rPr>
              <a:t>additional credit at low </a:t>
            </a:r>
            <a:r>
              <a:rPr lang="en-US" sz="2400" b="1" dirty="0">
                <a:effectLst>
                  <a:outerShdw blurRad="38100" dist="38100" dir="2700000" algn="tl">
                    <a:srgbClr val="000000">
                      <a:alpha val="43137"/>
                    </a:srgbClr>
                  </a:outerShdw>
                </a:effectLst>
                <a:latin typeface="Cambria"/>
                <a:cs typeface="Cambria"/>
              </a:rPr>
              <a:t>cost, </a:t>
            </a:r>
            <a:r>
              <a:rPr lang="en-US" sz="2400" b="1" spc="5"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thereby </a:t>
            </a:r>
            <a:r>
              <a:rPr lang="en-US" sz="2400" b="1" dirty="0">
                <a:effectLst>
                  <a:outerShdw blurRad="38100" dist="38100" dir="2700000" algn="tl">
                    <a:srgbClr val="000000">
                      <a:alpha val="43137"/>
                    </a:srgbClr>
                  </a:outerShdw>
                </a:effectLst>
                <a:latin typeface="Cambria"/>
                <a:cs typeface="Cambria"/>
              </a:rPr>
              <a:t>enabling </a:t>
            </a:r>
            <a:r>
              <a:rPr lang="en-US" sz="2400" b="1" spc="-5" dirty="0">
                <a:effectLst>
                  <a:outerShdw blurRad="38100" dist="38100" dir="2700000" algn="tl">
                    <a:srgbClr val="000000">
                      <a:alpha val="43137"/>
                    </a:srgbClr>
                  </a:outerShdw>
                </a:effectLst>
                <a:latin typeface="Cambria"/>
                <a:cs typeface="Cambria"/>
              </a:rPr>
              <a:t>MSMEs </a:t>
            </a:r>
            <a:r>
              <a:rPr lang="en-US" sz="2400" b="1" spc="-10" dirty="0">
                <a:effectLst>
                  <a:outerShdw blurRad="38100" dist="38100" dir="2700000" algn="tl">
                    <a:srgbClr val="000000">
                      <a:alpha val="43137"/>
                    </a:srgbClr>
                  </a:outerShdw>
                </a:effectLst>
                <a:latin typeface="Cambria"/>
                <a:cs typeface="Cambria"/>
              </a:rPr>
              <a:t>to </a:t>
            </a:r>
            <a:r>
              <a:rPr lang="en-US" sz="2400" b="1" spc="-5" dirty="0">
                <a:effectLst>
                  <a:outerShdw blurRad="38100" dist="38100" dir="2700000" algn="tl">
                    <a:srgbClr val="000000">
                      <a:alpha val="43137"/>
                    </a:srgbClr>
                  </a:outerShdw>
                </a:effectLst>
                <a:latin typeface="Cambria"/>
                <a:cs typeface="Cambria"/>
              </a:rPr>
              <a:t>meet their operational liabilities and restart their businesses. </a:t>
            </a:r>
            <a:r>
              <a:rPr lang="en-US" sz="2400" b="1" dirty="0">
                <a:effectLst>
                  <a:outerShdw blurRad="38100" dist="38100" dir="2700000" algn="tl">
                    <a:srgbClr val="000000">
                      <a:alpha val="43137"/>
                    </a:srgbClr>
                  </a:outerShdw>
                </a:effectLst>
                <a:latin typeface="Cambria"/>
                <a:cs typeface="Cambria"/>
              </a:rPr>
              <a:t> </a:t>
            </a:r>
            <a:endParaRPr lang="en-IN" sz="2400" b="1" dirty="0"/>
          </a:p>
        </p:txBody>
      </p:sp>
    </p:spTree>
    <p:extLst>
      <p:ext uri="{BB962C8B-B14F-4D97-AF65-F5344CB8AC3E}">
        <p14:creationId xmlns:p14="http://schemas.microsoft.com/office/powerpoint/2010/main" val="16159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31</a:t>
            </a:fld>
            <a:endParaRPr lang="en-US" noProof="0"/>
          </a:p>
        </p:txBody>
      </p:sp>
      <p:graphicFrame>
        <p:nvGraphicFramePr>
          <p:cNvPr id="4" name="Diagram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80F721E-8CFD-434B-9D7D-68CF5983D956}"/>
              </a:ext>
            </a:extLst>
          </p:cNvPr>
          <p:cNvGraphicFramePr/>
          <p:nvPr>
            <p:extLst>
              <p:ext uri="{D42A27DB-BD31-4B8C-83A1-F6EECF244321}">
                <p14:modId xmlns:p14="http://schemas.microsoft.com/office/powerpoint/2010/main" val="4112542160"/>
              </p:ext>
            </p:extLst>
          </p:nvPr>
        </p:nvGraphicFramePr>
        <p:xfrm>
          <a:off x="4726260" y="476672"/>
          <a:ext cx="648072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59807F-E575-449B-85BD-F035AD3D1B1C}"/>
              </a:ext>
            </a:extLst>
          </p:cNvPr>
          <p:cNvSpPr txBox="1"/>
          <p:nvPr/>
        </p:nvSpPr>
        <p:spPr>
          <a:xfrm>
            <a:off x="765820" y="2564904"/>
            <a:ext cx="6112274" cy="30469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b="1" i="0" dirty="0">
                <a:effectLst>
                  <a:outerShdw blurRad="38100" dist="38100" dir="2700000" algn="tl">
                    <a:srgbClr val="000000">
                      <a:alpha val="43137"/>
                    </a:srgbClr>
                  </a:outerShdw>
                </a:effectLst>
                <a:latin typeface="Century Gothic" panose="020B0502020202020204" pitchFamily="34" charset="0"/>
              </a:rPr>
              <a:t>This scheme is especially started for women who want to start their own business. The government provides capital, counselling, training and delivery techniques to these women so that they manage their business and expand it.</a:t>
            </a:r>
          </a:p>
          <a:p>
            <a:pPr algn="just"/>
            <a:endParaRPr lang="en-US" sz="2400" b="0" i="0" dirty="0">
              <a:effectLst/>
              <a:latin typeface="Gilroy"/>
            </a:endParaRPr>
          </a:p>
        </p:txBody>
      </p:sp>
    </p:spTree>
    <p:extLst>
      <p:ext uri="{BB962C8B-B14F-4D97-AF65-F5344CB8AC3E}">
        <p14:creationId xmlns:p14="http://schemas.microsoft.com/office/powerpoint/2010/main" val="322805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BE9E906-8677-4D97-B4D1-109908AC9E7C}"/>
              </a:ext>
            </a:extLst>
          </p:cNvPr>
          <p:cNvGrpSpPr/>
          <p:nvPr/>
        </p:nvGrpSpPr>
        <p:grpSpPr>
          <a:xfrm>
            <a:off x="477788" y="548680"/>
            <a:ext cx="11161240" cy="5760640"/>
            <a:chOff x="0" y="0"/>
            <a:chExt cx="7560309" cy="10692130"/>
          </a:xfrm>
        </p:grpSpPr>
        <p:pic>
          <p:nvPicPr>
            <p:cNvPr id="3" name="object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C9B9A1C-01BD-49D8-A991-5191B8F79314}"/>
                </a:ext>
              </a:extLst>
            </p:cNvPr>
            <p:cNvPicPr/>
            <p:nvPr/>
          </p:nvPicPr>
          <p:blipFill>
            <a:blip r:embed="rId2"/>
            <a:stretch>
              <a:fillRect/>
            </a:stretch>
          </p:blipFill>
          <p:spPr>
            <a:xfrm>
              <a:off x="0" y="0"/>
              <a:ext cx="7559992" cy="9199054"/>
            </a:xfrm>
            <a:prstGeom prst="rect">
              <a:avLst/>
            </a:prstGeom>
          </p:spPr>
        </p:pic>
        <p:sp>
          <p:nvSpPr>
            <p:cNvPr id="4" name="object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49977D-E04E-433C-A338-7A620966E848}"/>
                </a:ext>
              </a:extLst>
            </p:cNvPr>
            <p:cNvSpPr/>
            <p:nvPr/>
          </p:nvSpPr>
          <p:spPr>
            <a:xfrm>
              <a:off x="4864" y="12"/>
              <a:ext cx="4891405" cy="7098030"/>
            </a:xfrm>
            <a:custGeom>
              <a:avLst/>
              <a:gdLst/>
              <a:ahLst/>
              <a:cxnLst/>
              <a:rect l="l" t="t" r="r" b="b"/>
              <a:pathLst>
                <a:path w="4891405" h="7098030">
                  <a:moveTo>
                    <a:pt x="4346397" y="0"/>
                  </a:moveTo>
                  <a:lnTo>
                    <a:pt x="36652" y="0"/>
                  </a:lnTo>
                  <a:lnTo>
                    <a:pt x="0" y="36639"/>
                  </a:lnTo>
                  <a:lnTo>
                    <a:pt x="0" y="5178349"/>
                  </a:lnTo>
                  <a:lnTo>
                    <a:pt x="4346397" y="831951"/>
                  </a:lnTo>
                  <a:lnTo>
                    <a:pt x="4346397" y="0"/>
                  </a:lnTo>
                  <a:close/>
                </a:path>
                <a:path w="4891405" h="7098030">
                  <a:moveTo>
                    <a:pt x="4890871" y="6553162"/>
                  </a:moveTo>
                  <a:lnTo>
                    <a:pt x="4346397" y="6008687"/>
                  </a:lnTo>
                  <a:lnTo>
                    <a:pt x="4346397" y="7097636"/>
                  </a:lnTo>
                  <a:lnTo>
                    <a:pt x="4890871" y="6553162"/>
                  </a:lnTo>
                  <a:close/>
                </a:path>
              </a:pathLst>
            </a:custGeom>
            <a:solidFill>
              <a:srgbClr val="F5B4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 name="object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19CF2CD-3BA5-4910-A307-08A3B10964FC}"/>
                </a:ext>
              </a:extLst>
            </p:cNvPr>
            <p:cNvSpPr/>
            <p:nvPr/>
          </p:nvSpPr>
          <p:spPr>
            <a:xfrm>
              <a:off x="0" y="3"/>
              <a:ext cx="4351655" cy="7098030"/>
            </a:xfrm>
            <a:custGeom>
              <a:avLst/>
              <a:gdLst/>
              <a:ahLst/>
              <a:cxnLst/>
              <a:rect l="l" t="t" r="r" b="b"/>
              <a:pathLst>
                <a:path w="4351655" h="7098030">
                  <a:moveTo>
                    <a:pt x="2395334" y="0"/>
                  </a:moveTo>
                  <a:lnTo>
                    <a:pt x="0" y="0"/>
                  </a:lnTo>
                  <a:lnTo>
                    <a:pt x="0" y="31775"/>
                  </a:lnTo>
                  <a:lnTo>
                    <a:pt x="4864" y="36639"/>
                  </a:lnTo>
                  <a:lnTo>
                    <a:pt x="4864" y="2811678"/>
                  </a:lnTo>
                  <a:lnTo>
                    <a:pt x="4351261" y="7097636"/>
                  </a:lnTo>
                  <a:lnTo>
                    <a:pt x="4351261" y="1955927"/>
                  </a:lnTo>
                  <a:lnTo>
                    <a:pt x="2395334" y="0"/>
                  </a:lnTo>
                  <a:close/>
                </a:path>
              </a:pathLst>
            </a:custGeom>
            <a:solidFill>
              <a:srgbClr val="07223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6" name="object 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0F7404-A38A-4CA5-8BE2-09BDD059D680}"/>
                </a:ext>
              </a:extLst>
            </p:cNvPr>
            <p:cNvPicPr/>
            <p:nvPr/>
          </p:nvPicPr>
          <p:blipFill>
            <a:blip r:embed="rId3"/>
            <a:stretch>
              <a:fillRect/>
            </a:stretch>
          </p:blipFill>
          <p:spPr>
            <a:xfrm>
              <a:off x="534958" y="0"/>
              <a:ext cx="1442901" cy="10692003"/>
            </a:xfrm>
            <a:prstGeom prst="rect">
              <a:avLst/>
            </a:prstGeom>
          </p:spPr>
        </p:pic>
      </p:grpSp>
      <p:sp>
        <p:nvSpPr>
          <p:cNvPr id="7" name="object 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53F460E-8F85-40ED-9E92-D08CF7EC4DAE}"/>
              </a:ext>
            </a:extLst>
          </p:cNvPr>
          <p:cNvSpPr txBox="1"/>
          <p:nvPr/>
        </p:nvSpPr>
        <p:spPr>
          <a:xfrm>
            <a:off x="2827485" y="4061761"/>
            <a:ext cx="5442585" cy="1845310"/>
          </a:xfrm>
          <a:prstGeom prst="rect">
            <a:avLst/>
          </a:prstGeom>
        </p:spPr>
        <p:txBody>
          <a:bodyPr vert="horz" wrap="square" lIns="0" tIns="1397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5055"/>
              </a:lnSpc>
              <a:spcBef>
                <a:spcPts val="110"/>
              </a:spcBef>
            </a:pPr>
            <a:r>
              <a:rPr sz="4450" spc="150">
                <a:solidFill>
                  <a:srgbClr val="1F3C54"/>
                </a:solidFill>
                <a:latin typeface="Tahoma"/>
                <a:cs typeface="Tahoma"/>
              </a:rPr>
              <a:t>IM</a:t>
            </a:r>
            <a:r>
              <a:rPr sz="4450">
                <a:solidFill>
                  <a:srgbClr val="1F3C54"/>
                </a:solidFill>
                <a:latin typeface="Tahoma"/>
                <a:cs typeface="Tahoma"/>
              </a:rPr>
              <a:t>P</a:t>
            </a:r>
            <a:r>
              <a:rPr sz="4450" spc="265">
                <a:solidFill>
                  <a:srgbClr val="1F3C54"/>
                </a:solidFill>
                <a:latin typeface="Tahoma"/>
                <a:cs typeface="Tahoma"/>
              </a:rPr>
              <a:t>A</a:t>
            </a:r>
            <a:r>
              <a:rPr sz="4450" spc="170">
                <a:solidFill>
                  <a:srgbClr val="1F3C54"/>
                </a:solidFill>
                <a:latin typeface="Tahoma"/>
                <a:cs typeface="Tahoma"/>
              </a:rPr>
              <a:t>CT</a:t>
            </a:r>
            <a:r>
              <a:rPr sz="4450" spc="-385">
                <a:solidFill>
                  <a:srgbClr val="1F3C54"/>
                </a:solidFill>
                <a:latin typeface="Tahoma"/>
                <a:cs typeface="Tahoma"/>
              </a:rPr>
              <a:t> </a:t>
            </a:r>
            <a:r>
              <a:rPr sz="4450" spc="305">
                <a:solidFill>
                  <a:srgbClr val="1F3C54"/>
                </a:solidFill>
                <a:latin typeface="Tahoma"/>
                <a:cs typeface="Tahoma"/>
              </a:rPr>
              <a:t>OF</a:t>
            </a:r>
            <a:endParaRPr sz="4450">
              <a:latin typeface="Tahoma"/>
              <a:cs typeface="Tahoma"/>
            </a:endParaRPr>
          </a:p>
          <a:p>
            <a:pPr marL="12700">
              <a:lnSpc>
                <a:spcPts val="6015"/>
              </a:lnSpc>
            </a:pPr>
            <a:r>
              <a:rPr sz="5250" b="1" spc="-85">
                <a:solidFill>
                  <a:srgbClr val="F5B41A"/>
                </a:solidFill>
                <a:latin typeface="Tahoma"/>
                <a:cs typeface="Tahoma"/>
              </a:rPr>
              <a:t>BUDGE</a:t>
            </a:r>
            <a:r>
              <a:rPr sz="5250" b="1" spc="-70">
                <a:solidFill>
                  <a:srgbClr val="F5B41A"/>
                </a:solidFill>
                <a:latin typeface="Tahoma"/>
                <a:cs typeface="Tahoma"/>
              </a:rPr>
              <a:t>T</a:t>
            </a:r>
            <a:r>
              <a:rPr sz="5250" b="1" spc="-459">
                <a:solidFill>
                  <a:srgbClr val="F5B41A"/>
                </a:solidFill>
                <a:latin typeface="Tahoma"/>
                <a:cs typeface="Tahoma"/>
              </a:rPr>
              <a:t> </a:t>
            </a:r>
            <a:r>
              <a:rPr sz="5250" b="1" spc="-305">
                <a:solidFill>
                  <a:srgbClr val="F5B41A"/>
                </a:solidFill>
                <a:latin typeface="Tahoma"/>
                <a:cs typeface="Tahoma"/>
              </a:rPr>
              <a:t>2021-22</a:t>
            </a:r>
            <a:endParaRPr sz="5250">
              <a:latin typeface="Tahoma"/>
              <a:cs typeface="Tahoma"/>
            </a:endParaRPr>
          </a:p>
          <a:p>
            <a:pPr marL="12700">
              <a:lnSpc>
                <a:spcPct val="100000"/>
              </a:lnSpc>
              <a:spcBef>
                <a:spcPts val="5"/>
              </a:spcBef>
              <a:tabLst>
                <a:tab pos="748030" algn="l"/>
                <a:tab pos="2047875" algn="l"/>
              </a:tabLst>
            </a:pPr>
            <a:r>
              <a:rPr sz="2700" b="1" spc="200">
                <a:solidFill>
                  <a:srgbClr val="6E6F71"/>
                </a:solidFill>
                <a:latin typeface="Tahoma"/>
                <a:cs typeface="Tahoma"/>
              </a:rPr>
              <a:t>ON	MSME	</a:t>
            </a:r>
            <a:r>
              <a:rPr sz="2700" b="1" spc="130">
                <a:solidFill>
                  <a:srgbClr val="6E6F71"/>
                </a:solidFill>
                <a:latin typeface="Tahoma"/>
                <a:cs typeface="Tahoma"/>
              </a:rPr>
              <a:t>SECTOR</a:t>
            </a:r>
            <a:r>
              <a:rPr sz="2700" b="1" spc="-520">
                <a:solidFill>
                  <a:srgbClr val="6E6F71"/>
                </a:solidFill>
                <a:latin typeface="Tahoma"/>
                <a:cs typeface="Tahoma"/>
              </a:rPr>
              <a:t> </a:t>
            </a:r>
            <a:endParaRPr sz="2700">
              <a:latin typeface="Tahoma"/>
              <a:cs typeface="Tahoma"/>
            </a:endParaRPr>
          </a:p>
        </p:txBody>
      </p:sp>
      <p:grpSp>
        <p:nvGrpSpPr>
          <p:cNvPr id="8" name="object 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A1521D6-CE3E-4B1F-981A-187C26F26D4C}"/>
              </a:ext>
            </a:extLst>
          </p:cNvPr>
          <p:cNvGrpSpPr/>
          <p:nvPr/>
        </p:nvGrpSpPr>
        <p:grpSpPr>
          <a:xfrm>
            <a:off x="702486" y="5436042"/>
            <a:ext cx="340360" cy="577850"/>
            <a:chOff x="2527052" y="2244491"/>
            <a:chExt cx="340360" cy="577850"/>
          </a:xfrm>
        </p:grpSpPr>
        <p:sp>
          <p:nvSpPr>
            <p:cNvPr id="9" name="object 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55BAD7D-BA31-459A-9F14-EDB1CEE65D6B}"/>
                </a:ext>
              </a:extLst>
            </p:cNvPr>
            <p:cNvSpPr/>
            <p:nvPr/>
          </p:nvSpPr>
          <p:spPr>
            <a:xfrm>
              <a:off x="2527046" y="2244496"/>
              <a:ext cx="340360" cy="577850"/>
            </a:xfrm>
            <a:custGeom>
              <a:avLst/>
              <a:gdLst/>
              <a:ahLst/>
              <a:cxnLst/>
              <a:rect l="l" t="t" r="r" b="b"/>
              <a:pathLst>
                <a:path w="340360" h="577850">
                  <a:moveTo>
                    <a:pt x="14274" y="104000"/>
                  </a:moveTo>
                  <a:lnTo>
                    <a:pt x="14097" y="104203"/>
                  </a:lnTo>
                  <a:lnTo>
                    <a:pt x="14262" y="104140"/>
                  </a:lnTo>
                  <a:lnTo>
                    <a:pt x="14274" y="104000"/>
                  </a:lnTo>
                  <a:close/>
                </a:path>
                <a:path w="340360" h="577850">
                  <a:moveTo>
                    <a:pt x="56070" y="396011"/>
                  </a:moveTo>
                  <a:lnTo>
                    <a:pt x="54267" y="396582"/>
                  </a:lnTo>
                  <a:lnTo>
                    <a:pt x="53822" y="398081"/>
                  </a:lnTo>
                  <a:lnTo>
                    <a:pt x="54889" y="399567"/>
                  </a:lnTo>
                  <a:lnTo>
                    <a:pt x="55575" y="399148"/>
                  </a:lnTo>
                  <a:lnTo>
                    <a:pt x="55168" y="398437"/>
                  </a:lnTo>
                  <a:lnTo>
                    <a:pt x="55549" y="397306"/>
                  </a:lnTo>
                  <a:lnTo>
                    <a:pt x="55803" y="396709"/>
                  </a:lnTo>
                  <a:lnTo>
                    <a:pt x="56070" y="396011"/>
                  </a:lnTo>
                  <a:close/>
                </a:path>
                <a:path w="340360" h="577850">
                  <a:moveTo>
                    <a:pt x="57988" y="397586"/>
                  </a:moveTo>
                  <a:lnTo>
                    <a:pt x="56807" y="398030"/>
                  </a:lnTo>
                  <a:lnTo>
                    <a:pt x="56273" y="398703"/>
                  </a:lnTo>
                  <a:lnTo>
                    <a:pt x="56362" y="399770"/>
                  </a:lnTo>
                  <a:lnTo>
                    <a:pt x="56413" y="400532"/>
                  </a:lnTo>
                  <a:lnTo>
                    <a:pt x="56540" y="401332"/>
                  </a:lnTo>
                  <a:lnTo>
                    <a:pt x="57569" y="401434"/>
                  </a:lnTo>
                  <a:lnTo>
                    <a:pt x="57721" y="400100"/>
                  </a:lnTo>
                  <a:lnTo>
                    <a:pt x="57848" y="398856"/>
                  </a:lnTo>
                  <a:lnTo>
                    <a:pt x="57988" y="397586"/>
                  </a:lnTo>
                  <a:close/>
                </a:path>
                <a:path w="340360" h="577850">
                  <a:moveTo>
                    <a:pt x="61925" y="400011"/>
                  </a:moveTo>
                  <a:lnTo>
                    <a:pt x="60134" y="399808"/>
                  </a:lnTo>
                  <a:lnTo>
                    <a:pt x="59067" y="400532"/>
                  </a:lnTo>
                  <a:lnTo>
                    <a:pt x="58864" y="402767"/>
                  </a:lnTo>
                  <a:lnTo>
                    <a:pt x="59245" y="403225"/>
                  </a:lnTo>
                  <a:lnTo>
                    <a:pt x="60464" y="403466"/>
                  </a:lnTo>
                  <a:lnTo>
                    <a:pt x="60439" y="402132"/>
                  </a:lnTo>
                  <a:lnTo>
                    <a:pt x="60439" y="400748"/>
                  </a:lnTo>
                  <a:lnTo>
                    <a:pt x="61925" y="400011"/>
                  </a:lnTo>
                  <a:close/>
                </a:path>
                <a:path w="340360" h="577850">
                  <a:moveTo>
                    <a:pt x="64147" y="405650"/>
                  </a:moveTo>
                  <a:lnTo>
                    <a:pt x="64084" y="404736"/>
                  </a:lnTo>
                  <a:lnTo>
                    <a:pt x="63487" y="403682"/>
                  </a:lnTo>
                  <a:lnTo>
                    <a:pt x="60871" y="407187"/>
                  </a:lnTo>
                  <a:lnTo>
                    <a:pt x="60667" y="409244"/>
                  </a:lnTo>
                  <a:lnTo>
                    <a:pt x="62560" y="410146"/>
                  </a:lnTo>
                  <a:lnTo>
                    <a:pt x="63411" y="407784"/>
                  </a:lnTo>
                  <a:lnTo>
                    <a:pt x="64147" y="405650"/>
                  </a:lnTo>
                  <a:close/>
                </a:path>
                <a:path w="340360" h="577850">
                  <a:moveTo>
                    <a:pt x="66217" y="59359"/>
                  </a:moveTo>
                  <a:lnTo>
                    <a:pt x="64122" y="57150"/>
                  </a:lnTo>
                  <a:lnTo>
                    <a:pt x="62103" y="55880"/>
                  </a:lnTo>
                  <a:lnTo>
                    <a:pt x="59474" y="57150"/>
                  </a:lnTo>
                  <a:lnTo>
                    <a:pt x="60147" y="57150"/>
                  </a:lnTo>
                  <a:lnTo>
                    <a:pt x="66217" y="59359"/>
                  </a:lnTo>
                  <a:close/>
                </a:path>
                <a:path w="340360" h="577850">
                  <a:moveTo>
                    <a:pt x="66992" y="408901"/>
                  </a:moveTo>
                  <a:lnTo>
                    <a:pt x="66903" y="408546"/>
                  </a:lnTo>
                  <a:lnTo>
                    <a:pt x="66027" y="409155"/>
                  </a:lnTo>
                  <a:lnTo>
                    <a:pt x="65049" y="409651"/>
                  </a:lnTo>
                  <a:lnTo>
                    <a:pt x="63271" y="411441"/>
                  </a:lnTo>
                  <a:lnTo>
                    <a:pt x="63373" y="412419"/>
                  </a:lnTo>
                  <a:lnTo>
                    <a:pt x="64452" y="413727"/>
                  </a:lnTo>
                  <a:lnTo>
                    <a:pt x="64706" y="413118"/>
                  </a:lnTo>
                  <a:lnTo>
                    <a:pt x="64858" y="412521"/>
                  </a:lnTo>
                  <a:lnTo>
                    <a:pt x="65519" y="411467"/>
                  </a:lnTo>
                  <a:lnTo>
                    <a:pt x="66078" y="411035"/>
                  </a:lnTo>
                  <a:lnTo>
                    <a:pt x="66916" y="409727"/>
                  </a:lnTo>
                  <a:lnTo>
                    <a:pt x="66992" y="408901"/>
                  </a:lnTo>
                  <a:close/>
                </a:path>
                <a:path w="340360" h="577850">
                  <a:moveTo>
                    <a:pt x="67322" y="60540"/>
                  </a:moveTo>
                  <a:lnTo>
                    <a:pt x="67119" y="59690"/>
                  </a:lnTo>
                  <a:lnTo>
                    <a:pt x="66217" y="59359"/>
                  </a:lnTo>
                  <a:lnTo>
                    <a:pt x="67322" y="60540"/>
                  </a:lnTo>
                  <a:close/>
                </a:path>
                <a:path w="340360" h="577850">
                  <a:moveTo>
                    <a:pt x="69621" y="413575"/>
                  </a:moveTo>
                  <a:lnTo>
                    <a:pt x="69164" y="412089"/>
                  </a:lnTo>
                  <a:lnTo>
                    <a:pt x="65760" y="415150"/>
                  </a:lnTo>
                  <a:lnTo>
                    <a:pt x="65379" y="415937"/>
                  </a:lnTo>
                  <a:lnTo>
                    <a:pt x="66040" y="417576"/>
                  </a:lnTo>
                  <a:lnTo>
                    <a:pt x="66751" y="417004"/>
                  </a:lnTo>
                  <a:lnTo>
                    <a:pt x="67640" y="416394"/>
                  </a:lnTo>
                  <a:lnTo>
                    <a:pt x="69392" y="414731"/>
                  </a:lnTo>
                  <a:lnTo>
                    <a:pt x="69621" y="413575"/>
                  </a:lnTo>
                  <a:close/>
                </a:path>
                <a:path w="340360" h="577850">
                  <a:moveTo>
                    <a:pt x="71297" y="417271"/>
                  </a:moveTo>
                  <a:lnTo>
                    <a:pt x="70573" y="416166"/>
                  </a:lnTo>
                  <a:lnTo>
                    <a:pt x="69545" y="417258"/>
                  </a:lnTo>
                  <a:lnTo>
                    <a:pt x="68554" y="418261"/>
                  </a:lnTo>
                  <a:lnTo>
                    <a:pt x="66459" y="420712"/>
                  </a:lnTo>
                  <a:lnTo>
                    <a:pt x="66522" y="422173"/>
                  </a:lnTo>
                  <a:lnTo>
                    <a:pt x="67995" y="423837"/>
                  </a:lnTo>
                  <a:lnTo>
                    <a:pt x="68262" y="421944"/>
                  </a:lnTo>
                  <a:lnTo>
                    <a:pt x="71297" y="418465"/>
                  </a:lnTo>
                  <a:lnTo>
                    <a:pt x="71297" y="417271"/>
                  </a:lnTo>
                  <a:close/>
                </a:path>
                <a:path w="340360" h="577850">
                  <a:moveTo>
                    <a:pt x="72009" y="421182"/>
                  </a:moveTo>
                  <a:lnTo>
                    <a:pt x="68834" y="422884"/>
                  </a:lnTo>
                  <a:lnTo>
                    <a:pt x="68199" y="426046"/>
                  </a:lnTo>
                  <a:lnTo>
                    <a:pt x="70764" y="428028"/>
                  </a:lnTo>
                  <a:lnTo>
                    <a:pt x="71755" y="425767"/>
                  </a:lnTo>
                  <a:lnTo>
                    <a:pt x="71691" y="423532"/>
                  </a:lnTo>
                  <a:lnTo>
                    <a:pt x="72009" y="421182"/>
                  </a:lnTo>
                  <a:close/>
                </a:path>
                <a:path w="340360" h="577850">
                  <a:moveTo>
                    <a:pt x="74498" y="430695"/>
                  </a:moveTo>
                  <a:lnTo>
                    <a:pt x="74371" y="428383"/>
                  </a:lnTo>
                  <a:lnTo>
                    <a:pt x="74002" y="424091"/>
                  </a:lnTo>
                  <a:lnTo>
                    <a:pt x="72478" y="425475"/>
                  </a:lnTo>
                  <a:lnTo>
                    <a:pt x="71869" y="429704"/>
                  </a:lnTo>
                  <a:lnTo>
                    <a:pt x="73037" y="431177"/>
                  </a:lnTo>
                  <a:lnTo>
                    <a:pt x="73596" y="431330"/>
                  </a:lnTo>
                  <a:lnTo>
                    <a:pt x="73952" y="431279"/>
                  </a:lnTo>
                  <a:lnTo>
                    <a:pt x="74180" y="431228"/>
                  </a:lnTo>
                  <a:lnTo>
                    <a:pt x="74498" y="430695"/>
                  </a:lnTo>
                  <a:close/>
                </a:path>
                <a:path w="340360" h="577850">
                  <a:moveTo>
                    <a:pt x="79743" y="430961"/>
                  </a:moveTo>
                  <a:lnTo>
                    <a:pt x="79451" y="429133"/>
                  </a:lnTo>
                  <a:lnTo>
                    <a:pt x="78867" y="428637"/>
                  </a:lnTo>
                  <a:lnTo>
                    <a:pt x="77292" y="428764"/>
                  </a:lnTo>
                  <a:lnTo>
                    <a:pt x="77724" y="430428"/>
                  </a:lnTo>
                  <a:lnTo>
                    <a:pt x="78168" y="430834"/>
                  </a:lnTo>
                  <a:lnTo>
                    <a:pt x="79743" y="430961"/>
                  </a:lnTo>
                  <a:close/>
                </a:path>
                <a:path w="340360" h="577850">
                  <a:moveTo>
                    <a:pt x="81445" y="394690"/>
                  </a:moveTo>
                  <a:lnTo>
                    <a:pt x="79133" y="394690"/>
                  </a:lnTo>
                  <a:lnTo>
                    <a:pt x="79171" y="395249"/>
                  </a:lnTo>
                  <a:lnTo>
                    <a:pt x="79248" y="396189"/>
                  </a:lnTo>
                  <a:lnTo>
                    <a:pt x="81445" y="396189"/>
                  </a:lnTo>
                  <a:lnTo>
                    <a:pt x="81445" y="394690"/>
                  </a:lnTo>
                  <a:close/>
                </a:path>
                <a:path w="340360" h="577850">
                  <a:moveTo>
                    <a:pt x="81483" y="398995"/>
                  </a:moveTo>
                  <a:lnTo>
                    <a:pt x="79222" y="398995"/>
                  </a:lnTo>
                  <a:lnTo>
                    <a:pt x="79222" y="400456"/>
                  </a:lnTo>
                  <a:lnTo>
                    <a:pt x="81483" y="400456"/>
                  </a:lnTo>
                  <a:lnTo>
                    <a:pt x="81483" y="398995"/>
                  </a:lnTo>
                  <a:close/>
                </a:path>
                <a:path w="340360" h="577850">
                  <a:moveTo>
                    <a:pt x="81559" y="405295"/>
                  </a:moveTo>
                  <a:lnTo>
                    <a:pt x="79222" y="405295"/>
                  </a:lnTo>
                  <a:lnTo>
                    <a:pt x="79222" y="406819"/>
                  </a:lnTo>
                  <a:lnTo>
                    <a:pt x="81470" y="406819"/>
                  </a:lnTo>
                  <a:lnTo>
                    <a:pt x="81521" y="405879"/>
                  </a:lnTo>
                  <a:lnTo>
                    <a:pt x="81559" y="405295"/>
                  </a:lnTo>
                  <a:close/>
                </a:path>
                <a:path w="340360" h="577850">
                  <a:moveTo>
                    <a:pt x="85979" y="413981"/>
                  </a:moveTo>
                  <a:lnTo>
                    <a:pt x="85940" y="413359"/>
                  </a:lnTo>
                  <a:lnTo>
                    <a:pt x="85864" y="412445"/>
                  </a:lnTo>
                  <a:lnTo>
                    <a:pt x="83540" y="412445"/>
                  </a:lnTo>
                  <a:lnTo>
                    <a:pt x="83578" y="413016"/>
                  </a:lnTo>
                  <a:lnTo>
                    <a:pt x="83604" y="413473"/>
                  </a:lnTo>
                  <a:lnTo>
                    <a:pt x="83642" y="413981"/>
                  </a:lnTo>
                  <a:lnTo>
                    <a:pt x="85979" y="413981"/>
                  </a:lnTo>
                  <a:close/>
                </a:path>
                <a:path w="340360" h="577850">
                  <a:moveTo>
                    <a:pt x="86093" y="396125"/>
                  </a:moveTo>
                  <a:lnTo>
                    <a:pt x="86067" y="395566"/>
                  </a:lnTo>
                  <a:lnTo>
                    <a:pt x="86017" y="394677"/>
                  </a:lnTo>
                  <a:lnTo>
                    <a:pt x="83705" y="394677"/>
                  </a:lnTo>
                  <a:lnTo>
                    <a:pt x="83705" y="396125"/>
                  </a:lnTo>
                  <a:lnTo>
                    <a:pt x="86093" y="396125"/>
                  </a:lnTo>
                  <a:close/>
                </a:path>
                <a:path w="340360" h="577850">
                  <a:moveTo>
                    <a:pt x="86461" y="405295"/>
                  </a:moveTo>
                  <a:lnTo>
                    <a:pt x="84137" y="405295"/>
                  </a:lnTo>
                  <a:lnTo>
                    <a:pt x="84137" y="406793"/>
                  </a:lnTo>
                  <a:lnTo>
                    <a:pt x="86461" y="406793"/>
                  </a:lnTo>
                  <a:lnTo>
                    <a:pt x="86461" y="405295"/>
                  </a:lnTo>
                  <a:close/>
                </a:path>
                <a:path w="340360" h="577850">
                  <a:moveTo>
                    <a:pt x="86601" y="400469"/>
                  </a:moveTo>
                  <a:lnTo>
                    <a:pt x="86372" y="399021"/>
                  </a:lnTo>
                  <a:lnTo>
                    <a:pt x="84048" y="399021"/>
                  </a:lnTo>
                  <a:lnTo>
                    <a:pt x="84074" y="399580"/>
                  </a:lnTo>
                  <a:lnTo>
                    <a:pt x="84124" y="400469"/>
                  </a:lnTo>
                  <a:lnTo>
                    <a:pt x="86601" y="400469"/>
                  </a:lnTo>
                  <a:close/>
                </a:path>
                <a:path w="340360" h="577850">
                  <a:moveTo>
                    <a:pt x="87007" y="419557"/>
                  </a:moveTo>
                  <a:lnTo>
                    <a:pt x="86969" y="418998"/>
                  </a:lnTo>
                  <a:lnTo>
                    <a:pt x="86931" y="418541"/>
                  </a:lnTo>
                  <a:lnTo>
                    <a:pt x="86906" y="418045"/>
                  </a:lnTo>
                  <a:lnTo>
                    <a:pt x="84721" y="418045"/>
                  </a:lnTo>
                  <a:lnTo>
                    <a:pt x="84683" y="418528"/>
                  </a:lnTo>
                  <a:lnTo>
                    <a:pt x="84632" y="418985"/>
                  </a:lnTo>
                  <a:lnTo>
                    <a:pt x="84582" y="419557"/>
                  </a:lnTo>
                  <a:lnTo>
                    <a:pt x="87007" y="419557"/>
                  </a:lnTo>
                  <a:close/>
                </a:path>
                <a:path w="340360" h="577850">
                  <a:moveTo>
                    <a:pt x="90601" y="394677"/>
                  </a:moveTo>
                  <a:lnTo>
                    <a:pt x="88290" y="394677"/>
                  </a:lnTo>
                  <a:lnTo>
                    <a:pt x="88315" y="395224"/>
                  </a:lnTo>
                  <a:lnTo>
                    <a:pt x="88353" y="395681"/>
                  </a:lnTo>
                  <a:lnTo>
                    <a:pt x="88379" y="396189"/>
                  </a:lnTo>
                  <a:lnTo>
                    <a:pt x="90601" y="396189"/>
                  </a:lnTo>
                  <a:lnTo>
                    <a:pt x="90601" y="394677"/>
                  </a:lnTo>
                  <a:close/>
                </a:path>
                <a:path w="340360" h="577850">
                  <a:moveTo>
                    <a:pt x="90614" y="398995"/>
                  </a:moveTo>
                  <a:lnTo>
                    <a:pt x="88366" y="398995"/>
                  </a:lnTo>
                  <a:lnTo>
                    <a:pt x="88366" y="400469"/>
                  </a:lnTo>
                  <a:lnTo>
                    <a:pt x="90614" y="400469"/>
                  </a:lnTo>
                  <a:lnTo>
                    <a:pt x="90614" y="398995"/>
                  </a:lnTo>
                  <a:close/>
                </a:path>
                <a:path w="340360" h="577850">
                  <a:moveTo>
                    <a:pt x="90627" y="405282"/>
                  </a:moveTo>
                  <a:lnTo>
                    <a:pt x="88379" y="405282"/>
                  </a:lnTo>
                  <a:lnTo>
                    <a:pt x="88379" y="406831"/>
                  </a:lnTo>
                  <a:lnTo>
                    <a:pt x="90627" y="406831"/>
                  </a:lnTo>
                  <a:lnTo>
                    <a:pt x="90627" y="405282"/>
                  </a:lnTo>
                  <a:close/>
                </a:path>
                <a:path w="340360" h="577850">
                  <a:moveTo>
                    <a:pt x="90639" y="412457"/>
                  </a:moveTo>
                  <a:lnTo>
                    <a:pt x="88252" y="412457"/>
                  </a:lnTo>
                  <a:lnTo>
                    <a:pt x="88303" y="413029"/>
                  </a:lnTo>
                  <a:lnTo>
                    <a:pt x="88353" y="413499"/>
                  </a:lnTo>
                  <a:lnTo>
                    <a:pt x="88392" y="413931"/>
                  </a:lnTo>
                  <a:lnTo>
                    <a:pt x="90639" y="413931"/>
                  </a:lnTo>
                  <a:lnTo>
                    <a:pt x="90639" y="412457"/>
                  </a:lnTo>
                  <a:close/>
                </a:path>
                <a:path w="340360" h="577850">
                  <a:moveTo>
                    <a:pt x="94665" y="395262"/>
                  </a:moveTo>
                  <a:lnTo>
                    <a:pt x="94589" y="394665"/>
                  </a:lnTo>
                  <a:lnTo>
                    <a:pt x="94538" y="394208"/>
                  </a:lnTo>
                  <a:lnTo>
                    <a:pt x="94488" y="393827"/>
                  </a:lnTo>
                  <a:lnTo>
                    <a:pt x="92176" y="393827"/>
                  </a:lnTo>
                  <a:lnTo>
                    <a:pt x="92176" y="395262"/>
                  </a:lnTo>
                  <a:lnTo>
                    <a:pt x="94665" y="395262"/>
                  </a:lnTo>
                  <a:close/>
                </a:path>
                <a:path w="340360" h="577850">
                  <a:moveTo>
                    <a:pt x="94830" y="418122"/>
                  </a:moveTo>
                  <a:lnTo>
                    <a:pt x="92456" y="418122"/>
                  </a:lnTo>
                  <a:lnTo>
                    <a:pt x="92519" y="419074"/>
                  </a:lnTo>
                  <a:lnTo>
                    <a:pt x="92557" y="419557"/>
                  </a:lnTo>
                  <a:lnTo>
                    <a:pt x="94830" y="419557"/>
                  </a:lnTo>
                  <a:lnTo>
                    <a:pt x="94830" y="418122"/>
                  </a:lnTo>
                  <a:close/>
                </a:path>
                <a:path w="340360" h="577850">
                  <a:moveTo>
                    <a:pt x="94907" y="400443"/>
                  </a:moveTo>
                  <a:lnTo>
                    <a:pt x="94869" y="399910"/>
                  </a:lnTo>
                  <a:lnTo>
                    <a:pt x="94843" y="399491"/>
                  </a:lnTo>
                  <a:lnTo>
                    <a:pt x="94805" y="398995"/>
                  </a:lnTo>
                  <a:lnTo>
                    <a:pt x="92481" y="398995"/>
                  </a:lnTo>
                  <a:lnTo>
                    <a:pt x="92506" y="399554"/>
                  </a:lnTo>
                  <a:lnTo>
                    <a:pt x="92557" y="400443"/>
                  </a:lnTo>
                  <a:lnTo>
                    <a:pt x="94907" y="400443"/>
                  </a:lnTo>
                  <a:close/>
                </a:path>
                <a:path w="340360" h="577850">
                  <a:moveTo>
                    <a:pt x="94919" y="413931"/>
                  </a:moveTo>
                  <a:lnTo>
                    <a:pt x="94881" y="413359"/>
                  </a:lnTo>
                  <a:lnTo>
                    <a:pt x="94805" y="412445"/>
                  </a:lnTo>
                  <a:lnTo>
                    <a:pt x="92506" y="412445"/>
                  </a:lnTo>
                  <a:lnTo>
                    <a:pt x="92506" y="413931"/>
                  </a:lnTo>
                  <a:lnTo>
                    <a:pt x="94919" y="413931"/>
                  </a:lnTo>
                  <a:close/>
                </a:path>
                <a:path w="340360" h="577850">
                  <a:moveTo>
                    <a:pt x="94957" y="406476"/>
                  </a:moveTo>
                  <a:lnTo>
                    <a:pt x="94881" y="405866"/>
                  </a:lnTo>
                  <a:lnTo>
                    <a:pt x="94830" y="405396"/>
                  </a:lnTo>
                  <a:lnTo>
                    <a:pt x="94780" y="404990"/>
                  </a:lnTo>
                  <a:lnTo>
                    <a:pt x="92532" y="404990"/>
                  </a:lnTo>
                  <a:lnTo>
                    <a:pt x="92532" y="406476"/>
                  </a:lnTo>
                  <a:lnTo>
                    <a:pt x="94957" y="406476"/>
                  </a:lnTo>
                  <a:close/>
                </a:path>
                <a:path w="340360" h="577850">
                  <a:moveTo>
                    <a:pt x="100037" y="399008"/>
                  </a:moveTo>
                  <a:lnTo>
                    <a:pt x="97688" y="399008"/>
                  </a:lnTo>
                  <a:lnTo>
                    <a:pt x="97688" y="400405"/>
                  </a:lnTo>
                  <a:lnTo>
                    <a:pt x="100037" y="400405"/>
                  </a:lnTo>
                  <a:lnTo>
                    <a:pt x="100037" y="399008"/>
                  </a:lnTo>
                  <a:close/>
                </a:path>
                <a:path w="340360" h="577850">
                  <a:moveTo>
                    <a:pt x="100164" y="393623"/>
                  </a:moveTo>
                  <a:lnTo>
                    <a:pt x="97917" y="393623"/>
                  </a:lnTo>
                  <a:lnTo>
                    <a:pt x="97917" y="395071"/>
                  </a:lnTo>
                  <a:lnTo>
                    <a:pt x="100164" y="395071"/>
                  </a:lnTo>
                  <a:lnTo>
                    <a:pt x="100164" y="393623"/>
                  </a:lnTo>
                  <a:close/>
                </a:path>
                <a:path w="340360" h="577850">
                  <a:moveTo>
                    <a:pt x="100177" y="412419"/>
                  </a:moveTo>
                  <a:lnTo>
                    <a:pt x="97929" y="412419"/>
                  </a:lnTo>
                  <a:lnTo>
                    <a:pt x="97929" y="413943"/>
                  </a:lnTo>
                  <a:lnTo>
                    <a:pt x="100177" y="413943"/>
                  </a:lnTo>
                  <a:lnTo>
                    <a:pt x="100177" y="412419"/>
                  </a:lnTo>
                  <a:close/>
                </a:path>
                <a:path w="340360" h="577850">
                  <a:moveTo>
                    <a:pt x="100190" y="404723"/>
                  </a:moveTo>
                  <a:lnTo>
                    <a:pt x="97942" y="404723"/>
                  </a:lnTo>
                  <a:lnTo>
                    <a:pt x="97942" y="406209"/>
                  </a:lnTo>
                  <a:lnTo>
                    <a:pt x="100190" y="406209"/>
                  </a:lnTo>
                  <a:lnTo>
                    <a:pt x="100190" y="404723"/>
                  </a:lnTo>
                  <a:close/>
                </a:path>
                <a:path w="340360" h="577850">
                  <a:moveTo>
                    <a:pt x="100266" y="419417"/>
                  </a:moveTo>
                  <a:lnTo>
                    <a:pt x="100139" y="417880"/>
                  </a:lnTo>
                  <a:lnTo>
                    <a:pt x="97917" y="417880"/>
                  </a:lnTo>
                  <a:lnTo>
                    <a:pt x="97917" y="419417"/>
                  </a:lnTo>
                  <a:lnTo>
                    <a:pt x="100266" y="419417"/>
                  </a:lnTo>
                  <a:close/>
                </a:path>
                <a:path w="340360" h="577850">
                  <a:moveTo>
                    <a:pt x="104216" y="413994"/>
                  </a:moveTo>
                  <a:lnTo>
                    <a:pt x="104152" y="412889"/>
                  </a:lnTo>
                  <a:lnTo>
                    <a:pt x="104114" y="412445"/>
                  </a:lnTo>
                  <a:lnTo>
                    <a:pt x="101714" y="412445"/>
                  </a:lnTo>
                  <a:lnTo>
                    <a:pt x="101777" y="413486"/>
                  </a:lnTo>
                  <a:lnTo>
                    <a:pt x="101815" y="413994"/>
                  </a:lnTo>
                  <a:lnTo>
                    <a:pt x="104216" y="413994"/>
                  </a:lnTo>
                  <a:close/>
                </a:path>
                <a:path w="340360" h="577850">
                  <a:moveTo>
                    <a:pt x="104241" y="393344"/>
                  </a:moveTo>
                  <a:lnTo>
                    <a:pt x="101981" y="393344"/>
                  </a:lnTo>
                  <a:lnTo>
                    <a:pt x="101981" y="394843"/>
                  </a:lnTo>
                  <a:lnTo>
                    <a:pt x="104241" y="394843"/>
                  </a:lnTo>
                  <a:lnTo>
                    <a:pt x="104241" y="393344"/>
                  </a:lnTo>
                  <a:close/>
                </a:path>
                <a:path w="340360" h="577850">
                  <a:moveTo>
                    <a:pt x="104267" y="421906"/>
                  </a:moveTo>
                  <a:lnTo>
                    <a:pt x="101993" y="421906"/>
                  </a:lnTo>
                  <a:lnTo>
                    <a:pt x="101993" y="423379"/>
                  </a:lnTo>
                  <a:lnTo>
                    <a:pt x="104267" y="423379"/>
                  </a:lnTo>
                  <a:lnTo>
                    <a:pt x="104267" y="421906"/>
                  </a:lnTo>
                  <a:close/>
                </a:path>
                <a:path w="340360" h="577850">
                  <a:moveTo>
                    <a:pt x="104317" y="419569"/>
                  </a:moveTo>
                  <a:lnTo>
                    <a:pt x="104279" y="418998"/>
                  </a:lnTo>
                  <a:lnTo>
                    <a:pt x="104254" y="418541"/>
                  </a:lnTo>
                  <a:lnTo>
                    <a:pt x="104216" y="418096"/>
                  </a:lnTo>
                  <a:lnTo>
                    <a:pt x="101917" y="418096"/>
                  </a:lnTo>
                  <a:lnTo>
                    <a:pt x="101955" y="418655"/>
                  </a:lnTo>
                  <a:lnTo>
                    <a:pt x="101993" y="419112"/>
                  </a:lnTo>
                  <a:lnTo>
                    <a:pt x="102019" y="419569"/>
                  </a:lnTo>
                  <a:lnTo>
                    <a:pt x="104317" y="419569"/>
                  </a:lnTo>
                  <a:close/>
                </a:path>
                <a:path w="340360" h="577850">
                  <a:moveTo>
                    <a:pt x="104317" y="404952"/>
                  </a:moveTo>
                  <a:lnTo>
                    <a:pt x="101993" y="404952"/>
                  </a:lnTo>
                  <a:lnTo>
                    <a:pt x="101993" y="406476"/>
                  </a:lnTo>
                  <a:lnTo>
                    <a:pt x="104241" y="406476"/>
                  </a:lnTo>
                  <a:lnTo>
                    <a:pt x="104267" y="406031"/>
                  </a:lnTo>
                  <a:lnTo>
                    <a:pt x="104317" y="404952"/>
                  </a:lnTo>
                  <a:close/>
                </a:path>
                <a:path w="340360" h="577850">
                  <a:moveTo>
                    <a:pt x="104355" y="399999"/>
                  </a:moveTo>
                  <a:lnTo>
                    <a:pt x="104317" y="399453"/>
                  </a:lnTo>
                  <a:lnTo>
                    <a:pt x="104279" y="399021"/>
                  </a:lnTo>
                  <a:lnTo>
                    <a:pt x="104254" y="398538"/>
                  </a:lnTo>
                  <a:lnTo>
                    <a:pt x="101917" y="398538"/>
                  </a:lnTo>
                  <a:lnTo>
                    <a:pt x="101955" y="399110"/>
                  </a:lnTo>
                  <a:lnTo>
                    <a:pt x="102006" y="399999"/>
                  </a:lnTo>
                  <a:lnTo>
                    <a:pt x="104355" y="399999"/>
                  </a:lnTo>
                  <a:close/>
                </a:path>
                <a:path w="340360" h="577850">
                  <a:moveTo>
                    <a:pt x="107975" y="393306"/>
                  </a:moveTo>
                  <a:lnTo>
                    <a:pt x="105625" y="393306"/>
                  </a:lnTo>
                  <a:lnTo>
                    <a:pt x="105740" y="394373"/>
                  </a:lnTo>
                  <a:lnTo>
                    <a:pt x="105778" y="394830"/>
                  </a:lnTo>
                  <a:lnTo>
                    <a:pt x="107975" y="394830"/>
                  </a:lnTo>
                  <a:lnTo>
                    <a:pt x="107975" y="393306"/>
                  </a:lnTo>
                  <a:close/>
                </a:path>
                <a:path w="340360" h="577850">
                  <a:moveTo>
                    <a:pt x="108089" y="399999"/>
                  </a:moveTo>
                  <a:lnTo>
                    <a:pt x="108038" y="399465"/>
                  </a:lnTo>
                  <a:lnTo>
                    <a:pt x="107962" y="398513"/>
                  </a:lnTo>
                  <a:lnTo>
                    <a:pt x="105740" y="398513"/>
                  </a:lnTo>
                  <a:lnTo>
                    <a:pt x="105702" y="399008"/>
                  </a:lnTo>
                  <a:lnTo>
                    <a:pt x="105676" y="399453"/>
                  </a:lnTo>
                  <a:lnTo>
                    <a:pt x="105638" y="399999"/>
                  </a:lnTo>
                  <a:lnTo>
                    <a:pt x="108089" y="399999"/>
                  </a:lnTo>
                  <a:close/>
                </a:path>
                <a:path w="340360" h="577850">
                  <a:moveTo>
                    <a:pt x="108635" y="404749"/>
                  </a:moveTo>
                  <a:lnTo>
                    <a:pt x="106400" y="404749"/>
                  </a:lnTo>
                  <a:lnTo>
                    <a:pt x="106400" y="406209"/>
                  </a:lnTo>
                  <a:lnTo>
                    <a:pt x="108635" y="406209"/>
                  </a:lnTo>
                  <a:lnTo>
                    <a:pt x="108635" y="404749"/>
                  </a:lnTo>
                  <a:close/>
                </a:path>
                <a:path w="340360" h="577850">
                  <a:moveTo>
                    <a:pt x="111607" y="398500"/>
                  </a:moveTo>
                  <a:lnTo>
                    <a:pt x="109321" y="398500"/>
                  </a:lnTo>
                  <a:lnTo>
                    <a:pt x="109321" y="400037"/>
                  </a:lnTo>
                  <a:lnTo>
                    <a:pt x="111607" y="400037"/>
                  </a:lnTo>
                  <a:lnTo>
                    <a:pt x="111607" y="398500"/>
                  </a:lnTo>
                  <a:close/>
                </a:path>
                <a:path w="340360" h="577850">
                  <a:moveTo>
                    <a:pt x="111683" y="393357"/>
                  </a:moveTo>
                  <a:lnTo>
                    <a:pt x="109194" y="393357"/>
                  </a:lnTo>
                  <a:lnTo>
                    <a:pt x="109308" y="394398"/>
                  </a:lnTo>
                  <a:lnTo>
                    <a:pt x="109347" y="394830"/>
                  </a:lnTo>
                  <a:lnTo>
                    <a:pt x="111607" y="394830"/>
                  </a:lnTo>
                  <a:lnTo>
                    <a:pt x="111658" y="393903"/>
                  </a:lnTo>
                  <a:lnTo>
                    <a:pt x="111683" y="393357"/>
                  </a:lnTo>
                  <a:close/>
                </a:path>
                <a:path w="340360" h="577850">
                  <a:moveTo>
                    <a:pt x="115697" y="393331"/>
                  </a:moveTo>
                  <a:lnTo>
                    <a:pt x="113334" y="393331"/>
                  </a:lnTo>
                  <a:lnTo>
                    <a:pt x="113360" y="393890"/>
                  </a:lnTo>
                  <a:lnTo>
                    <a:pt x="113411" y="394792"/>
                  </a:lnTo>
                  <a:lnTo>
                    <a:pt x="115697" y="394792"/>
                  </a:lnTo>
                  <a:lnTo>
                    <a:pt x="115697" y="393331"/>
                  </a:lnTo>
                  <a:close/>
                </a:path>
                <a:path w="340360" h="577850">
                  <a:moveTo>
                    <a:pt x="120980" y="394487"/>
                  </a:moveTo>
                  <a:lnTo>
                    <a:pt x="120942" y="393915"/>
                  </a:lnTo>
                  <a:lnTo>
                    <a:pt x="120891" y="393039"/>
                  </a:lnTo>
                  <a:lnTo>
                    <a:pt x="118554" y="393039"/>
                  </a:lnTo>
                  <a:lnTo>
                    <a:pt x="118592" y="393585"/>
                  </a:lnTo>
                  <a:lnTo>
                    <a:pt x="118668" y="394487"/>
                  </a:lnTo>
                  <a:lnTo>
                    <a:pt x="120980" y="394487"/>
                  </a:lnTo>
                  <a:close/>
                </a:path>
                <a:path w="340360" h="577850">
                  <a:moveTo>
                    <a:pt x="134658" y="25400"/>
                  </a:moveTo>
                  <a:lnTo>
                    <a:pt x="134086" y="22860"/>
                  </a:lnTo>
                  <a:lnTo>
                    <a:pt x="134061" y="21590"/>
                  </a:lnTo>
                  <a:lnTo>
                    <a:pt x="130937" y="21590"/>
                  </a:lnTo>
                  <a:lnTo>
                    <a:pt x="129971" y="21590"/>
                  </a:lnTo>
                  <a:lnTo>
                    <a:pt x="126669" y="21590"/>
                  </a:lnTo>
                  <a:lnTo>
                    <a:pt x="127635" y="22860"/>
                  </a:lnTo>
                  <a:lnTo>
                    <a:pt x="129235" y="22860"/>
                  </a:lnTo>
                  <a:lnTo>
                    <a:pt x="130556" y="24130"/>
                  </a:lnTo>
                  <a:lnTo>
                    <a:pt x="129209" y="25400"/>
                  </a:lnTo>
                  <a:lnTo>
                    <a:pt x="128371" y="26670"/>
                  </a:lnTo>
                  <a:lnTo>
                    <a:pt x="128130" y="27940"/>
                  </a:lnTo>
                  <a:lnTo>
                    <a:pt x="131368" y="27940"/>
                  </a:lnTo>
                  <a:lnTo>
                    <a:pt x="133705" y="26670"/>
                  </a:lnTo>
                  <a:lnTo>
                    <a:pt x="134658" y="25400"/>
                  </a:lnTo>
                  <a:close/>
                </a:path>
                <a:path w="340360" h="577850">
                  <a:moveTo>
                    <a:pt x="147904" y="537603"/>
                  </a:moveTo>
                  <a:lnTo>
                    <a:pt x="144297" y="533273"/>
                  </a:lnTo>
                  <a:lnTo>
                    <a:pt x="141859" y="530225"/>
                  </a:lnTo>
                  <a:lnTo>
                    <a:pt x="136906" y="525081"/>
                  </a:lnTo>
                  <a:lnTo>
                    <a:pt x="133934" y="523913"/>
                  </a:lnTo>
                  <a:lnTo>
                    <a:pt x="128651" y="523455"/>
                  </a:lnTo>
                  <a:lnTo>
                    <a:pt x="127673" y="524256"/>
                  </a:lnTo>
                  <a:lnTo>
                    <a:pt x="128028" y="525691"/>
                  </a:lnTo>
                  <a:lnTo>
                    <a:pt x="129070" y="526681"/>
                  </a:lnTo>
                  <a:lnTo>
                    <a:pt x="131089" y="529653"/>
                  </a:lnTo>
                  <a:lnTo>
                    <a:pt x="132702" y="530517"/>
                  </a:lnTo>
                  <a:lnTo>
                    <a:pt x="135128" y="529678"/>
                  </a:lnTo>
                  <a:lnTo>
                    <a:pt x="135369" y="529704"/>
                  </a:lnTo>
                  <a:lnTo>
                    <a:pt x="144030" y="535863"/>
                  </a:lnTo>
                  <a:lnTo>
                    <a:pt x="146456" y="538734"/>
                  </a:lnTo>
                  <a:lnTo>
                    <a:pt x="147904" y="537603"/>
                  </a:lnTo>
                  <a:close/>
                </a:path>
                <a:path w="340360" h="577850">
                  <a:moveTo>
                    <a:pt x="160007" y="45593"/>
                  </a:moveTo>
                  <a:lnTo>
                    <a:pt x="158280" y="44259"/>
                  </a:lnTo>
                  <a:lnTo>
                    <a:pt x="158127" y="42722"/>
                  </a:lnTo>
                  <a:lnTo>
                    <a:pt x="156591" y="39497"/>
                  </a:lnTo>
                  <a:lnTo>
                    <a:pt x="155130" y="38328"/>
                  </a:lnTo>
                  <a:lnTo>
                    <a:pt x="150571" y="37388"/>
                  </a:lnTo>
                  <a:lnTo>
                    <a:pt x="148234" y="37871"/>
                  </a:lnTo>
                  <a:lnTo>
                    <a:pt x="143357" y="41198"/>
                  </a:lnTo>
                  <a:lnTo>
                    <a:pt x="140665" y="43446"/>
                  </a:lnTo>
                  <a:lnTo>
                    <a:pt x="137718" y="45707"/>
                  </a:lnTo>
                  <a:lnTo>
                    <a:pt x="140335" y="47244"/>
                  </a:lnTo>
                  <a:lnTo>
                    <a:pt x="141414" y="47167"/>
                  </a:lnTo>
                  <a:lnTo>
                    <a:pt x="144297" y="44627"/>
                  </a:lnTo>
                  <a:lnTo>
                    <a:pt x="145224" y="43713"/>
                  </a:lnTo>
                  <a:lnTo>
                    <a:pt x="149517" y="40220"/>
                  </a:lnTo>
                  <a:lnTo>
                    <a:pt x="152285" y="40487"/>
                  </a:lnTo>
                  <a:lnTo>
                    <a:pt x="155333" y="43980"/>
                  </a:lnTo>
                  <a:lnTo>
                    <a:pt x="155562" y="44310"/>
                  </a:lnTo>
                  <a:lnTo>
                    <a:pt x="156337" y="45123"/>
                  </a:lnTo>
                  <a:lnTo>
                    <a:pt x="156794" y="45720"/>
                  </a:lnTo>
                  <a:lnTo>
                    <a:pt x="157822" y="46405"/>
                  </a:lnTo>
                  <a:lnTo>
                    <a:pt x="158445" y="46507"/>
                  </a:lnTo>
                  <a:lnTo>
                    <a:pt x="159613" y="46456"/>
                  </a:lnTo>
                  <a:lnTo>
                    <a:pt x="160007" y="45593"/>
                  </a:lnTo>
                  <a:close/>
                </a:path>
                <a:path w="340360" h="577850">
                  <a:moveTo>
                    <a:pt x="184670" y="183007"/>
                  </a:moveTo>
                  <a:lnTo>
                    <a:pt x="184505" y="182791"/>
                  </a:lnTo>
                  <a:lnTo>
                    <a:pt x="184670" y="183007"/>
                  </a:lnTo>
                  <a:close/>
                </a:path>
                <a:path w="340360" h="577850">
                  <a:moveTo>
                    <a:pt x="186397" y="539940"/>
                  </a:moveTo>
                  <a:lnTo>
                    <a:pt x="177317" y="539940"/>
                  </a:lnTo>
                  <a:lnTo>
                    <a:pt x="177317" y="558355"/>
                  </a:lnTo>
                  <a:lnTo>
                    <a:pt x="177203" y="559511"/>
                  </a:lnTo>
                  <a:lnTo>
                    <a:pt x="166789" y="563562"/>
                  </a:lnTo>
                  <a:lnTo>
                    <a:pt x="164071" y="563092"/>
                  </a:lnTo>
                  <a:lnTo>
                    <a:pt x="163449" y="562051"/>
                  </a:lnTo>
                  <a:lnTo>
                    <a:pt x="163537" y="560590"/>
                  </a:lnTo>
                  <a:lnTo>
                    <a:pt x="163906" y="557720"/>
                  </a:lnTo>
                  <a:lnTo>
                    <a:pt x="163995" y="557263"/>
                  </a:lnTo>
                  <a:lnTo>
                    <a:pt x="165582" y="555447"/>
                  </a:lnTo>
                  <a:lnTo>
                    <a:pt x="170815" y="554062"/>
                  </a:lnTo>
                  <a:lnTo>
                    <a:pt x="174904" y="554367"/>
                  </a:lnTo>
                  <a:lnTo>
                    <a:pt x="177292" y="555396"/>
                  </a:lnTo>
                  <a:lnTo>
                    <a:pt x="177317" y="558355"/>
                  </a:lnTo>
                  <a:lnTo>
                    <a:pt x="177317" y="539940"/>
                  </a:lnTo>
                  <a:lnTo>
                    <a:pt x="148031" y="539940"/>
                  </a:lnTo>
                  <a:lnTo>
                    <a:pt x="148031" y="557110"/>
                  </a:lnTo>
                  <a:lnTo>
                    <a:pt x="135674" y="557110"/>
                  </a:lnTo>
                  <a:lnTo>
                    <a:pt x="135674" y="544537"/>
                  </a:lnTo>
                  <a:lnTo>
                    <a:pt x="136232" y="544360"/>
                  </a:lnTo>
                  <a:lnTo>
                    <a:pt x="136398" y="544309"/>
                  </a:lnTo>
                  <a:lnTo>
                    <a:pt x="136804" y="544182"/>
                  </a:lnTo>
                  <a:lnTo>
                    <a:pt x="145097" y="544055"/>
                  </a:lnTo>
                  <a:lnTo>
                    <a:pt x="147916" y="544372"/>
                  </a:lnTo>
                  <a:lnTo>
                    <a:pt x="148031" y="557110"/>
                  </a:lnTo>
                  <a:lnTo>
                    <a:pt x="148031" y="539940"/>
                  </a:lnTo>
                  <a:lnTo>
                    <a:pt x="114731" y="539940"/>
                  </a:lnTo>
                  <a:lnTo>
                    <a:pt x="114731" y="556628"/>
                  </a:lnTo>
                  <a:lnTo>
                    <a:pt x="114058" y="558038"/>
                  </a:lnTo>
                  <a:lnTo>
                    <a:pt x="109626" y="561848"/>
                  </a:lnTo>
                  <a:lnTo>
                    <a:pt x="104698" y="563359"/>
                  </a:lnTo>
                  <a:lnTo>
                    <a:pt x="100291" y="560590"/>
                  </a:lnTo>
                  <a:lnTo>
                    <a:pt x="99720" y="560158"/>
                  </a:lnTo>
                  <a:lnTo>
                    <a:pt x="98552" y="558673"/>
                  </a:lnTo>
                  <a:lnTo>
                    <a:pt x="98679" y="557720"/>
                  </a:lnTo>
                  <a:lnTo>
                    <a:pt x="98755" y="557504"/>
                  </a:lnTo>
                  <a:lnTo>
                    <a:pt x="101561" y="556895"/>
                  </a:lnTo>
                  <a:lnTo>
                    <a:pt x="101879" y="556806"/>
                  </a:lnTo>
                  <a:lnTo>
                    <a:pt x="102819" y="556539"/>
                  </a:lnTo>
                  <a:lnTo>
                    <a:pt x="105079" y="554786"/>
                  </a:lnTo>
                  <a:lnTo>
                    <a:pt x="105689" y="553758"/>
                  </a:lnTo>
                  <a:lnTo>
                    <a:pt x="105562" y="553021"/>
                  </a:lnTo>
                  <a:lnTo>
                    <a:pt x="105435" y="552424"/>
                  </a:lnTo>
                  <a:lnTo>
                    <a:pt x="104902" y="549871"/>
                  </a:lnTo>
                  <a:lnTo>
                    <a:pt x="104165" y="545655"/>
                  </a:lnTo>
                  <a:lnTo>
                    <a:pt x="104051" y="544322"/>
                  </a:lnTo>
                  <a:lnTo>
                    <a:pt x="114693" y="544309"/>
                  </a:lnTo>
                  <a:lnTo>
                    <a:pt x="114731" y="556628"/>
                  </a:lnTo>
                  <a:lnTo>
                    <a:pt x="114731" y="539940"/>
                  </a:lnTo>
                  <a:lnTo>
                    <a:pt x="65227" y="539940"/>
                  </a:lnTo>
                  <a:lnTo>
                    <a:pt x="65227" y="554913"/>
                  </a:lnTo>
                  <a:lnTo>
                    <a:pt x="64947" y="555409"/>
                  </a:lnTo>
                  <a:lnTo>
                    <a:pt x="62953" y="555942"/>
                  </a:lnTo>
                  <a:lnTo>
                    <a:pt x="61696" y="556412"/>
                  </a:lnTo>
                  <a:lnTo>
                    <a:pt x="58115" y="556628"/>
                  </a:lnTo>
                  <a:lnTo>
                    <a:pt x="51638" y="556425"/>
                  </a:lnTo>
                  <a:lnTo>
                    <a:pt x="51473" y="556196"/>
                  </a:lnTo>
                  <a:lnTo>
                    <a:pt x="51409" y="554228"/>
                  </a:lnTo>
                  <a:lnTo>
                    <a:pt x="51396" y="544309"/>
                  </a:lnTo>
                  <a:lnTo>
                    <a:pt x="65011" y="544309"/>
                  </a:lnTo>
                  <a:lnTo>
                    <a:pt x="65151" y="544766"/>
                  </a:lnTo>
                  <a:lnTo>
                    <a:pt x="65227" y="554913"/>
                  </a:lnTo>
                  <a:lnTo>
                    <a:pt x="65227" y="539940"/>
                  </a:lnTo>
                  <a:lnTo>
                    <a:pt x="37566" y="539940"/>
                  </a:lnTo>
                  <a:lnTo>
                    <a:pt x="37376" y="541401"/>
                  </a:lnTo>
                  <a:lnTo>
                    <a:pt x="37376" y="542772"/>
                  </a:lnTo>
                  <a:lnTo>
                    <a:pt x="37553" y="544156"/>
                  </a:lnTo>
                  <a:lnTo>
                    <a:pt x="40703" y="544347"/>
                  </a:lnTo>
                  <a:lnTo>
                    <a:pt x="43688" y="544055"/>
                  </a:lnTo>
                  <a:lnTo>
                    <a:pt x="46748" y="544334"/>
                  </a:lnTo>
                  <a:lnTo>
                    <a:pt x="44907" y="554228"/>
                  </a:lnTo>
                  <a:lnTo>
                    <a:pt x="43205" y="553580"/>
                  </a:lnTo>
                  <a:lnTo>
                    <a:pt x="42608" y="553262"/>
                  </a:lnTo>
                  <a:lnTo>
                    <a:pt x="40246" y="552386"/>
                  </a:lnTo>
                  <a:lnTo>
                    <a:pt x="39230" y="553021"/>
                  </a:lnTo>
                  <a:lnTo>
                    <a:pt x="38938" y="555396"/>
                  </a:lnTo>
                  <a:lnTo>
                    <a:pt x="38862" y="556806"/>
                  </a:lnTo>
                  <a:lnTo>
                    <a:pt x="38989" y="557822"/>
                  </a:lnTo>
                  <a:lnTo>
                    <a:pt x="55029" y="577367"/>
                  </a:lnTo>
                  <a:lnTo>
                    <a:pt x="56311" y="576732"/>
                  </a:lnTo>
                  <a:lnTo>
                    <a:pt x="56197" y="575043"/>
                  </a:lnTo>
                  <a:lnTo>
                    <a:pt x="55727" y="574294"/>
                  </a:lnTo>
                  <a:lnTo>
                    <a:pt x="53594" y="572287"/>
                  </a:lnTo>
                  <a:lnTo>
                    <a:pt x="52209" y="571284"/>
                  </a:lnTo>
                  <a:lnTo>
                    <a:pt x="49860" y="569175"/>
                  </a:lnTo>
                  <a:lnTo>
                    <a:pt x="48615" y="567931"/>
                  </a:lnTo>
                  <a:lnTo>
                    <a:pt x="46964" y="566089"/>
                  </a:lnTo>
                  <a:lnTo>
                    <a:pt x="46926" y="564642"/>
                  </a:lnTo>
                  <a:lnTo>
                    <a:pt x="50736" y="557898"/>
                  </a:lnTo>
                  <a:lnTo>
                    <a:pt x="51955" y="557606"/>
                  </a:lnTo>
                  <a:lnTo>
                    <a:pt x="53251" y="558761"/>
                  </a:lnTo>
                  <a:lnTo>
                    <a:pt x="55397" y="560768"/>
                  </a:lnTo>
                  <a:lnTo>
                    <a:pt x="59131" y="561213"/>
                  </a:lnTo>
                  <a:lnTo>
                    <a:pt x="61607" y="561543"/>
                  </a:lnTo>
                  <a:lnTo>
                    <a:pt x="64401" y="560908"/>
                  </a:lnTo>
                  <a:lnTo>
                    <a:pt x="64731" y="560959"/>
                  </a:lnTo>
                  <a:lnTo>
                    <a:pt x="65189" y="560959"/>
                  </a:lnTo>
                  <a:lnTo>
                    <a:pt x="65214" y="567931"/>
                  </a:lnTo>
                  <a:lnTo>
                    <a:pt x="64985" y="573112"/>
                  </a:lnTo>
                  <a:lnTo>
                    <a:pt x="67043" y="575081"/>
                  </a:lnTo>
                  <a:lnTo>
                    <a:pt x="69608" y="576821"/>
                  </a:lnTo>
                  <a:lnTo>
                    <a:pt x="69761" y="576732"/>
                  </a:lnTo>
                  <a:lnTo>
                    <a:pt x="70027" y="576656"/>
                  </a:lnTo>
                  <a:lnTo>
                    <a:pt x="70129" y="575576"/>
                  </a:lnTo>
                  <a:lnTo>
                    <a:pt x="70192" y="560908"/>
                  </a:lnTo>
                  <a:lnTo>
                    <a:pt x="70192" y="557606"/>
                  </a:lnTo>
                  <a:lnTo>
                    <a:pt x="70192" y="556628"/>
                  </a:lnTo>
                  <a:lnTo>
                    <a:pt x="70180" y="544322"/>
                  </a:lnTo>
                  <a:lnTo>
                    <a:pt x="101485" y="544322"/>
                  </a:lnTo>
                  <a:lnTo>
                    <a:pt x="101676" y="544842"/>
                  </a:lnTo>
                  <a:lnTo>
                    <a:pt x="101854" y="545223"/>
                  </a:lnTo>
                  <a:lnTo>
                    <a:pt x="102971" y="549313"/>
                  </a:lnTo>
                  <a:lnTo>
                    <a:pt x="101485" y="551700"/>
                  </a:lnTo>
                  <a:lnTo>
                    <a:pt x="96024" y="552424"/>
                  </a:lnTo>
                  <a:lnTo>
                    <a:pt x="94246" y="552373"/>
                  </a:lnTo>
                  <a:lnTo>
                    <a:pt x="89217" y="552424"/>
                  </a:lnTo>
                  <a:lnTo>
                    <a:pt x="85928" y="552323"/>
                  </a:lnTo>
                  <a:lnTo>
                    <a:pt x="78028" y="552551"/>
                  </a:lnTo>
                  <a:lnTo>
                    <a:pt x="74841" y="556107"/>
                  </a:lnTo>
                  <a:lnTo>
                    <a:pt x="74777" y="556374"/>
                  </a:lnTo>
                  <a:lnTo>
                    <a:pt x="75145" y="562698"/>
                  </a:lnTo>
                  <a:lnTo>
                    <a:pt x="75260" y="563359"/>
                  </a:lnTo>
                  <a:lnTo>
                    <a:pt x="75958" y="565048"/>
                  </a:lnTo>
                  <a:lnTo>
                    <a:pt x="76073" y="565277"/>
                  </a:lnTo>
                  <a:lnTo>
                    <a:pt x="78943" y="569214"/>
                  </a:lnTo>
                  <a:lnTo>
                    <a:pt x="79959" y="570699"/>
                  </a:lnTo>
                  <a:lnTo>
                    <a:pt x="82715" y="573735"/>
                  </a:lnTo>
                  <a:lnTo>
                    <a:pt x="84797" y="575360"/>
                  </a:lnTo>
                  <a:lnTo>
                    <a:pt x="85737" y="576148"/>
                  </a:lnTo>
                  <a:lnTo>
                    <a:pt x="86055" y="576440"/>
                  </a:lnTo>
                  <a:lnTo>
                    <a:pt x="87642" y="576961"/>
                  </a:lnTo>
                  <a:lnTo>
                    <a:pt x="88099" y="576618"/>
                  </a:lnTo>
                  <a:lnTo>
                    <a:pt x="80124" y="568058"/>
                  </a:lnTo>
                  <a:lnTo>
                    <a:pt x="79298" y="565416"/>
                  </a:lnTo>
                  <a:lnTo>
                    <a:pt x="89128" y="556806"/>
                  </a:lnTo>
                  <a:lnTo>
                    <a:pt x="92125" y="556895"/>
                  </a:lnTo>
                  <a:lnTo>
                    <a:pt x="95135" y="556895"/>
                  </a:lnTo>
                  <a:lnTo>
                    <a:pt x="109131" y="567512"/>
                  </a:lnTo>
                  <a:lnTo>
                    <a:pt x="113461" y="565404"/>
                  </a:lnTo>
                  <a:lnTo>
                    <a:pt x="114477" y="565010"/>
                  </a:lnTo>
                  <a:lnTo>
                    <a:pt x="114592" y="571995"/>
                  </a:lnTo>
                  <a:lnTo>
                    <a:pt x="116408" y="573900"/>
                  </a:lnTo>
                  <a:lnTo>
                    <a:pt x="119557" y="576872"/>
                  </a:lnTo>
                  <a:lnTo>
                    <a:pt x="119722" y="576795"/>
                  </a:lnTo>
                  <a:lnTo>
                    <a:pt x="120015" y="576732"/>
                  </a:lnTo>
                  <a:lnTo>
                    <a:pt x="120015" y="565010"/>
                  </a:lnTo>
                  <a:lnTo>
                    <a:pt x="120015" y="563359"/>
                  </a:lnTo>
                  <a:lnTo>
                    <a:pt x="120015" y="544360"/>
                  </a:lnTo>
                  <a:lnTo>
                    <a:pt x="130352" y="544360"/>
                  </a:lnTo>
                  <a:lnTo>
                    <a:pt x="130352" y="556628"/>
                  </a:lnTo>
                  <a:lnTo>
                    <a:pt x="130124" y="556729"/>
                  </a:lnTo>
                  <a:lnTo>
                    <a:pt x="129971" y="556856"/>
                  </a:lnTo>
                  <a:lnTo>
                    <a:pt x="129032" y="556958"/>
                  </a:lnTo>
                  <a:lnTo>
                    <a:pt x="128244" y="556996"/>
                  </a:lnTo>
                  <a:lnTo>
                    <a:pt x="125895" y="557263"/>
                  </a:lnTo>
                  <a:lnTo>
                    <a:pt x="125501" y="557720"/>
                  </a:lnTo>
                  <a:lnTo>
                    <a:pt x="125399" y="560768"/>
                  </a:lnTo>
                  <a:lnTo>
                    <a:pt x="125971" y="561619"/>
                  </a:lnTo>
                  <a:lnTo>
                    <a:pt x="129400" y="565416"/>
                  </a:lnTo>
                  <a:lnTo>
                    <a:pt x="130924" y="566966"/>
                  </a:lnTo>
                  <a:lnTo>
                    <a:pt x="131533" y="567512"/>
                  </a:lnTo>
                  <a:lnTo>
                    <a:pt x="134086" y="568756"/>
                  </a:lnTo>
                  <a:lnTo>
                    <a:pt x="135826" y="567677"/>
                  </a:lnTo>
                  <a:lnTo>
                    <a:pt x="135940" y="562368"/>
                  </a:lnTo>
                  <a:lnTo>
                    <a:pt x="136067" y="562229"/>
                  </a:lnTo>
                  <a:lnTo>
                    <a:pt x="144183" y="562216"/>
                  </a:lnTo>
                  <a:lnTo>
                    <a:pt x="147231" y="562229"/>
                  </a:lnTo>
                  <a:lnTo>
                    <a:pt x="147510" y="562292"/>
                  </a:lnTo>
                  <a:lnTo>
                    <a:pt x="148018" y="562368"/>
                  </a:lnTo>
                  <a:lnTo>
                    <a:pt x="152463" y="577189"/>
                  </a:lnTo>
                  <a:lnTo>
                    <a:pt x="153289" y="576656"/>
                  </a:lnTo>
                  <a:lnTo>
                    <a:pt x="153352" y="562190"/>
                  </a:lnTo>
                  <a:lnTo>
                    <a:pt x="153352" y="557110"/>
                  </a:lnTo>
                  <a:lnTo>
                    <a:pt x="153352" y="544372"/>
                  </a:lnTo>
                  <a:lnTo>
                    <a:pt x="177050" y="544372"/>
                  </a:lnTo>
                  <a:lnTo>
                    <a:pt x="177203" y="545630"/>
                  </a:lnTo>
                  <a:lnTo>
                    <a:pt x="177304" y="551103"/>
                  </a:lnTo>
                  <a:lnTo>
                    <a:pt x="177190" y="552831"/>
                  </a:lnTo>
                  <a:lnTo>
                    <a:pt x="176847" y="553758"/>
                  </a:lnTo>
                  <a:lnTo>
                    <a:pt x="176022" y="553262"/>
                  </a:lnTo>
                  <a:lnTo>
                    <a:pt x="175158" y="552831"/>
                  </a:lnTo>
                  <a:lnTo>
                    <a:pt x="171678" y="550125"/>
                  </a:lnTo>
                  <a:lnTo>
                    <a:pt x="168630" y="549871"/>
                  </a:lnTo>
                  <a:lnTo>
                    <a:pt x="160947" y="551141"/>
                  </a:lnTo>
                  <a:lnTo>
                    <a:pt x="158800" y="554062"/>
                  </a:lnTo>
                  <a:lnTo>
                    <a:pt x="158737" y="554367"/>
                  </a:lnTo>
                  <a:lnTo>
                    <a:pt x="160502" y="561911"/>
                  </a:lnTo>
                  <a:lnTo>
                    <a:pt x="170459" y="568502"/>
                  </a:lnTo>
                  <a:lnTo>
                    <a:pt x="173012" y="567931"/>
                  </a:lnTo>
                  <a:lnTo>
                    <a:pt x="176022" y="566547"/>
                  </a:lnTo>
                  <a:lnTo>
                    <a:pt x="176580" y="566381"/>
                  </a:lnTo>
                  <a:lnTo>
                    <a:pt x="177355" y="566089"/>
                  </a:lnTo>
                  <a:lnTo>
                    <a:pt x="177406" y="570699"/>
                  </a:lnTo>
                  <a:lnTo>
                    <a:pt x="177647" y="573557"/>
                  </a:lnTo>
                  <a:lnTo>
                    <a:pt x="179235" y="575576"/>
                  </a:lnTo>
                  <a:lnTo>
                    <a:pt x="182130" y="577253"/>
                  </a:lnTo>
                  <a:lnTo>
                    <a:pt x="182219" y="575881"/>
                  </a:lnTo>
                  <a:lnTo>
                    <a:pt x="182295" y="566089"/>
                  </a:lnTo>
                  <a:lnTo>
                    <a:pt x="182283" y="563562"/>
                  </a:lnTo>
                  <a:lnTo>
                    <a:pt x="182270" y="554062"/>
                  </a:lnTo>
                  <a:lnTo>
                    <a:pt x="182270" y="553758"/>
                  </a:lnTo>
                  <a:lnTo>
                    <a:pt x="182308" y="544372"/>
                  </a:lnTo>
                  <a:lnTo>
                    <a:pt x="182321" y="544207"/>
                  </a:lnTo>
                  <a:lnTo>
                    <a:pt x="186397" y="544207"/>
                  </a:lnTo>
                  <a:lnTo>
                    <a:pt x="186397" y="544055"/>
                  </a:lnTo>
                  <a:lnTo>
                    <a:pt x="186397" y="539940"/>
                  </a:lnTo>
                  <a:close/>
                </a:path>
                <a:path w="340360" h="577850">
                  <a:moveTo>
                    <a:pt x="204355" y="45593"/>
                  </a:moveTo>
                  <a:lnTo>
                    <a:pt x="202590" y="43903"/>
                  </a:lnTo>
                  <a:lnTo>
                    <a:pt x="201053" y="42252"/>
                  </a:lnTo>
                  <a:lnTo>
                    <a:pt x="196138" y="38138"/>
                  </a:lnTo>
                  <a:lnTo>
                    <a:pt x="192354" y="38328"/>
                  </a:lnTo>
                  <a:lnTo>
                    <a:pt x="188163" y="42735"/>
                  </a:lnTo>
                  <a:lnTo>
                    <a:pt x="187147" y="44399"/>
                  </a:lnTo>
                  <a:lnTo>
                    <a:pt x="185318" y="46888"/>
                  </a:lnTo>
                  <a:lnTo>
                    <a:pt x="186194" y="47637"/>
                  </a:lnTo>
                  <a:lnTo>
                    <a:pt x="186829" y="47967"/>
                  </a:lnTo>
                  <a:lnTo>
                    <a:pt x="187883" y="47764"/>
                  </a:lnTo>
                  <a:lnTo>
                    <a:pt x="188518" y="47371"/>
                  </a:lnTo>
                  <a:lnTo>
                    <a:pt x="189598" y="46266"/>
                  </a:lnTo>
                  <a:lnTo>
                    <a:pt x="190106" y="45504"/>
                  </a:lnTo>
                  <a:lnTo>
                    <a:pt x="192303" y="41960"/>
                  </a:lnTo>
                  <a:lnTo>
                    <a:pt x="196088" y="41300"/>
                  </a:lnTo>
                  <a:lnTo>
                    <a:pt x="199999" y="44881"/>
                  </a:lnTo>
                  <a:lnTo>
                    <a:pt x="201752" y="46050"/>
                  </a:lnTo>
                  <a:lnTo>
                    <a:pt x="202857" y="46443"/>
                  </a:lnTo>
                  <a:lnTo>
                    <a:pt x="204355" y="45593"/>
                  </a:lnTo>
                  <a:close/>
                </a:path>
                <a:path w="340360" h="577850">
                  <a:moveTo>
                    <a:pt x="209765" y="473456"/>
                  </a:moveTo>
                  <a:lnTo>
                    <a:pt x="209727" y="472884"/>
                  </a:lnTo>
                  <a:lnTo>
                    <a:pt x="209651" y="471919"/>
                  </a:lnTo>
                  <a:lnTo>
                    <a:pt x="207302" y="471919"/>
                  </a:lnTo>
                  <a:lnTo>
                    <a:pt x="207340" y="472541"/>
                  </a:lnTo>
                  <a:lnTo>
                    <a:pt x="207416" y="473456"/>
                  </a:lnTo>
                  <a:lnTo>
                    <a:pt x="209765" y="473456"/>
                  </a:lnTo>
                  <a:close/>
                </a:path>
                <a:path w="340360" h="577850">
                  <a:moveTo>
                    <a:pt x="214198" y="466521"/>
                  </a:moveTo>
                  <a:lnTo>
                    <a:pt x="211899" y="466521"/>
                  </a:lnTo>
                  <a:lnTo>
                    <a:pt x="211899" y="468045"/>
                  </a:lnTo>
                  <a:lnTo>
                    <a:pt x="214198" y="468045"/>
                  </a:lnTo>
                  <a:lnTo>
                    <a:pt x="214198" y="466521"/>
                  </a:lnTo>
                  <a:close/>
                </a:path>
                <a:path w="340360" h="577850">
                  <a:moveTo>
                    <a:pt x="214833" y="473075"/>
                  </a:moveTo>
                  <a:lnTo>
                    <a:pt x="214718" y="472020"/>
                  </a:lnTo>
                  <a:lnTo>
                    <a:pt x="214655" y="471576"/>
                  </a:lnTo>
                  <a:lnTo>
                    <a:pt x="212445" y="471576"/>
                  </a:lnTo>
                  <a:lnTo>
                    <a:pt x="212445" y="473075"/>
                  </a:lnTo>
                  <a:lnTo>
                    <a:pt x="214833" y="473075"/>
                  </a:lnTo>
                  <a:close/>
                </a:path>
                <a:path w="340360" h="577850">
                  <a:moveTo>
                    <a:pt x="216750" y="429983"/>
                  </a:moveTo>
                  <a:lnTo>
                    <a:pt x="216636" y="428205"/>
                  </a:lnTo>
                  <a:lnTo>
                    <a:pt x="215709" y="423633"/>
                  </a:lnTo>
                  <a:lnTo>
                    <a:pt x="213855" y="414477"/>
                  </a:lnTo>
                  <a:lnTo>
                    <a:pt x="213855" y="433031"/>
                  </a:lnTo>
                  <a:lnTo>
                    <a:pt x="213575" y="433641"/>
                  </a:lnTo>
                  <a:lnTo>
                    <a:pt x="213575" y="434428"/>
                  </a:lnTo>
                  <a:lnTo>
                    <a:pt x="213410" y="435825"/>
                  </a:lnTo>
                  <a:lnTo>
                    <a:pt x="210134" y="436714"/>
                  </a:lnTo>
                  <a:lnTo>
                    <a:pt x="209130" y="441159"/>
                  </a:lnTo>
                  <a:lnTo>
                    <a:pt x="211569" y="443191"/>
                  </a:lnTo>
                  <a:lnTo>
                    <a:pt x="211213" y="444080"/>
                  </a:lnTo>
                  <a:lnTo>
                    <a:pt x="210997" y="443992"/>
                  </a:lnTo>
                  <a:lnTo>
                    <a:pt x="210997" y="444842"/>
                  </a:lnTo>
                  <a:lnTo>
                    <a:pt x="210350" y="446112"/>
                  </a:lnTo>
                  <a:lnTo>
                    <a:pt x="207022" y="446239"/>
                  </a:lnTo>
                  <a:lnTo>
                    <a:pt x="204939" y="449795"/>
                  </a:lnTo>
                  <a:lnTo>
                    <a:pt x="204952" y="450049"/>
                  </a:lnTo>
                  <a:lnTo>
                    <a:pt x="206629" y="452843"/>
                  </a:lnTo>
                  <a:lnTo>
                    <a:pt x="206413" y="453097"/>
                  </a:lnTo>
                  <a:lnTo>
                    <a:pt x="205765" y="453986"/>
                  </a:lnTo>
                  <a:lnTo>
                    <a:pt x="205105" y="453428"/>
                  </a:lnTo>
                  <a:lnTo>
                    <a:pt x="205105" y="455002"/>
                  </a:lnTo>
                  <a:lnTo>
                    <a:pt x="205066" y="455256"/>
                  </a:lnTo>
                  <a:lnTo>
                    <a:pt x="204584" y="455383"/>
                  </a:lnTo>
                  <a:lnTo>
                    <a:pt x="202298" y="455002"/>
                  </a:lnTo>
                  <a:lnTo>
                    <a:pt x="201104" y="455764"/>
                  </a:lnTo>
                  <a:lnTo>
                    <a:pt x="199275" y="458050"/>
                  </a:lnTo>
                  <a:lnTo>
                    <a:pt x="198945" y="459320"/>
                  </a:lnTo>
                  <a:lnTo>
                    <a:pt x="199517" y="460717"/>
                  </a:lnTo>
                  <a:lnTo>
                    <a:pt x="198437" y="461606"/>
                  </a:lnTo>
                  <a:lnTo>
                    <a:pt x="197599" y="460451"/>
                  </a:lnTo>
                  <a:lnTo>
                    <a:pt x="197599" y="462114"/>
                  </a:lnTo>
                  <a:lnTo>
                    <a:pt x="197104" y="462876"/>
                  </a:lnTo>
                  <a:lnTo>
                    <a:pt x="193344" y="461479"/>
                  </a:lnTo>
                  <a:lnTo>
                    <a:pt x="190715" y="463257"/>
                  </a:lnTo>
                  <a:lnTo>
                    <a:pt x="190461" y="466559"/>
                  </a:lnTo>
                  <a:lnTo>
                    <a:pt x="189153" y="467194"/>
                  </a:lnTo>
                  <a:lnTo>
                    <a:pt x="188315" y="464921"/>
                  </a:lnTo>
                  <a:lnTo>
                    <a:pt x="188315" y="467448"/>
                  </a:lnTo>
                  <a:lnTo>
                    <a:pt x="187960" y="467956"/>
                  </a:lnTo>
                  <a:lnTo>
                    <a:pt x="187579" y="467956"/>
                  </a:lnTo>
                  <a:lnTo>
                    <a:pt x="184543" y="465797"/>
                  </a:lnTo>
                  <a:lnTo>
                    <a:pt x="181660" y="466559"/>
                  </a:lnTo>
                  <a:lnTo>
                    <a:pt x="180111" y="470115"/>
                  </a:lnTo>
                  <a:lnTo>
                    <a:pt x="178841" y="470115"/>
                  </a:lnTo>
                  <a:lnTo>
                    <a:pt x="178155" y="462407"/>
                  </a:lnTo>
                  <a:lnTo>
                    <a:pt x="178155" y="470496"/>
                  </a:lnTo>
                  <a:lnTo>
                    <a:pt x="177495" y="470242"/>
                  </a:lnTo>
                  <a:lnTo>
                    <a:pt x="176961" y="470242"/>
                  </a:lnTo>
                  <a:lnTo>
                    <a:pt x="174396" y="467448"/>
                  </a:lnTo>
                  <a:lnTo>
                    <a:pt x="171437" y="467575"/>
                  </a:lnTo>
                  <a:lnTo>
                    <a:pt x="169405" y="470623"/>
                  </a:lnTo>
                  <a:lnTo>
                    <a:pt x="168554" y="470369"/>
                  </a:lnTo>
                  <a:lnTo>
                    <a:pt x="168135" y="470242"/>
                  </a:lnTo>
                  <a:lnTo>
                    <a:pt x="169532" y="462114"/>
                  </a:lnTo>
                  <a:lnTo>
                    <a:pt x="170535" y="455002"/>
                  </a:lnTo>
                  <a:lnTo>
                    <a:pt x="171462" y="446493"/>
                  </a:lnTo>
                  <a:lnTo>
                    <a:pt x="172085" y="438492"/>
                  </a:lnTo>
                  <a:lnTo>
                    <a:pt x="173545" y="438365"/>
                  </a:lnTo>
                  <a:lnTo>
                    <a:pt x="174358" y="446620"/>
                  </a:lnTo>
                  <a:lnTo>
                    <a:pt x="175310" y="454240"/>
                  </a:lnTo>
                  <a:lnTo>
                    <a:pt x="176593" y="462368"/>
                  </a:lnTo>
                  <a:lnTo>
                    <a:pt x="178155" y="470496"/>
                  </a:lnTo>
                  <a:lnTo>
                    <a:pt x="178155" y="462407"/>
                  </a:lnTo>
                  <a:lnTo>
                    <a:pt x="178130" y="462114"/>
                  </a:lnTo>
                  <a:lnTo>
                    <a:pt x="177177" y="454367"/>
                  </a:lnTo>
                  <a:lnTo>
                    <a:pt x="175933" y="446239"/>
                  </a:lnTo>
                  <a:lnTo>
                    <a:pt x="174472" y="438365"/>
                  </a:lnTo>
                  <a:lnTo>
                    <a:pt x="174713" y="438238"/>
                  </a:lnTo>
                  <a:lnTo>
                    <a:pt x="174904" y="438111"/>
                  </a:lnTo>
                  <a:lnTo>
                    <a:pt x="175107" y="438111"/>
                  </a:lnTo>
                  <a:lnTo>
                    <a:pt x="175475" y="437984"/>
                  </a:lnTo>
                  <a:lnTo>
                    <a:pt x="175856" y="437857"/>
                  </a:lnTo>
                  <a:lnTo>
                    <a:pt x="179133" y="446620"/>
                  </a:lnTo>
                  <a:lnTo>
                    <a:pt x="181787" y="453097"/>
                  </a:lnTo>
                  <a:lnTo>
                    <a:pt x="184899" y="460209"/>
                  </a:lnTo>
                  <a:lnTo>
                    <a:pt x="188226" y="466940"/>
                  </a:lnTo>
                  <a:lnTo>
                    <a:pt x="188315" y="467448"/>
                  </a:lnTo>
                  <a:lnTo>
                    <a:pt x="188315" y="464921"/>
                  </a:lnTo>
                  <a:lnTo>
                    <a:pt x="186397" y="459701"/>
                  </a:lnTo>
                  <a:lnTo>
                    <a:pt x="183400" y="452208"/>
                  </a:lnTo>
                  <a:lnTo>
                    <a:pt x="179374" y="443191"/>
                  </a:lnTo>
                  <a:lnTo>
                    <a:pt x="176809" y="437857"/>
                  </a:lnTo>
                  <a:lnTo>
                    <a:pt x="176695" y="437603"/>
                  </a:lnTo>
                  <a:lnTo>
                    <a:pt x="177736" y="436968"/>
                  </a:lnTo>
                  <a:lnTo>
                    <a:pt x="177952" y="436841"/>
                  </a:lnTo>
                  <a:lnTo>
                    <a:pt x="182587" y="443318"/>
                  </a:lnTo>
                  <a:lnTo>
                    <a:pt x="187604" y="450049"/>
                  </a:lnTo>
                  <a:lnTo>
                    <a:pt x="192532" y="456145"/>
                  </a:lnTo>
                  <a:lnTo>
                    <a:pt x="197561" y="461860"/>
                  </a:lnTo>
                  <a:lnTo>
                    <a:pt x="197599" y="462114"/>
                  </a:lnTo>
                  <a:lnTo>
                    <a:pt x="197599" y="460451"/>
                  </a:lnTo>
                  <a:lnTo>
                    <a:pt x="192125" y="452843"/>
                  </a:lnTo>
                  <a:lnTo>
                    <a:pt x="185293" y="444080"/>
                  </a:lnTo>
                  <a:lnTo>
                    <a:pt x="182079" y="440270"/>
                  </a:lnTo>
                  <a:lnTo>
                    <a:pt x="179285" y="436841"/>
                  </a:lnTo>
                  <a:lnTo>
                    <a:pt x="178879" y="436333"/>
                  </a:lnTo>
                  <a:lnTo>
                    <a:pt x="178879" y="436079"/>
                  </a:lnTo>
                  <a:lnTo>
                    <a:pt x="179641" y="435190"/>
                  </a:lnTo>
                  <a:lnTo>
                    <a:pt x="185826" y="440270"/>
                  </a:lnTo>
                  <a:lnTo>
                    <a:pt x="192138" y="445223"/>
                  </a:lnTo>
                  <a:lnTo>
                    <a:pt x="198589" y="449922"/>
                  </a:lnTo>
                  <a:lnTo>
                    <a:pt x="205016" y="454367"/>
                  </a:lnTo>
                  <a:lnTo>
                    <a:pt x="205105" y="455002"/>
                  </a:lnTo>
                  <a:lnTo>
                    <a:pt x="205105" y="453428"/>
                  </a:lnTo>
                  <a:lnTo>
                    <a:pt x="199618" y="448779"/>
                  </a:lnTo>
                  <a:lnTo>
                    <a:pt x="193319" y="443826"/>
                  </a:lnTo>
                  <a:lnTo>
                    <a:pt x="186855" y="439127"/>
                  </a:lnTo>
                  <a:lnTo>
                    <a:pt x="181140" y="435190"/>
                  </a:lnTo>
                  <a:lnTo>
                    <a:pt x="180225" y="434555"/>
                  </a:lnTo>
                  <a:lnTo>
                    <a:pt x="181000" y="433158"/>
                  </a:lnTo>
                  <a:lnTo>
                    <a:pt x="188353" y="436333"/>
                  </a:lnTo>
                  <a:lnTo>
                    <a:pt x="195783" y="439381"/>
                  </a:lnTo>
                  <a:lnTo>
                    <a:pt x="203314" y="442302"/>
                  </a:lnTo>
                  <a:lnTo>
                    <a:pt x="210997" y="444842"/>
                  </a:lnTo>
                  <a:lnTo>
                    <a:pt x="210997" y="443992"/>
                  </a:lnTo>
                  <a:lnTo>
                    <a:pt x="203885" y="440778"/>
                  </a:lnTo>
                  <a:lnTo>
                    <a:pt x="196481" y="437730"/>
                  </a:lnTo>
                  <a:lnTo>
                    <a:pt x="189001" y="434936"/>
                  </a:lnTo>
                  <a:lnTo>
                    <a:pt x="183972" y="433158"/>
                  </a:lnTo>
                  <a:lnTo>
                    <a:pt x="181457" y="432269"/>
                  </a:lnTo>
                  <a:lnTo>
                    <a:pt x="181571" y="431126"/>
                  </a:lnTo>
                  <a:lnTo>
                    <a:pt x="181660" y="430872"/>
                  </a:lnTo>
                  <a:lnTo>
                    <a:pt x="189572" y="432142"/>
                  </a:lnTo>
                  <a:lnTo>
                    <a:pt x="197523" y="433158"/>
                  </a:lnTo>
                  <a:lnTo>
                    <a:pt x="205511" y="433920"/>
                  </a:lnTo>
                  <a:lnTo>
                    <a:pt x="213575" y="434428"/>
                  </a:lnTo>
                  <a:lnTo>
                    <a:pt x="213575" y="433641"/>
                  </a:lnTo>
                  <a:lnTo>
                    <a:pt x="205727" y="432396"/>
                  </a:lnTo>
                  <a:lnTo>
                    <a:pt x="197853" y="431253"/>
                  </a:lnTo>
                  <a:lnTo>
                    <a:pt x="193878" y="430872"/>
                  </a:lnTo>
                  <a:lnTo>
                    <a:pt x="189903" y="430491"/>
                  </a:lnTo>
                  <a:lnTo>
                    <a:pt x="181889" y="429983"/>
                  </a:lnTo>
                  <a:lnTo>
                    <a:pt x="181724" y="428459"/>
                  </a:lnTo>
                  <a:lnTo>
                    <a:pt x="189712" y="427697"/>
                  </a:lnTo>
                  <a:lnTo>
                    <a:pt x="190601" y="427570"/>
                  </a:lnTo>
                  <a:lnTo>
                    <a:pt x="197662" y="426554"/>
                  </a:lnTo>
                  <a:lnTo>
                    <a:pt x="205587" y="425284"/>
                  </a:lnTo>
                  <a:lnTo>
                    <a:pt x="213512" y="423633"/>
                  </a:lnTo>
                  <a:lnTo>
                    <a:pt x="213728" y="425157"/>
                  </a:lnTo>
                  <a:lnTo>
                    <a:pt x="211937" y="426046"/>
                  </a:lnTo>
                  <a:lnTo>
                    <a:pt x="211518" y="427316"/>
                  </a:lnTo>
                  <a:lnTo>
                    <a:pt x="211467" y="427951"/>
                  </a:lnTo>
                  <a:lnTo>
                    <a:pt x="211696" y="430491"/>
                  </a:lnTo>
                  <a:lnTo>
                    <a:pt x="211810" y="430872"/>
                  </a:lnTo>
                  <a:lnTo>
                    <a:pt x="212115" y="431634"/>
                  </a:lnTo>
                  <a:lnTo>
                    <a:pt x="213741" y="432523"/>
                  </a:lnTo>
                  <a:lnTo>
                    <a:pt x="213855" y="433031"/>
                  </a:lnTo>
                  <a:lnTo>
                    <a:pt x="213855" y="414477"/>
                  </a:lnTo>
                  <a:lnTo>
                    <a:pt x="213626" y="413346"/>
                  </a:lnTo>
                  <a:lnTo>
                    <a:pt x="213398" y="412203"/>
                  </a:lnTo>
                  <a:lnTo>
                    <a:pt x="213309" y="412076"/>
                  </a:lnTo>
                  <a:lnTo>
                    <a:pt x="213309" y="422871"/>
                  </a:lnTo>
                  <a:lnTo>
                    <a:pt x="205371" y="423760"/>
                  </a:lnTo>
                  <a:lnTo>
                    <a:pt x="197459" y="424776"/>
                  </a:lnTo>
                  <a:lnTo>
                    <a:pt x="189572" y="426046"/>
                  </a:lnTo>
                  <a:lnTo>
                    <a:pt x="181686" y="427570"/>
                  </a:lnTo>
                  <a:lnTo>
                    <a:pt x="181152" y="426173"/>
                  </a:lnTo>
                  <a:lnTo>
                    <a:pt x="183197" y="425411"/>
                  </a:lnTo>
                  <a:lnTo>
                    <a:pt x="188658" y="423379"/>
                  </a:lnTo>
                  <a:lnTo>
                    <a:pt x="196062" y="420204"/>
                  </a:lnTo>
                  <a:lnTo>
                    <a:pt x="203377" y="416902"/>
                  </a:lnTo>
                  <a:lnTo>
                    <a:pt x="210591" y="413346"/>
                  </a:lnTo>
                  <a:lnTo>
                    <a:pt x="211251" y="414616"/>
                  </a:lnTo>
                  <a:lnTo>
                    <a:pt x="209778" y="416013"/>
                  </a:lnTo>
                  <a:lnTo>
                    <a:pt x="209702" y="417918"/>
                  </a:lnTo>
                  <a:lnTo>
                    <a:pt x="210705" y="420458"/>
                  </a:lnTo>
                  <a:lnTo>
                    <a:pt x="211353" y="421220"/>
                  </a:lnTo>
                  <a:lnTo>
                    <a:pt x="213169" y="421855"/>
                  </a:lnTo>
                  <a:lnTo>
                    <a:pt x="213207" y="422363"/>
                  </a:lnTo>
                  <a:lnTo>
                    <a:pt x="213309" y="422871"/>
                  </a:lnTo>
                  <a:lnTo>
                    <a:pt x="213309" y="412076"/>
                  </a:lnTo>
                  <a:lnTo>
                    <a:pt x="210261" y="407543"/>
                  </a:lnTo>
                  <a:lnTo>
                    <a:pt x="210261" y="412711"/>
                  </a:lnTo>
                  <a:lnTo>
                    <a:pt x="202780" y="415505"/>
                  </a:lnTo>
                  <a:lnTo>
                    <a:pt x="195389" y="418553"/>
                  </a:lnTo>
                  <a:lnTo>
                    <a:pt x="188087" y="421855"/>
                  </a:lnTo>
                  <a:lnTo>
                    <a:pt x="180860" y="425411"/>
                  </a:lnTo>
                  <a:lnTo>
                    <a:pt x="180213" y="424395"/>
                  </a:lnTo>
                  <a:lnTo>
                    <a:pt x="180187" y="424014"/>
                  </a:lnTo>
                  <a:lnTo>
                    <a:pt x="181051" y="423379"/>
                  </a:lnTo>
                  <a:lnTo>
                    <a:pt x="186639" y="419315"/>
                  </a:lnTo>
                  <a:lnTo>
                    <a:pt x="192925" y="414489"/>
                  </a:lnTo>
                  <a:lnTo>
                    <a:pt x="199072" y="409536"/>
                  </a:lnTo>
                  <a:lnTo>
                    <a:pt x="205079" y="404202"/>
                  </a:lnTo>
                  <a:lnTo>
                    <a:pt x="205930" y="404710"/>
                  </a:lnTo>
                  <a:lnTo>
                    <a:pt x="206019" y="405218"/>
                  </a:lnTo>
                  <a:lnTo>
                    <a:pt x="204927" y="408139"/>
                  </a:lnTo>
                  <a:lnTo>
                    <a:pt x="204863" y="408647"/>
                  </a:lnTo>
                  <a:lnTo>
                    <a:pt x="206527" y="411314"/>
                  </a:lnTo>
                  <a:lnTo>
                    <a:pt x="209765" y="411695"/>
                  </a:lnTo>
                  <a:lnTo>
                    <a:pt x="210210" y="411822"/>
                  </a:lnTo>
                  <a:lnTo>
                    <a:pt x="210261" y="412711"/>
                  </a:lnTo>
                  <a:lnTo>
                    <a:pt x="210261" y="407543"/>
                  </a:lnTo>
                  <a:lnTo>
                    <a:pt x="208026" y="404202"/>
                  </a:lnTo>
                  <a:lnTo>
                    <a:pt x="206997" y="402678"/>
                  </a:lnTo>
                  <a:lnTo>
                    <a:pt x="204635" y="399161"/>
                  </a:lnTo>
                  <a:lnTo>
                    <a:pt x="204635" y="403567"/>
                  </a:lnTo>
                  <a:lnTo>
                    <a:pt x="198145" y="408139"/>
                  </a:lnTo>
                  <a:lnTo>
                    <a:pt x="191808" y="413092"/>
                  </a:lnTo>
                  <a:lnTo>
                    <a:pt x="185610" y="418172"/>
                  </a:lnTo>
                  <a:lnTo>
                    <a:pt x="179527" y="423379"/>
                  </a:lnTo>
                  <a:lnTo>
                    <a:pt x="179349" y="423240"/>
                  </a:lnTo>
                  <a:lnTo>
                    <a:pt x="179349" y="432904"/>
                  </a:lnTo>
                  <a:lnTo>
                    <a:pt x="179222" y="433158"/>
                  </a:lnTo>
                  <a:lnTo>
                    <a:pt x="176352" y="436079"/>
                  </a:lnTo>
                  <a:lnTo>
                    <a:pt x="171221" y="436079"/>
                  </a:lnTo>
                  <a:lnTo>
                    <a:pt x="171221" y="438365"/>
                  </a:lnTo>
                  <a:lnTo>
                    <a:pt x="169887" y="446239"/>
                  </a:lnTo>
                  <a:lnTo>
                    <a:pt x="168783" y="454113"/>
                  </a:lnTo>
                  <a:lnTo>
                    <a:pt x="167970" y="461860"/>
                  </a:lnTo>
                  <a:lnTo>
                    <a:pt x="167386" y="470115"/>
                  </a:lnTo>
                  <a:lnTo>
                    <a:pt x="166585" y="470369"/>
                  </a:lnTo>
                  <a:lnTo>
                    <a:pt x="166293" y="470115"/>
                  </a:lnTo>
                  <a:lnTo>
                    <a:pt x="165506" y="468337"/>
                  </a:lnTo>
                  <a:lnTo>
                    <a:pt x="164896" y="466940"/>
                  </a:lnTo>
                  <a:lnTo>
                    <a:pt x="161721" y="466051"/>
                  </a:lnTo>
                  <a:lnTo>
                    <a:pt x="158851" y="468337"/>
                  </a:lnTo>
                  <a:lnTo>
                    <a:pt x="158369" y="468210"/>
                  </a:lnTo>
                  <a:lnTo>
                    <a:pt x="157848" y="467829"/>
                  </a:lnTo>
                  <a:lnTo>
                    <a:pt x="158064" y="467321"/>
                  </a:lnTo>
                  <a:lnTo>
                    <a:pt x="161417" y="459701"/>
                  </a:lnTo>
                  <a:lnTo>
                    <a:pt x="162166" y="458050"/>
                  </a:lnTo>
                  <a:lnTo>
                    <a:pt x="166166" y="448144"/>
                  </a:lnTo>
                  <a:lnTo>
                    <a:pt x="169913" y="437984"/>
                  </a:lnTo>
                  <a:lnTo>
                    <a:pt x="171221" y="438365"/>
                  </a:lnTo>
                  <a:lnTo>
                    <a:pt x="171221" y="436079"/>
                  </a:lnTo>
                  <a:lnTo>
                    <a:pt x="169049" y="436079"/>
                  </a:lnTo>
                  <a:lnTo>
                    <a:pt x="168960" y="437603"/>
                  </a:lnTo>
                  <a:lnTo>
                    <a:pt x="164934" y="446620"/>
                  </a:lnTo>
                  <a:lnTo>
                    <a:pt x="162521" y="452335"/>
                  </a:lnTo>
                  <a:lnTo>
                    <a:pt x="159651" y="459828"/>
                  </a:lnTo>
                  <a:lnTo>
                    <a:pt x="157060" y="467321"/>
                  </a:lnTo>
                  <a:lnTo>
                    <a:pt x="156057" y="467321"/>
                  </a:lnTo>
                  <a:lnTo>
                    <a:pt x="155117" y="463384"/>
                  </a:lnTo>
                  <a:lnTo>
                    <a:pt x="155067" y="463130"/>
                  </a:lnTo>
                  <a:lnTo>
                    <a:pt x="152628" y="461860"/>
                  </a:lnTo>
                  <a:lnTo>
                    <a:pt x="149326" y="463384"/>
                  </a:lnTo>
                  <a:lnTo>
                    <a:pt x="148336" y="462622"/>
                  </a:lnTo>
                  <a:lnTo>
                    <a:pt x="148755" y="462114"/>
                  </a:lnTo>
                  <a:lnTo>
                    <a:pt x="153771" y="456018"/>
                  </a:lnTo>
                  <a:lnTo>
                    <a:pt x="158597" y="449795"/>
                  </a:lnTo>
                  <a:lnTo>
                    <a:pt x="163398" y="443191"/>
                  </a:lnTo>
                  <a:lnTo>
                    <a:pt x="167690" y="436968"/>
                  </a:lnTo>
                  <a:lnTo>
                    <a:pt x="168960" y="437603"/>
                  </a:lnTo>
                  <a:lnTo>
                    <a:pt x="168960" y="435991"/>
                  </a:lnTo>
                  <a:lnTo>
                    <a:pt x="168427" y="435444"/>
                  </a:lnTo>
                  <a:lnTo>
                    <a:pt x="166852" y="433832"/>
                  </a:lnTo>
                  <a:lnTo>
                    <a:pt x="166852" y="436460"/>
                  </a:lnTo>
                  <a:lnTo>
                    <a:pt x="161848" y="442556"/>
                  </a:lnTo>
                  <a:lnTo>
                    <a:pt x="156933" y="448906"/>
                  </a:lnTo>
                  <a:lnTo>
                    <a:pt x="152146" y="455510"/>
                  </a:lnTo>
                  <a:lnTo>
                    <a:pt x="147739" y="462114"/>
                  </a:lnTo>
                  <a:lnTo>
                    <a:pt x="147231" y="461733"/>
                  </a:lnTo>
                  <a:lnTo>
                    <a:pt x="146773" y="461606"/>
                  </a:lnTo>
                  <a:lnTo>
                    <a:pt x="147142" y="457542"/>
                  </a:lnTo>
                  <a:lnTo>
                    <a:pt x="145529" y="456145"/>
                  </a:lnTo>
                  <a:lnTo>
                    <a:pt x="144805" y="455510"/>
                  </a:lnTo>
                  <a:lnTo>
                    <a:pt x="141516" y="456145"/>
                  </a:lnTo>
                  <a:lnTo>
                    <a:pt x="141325" y="456018"/>
                  </a:lnTo>
                  <a:lnTo>
                    <a:pt x="140589" y="455129"/>
                  </a:lnTo>
                  <a:lnTo>
                    <a:pt x="141490" y="454494"/>
                  </a:lnTo>
                  <a:lnTo>
                    <a:pt x="147142" y="450557"/>
                  </a:lnTo>
                  <a:lnTo>
                    <a:pt x="153517" y="445731"/>
                  </a:lnTo>
                  <a:lnTo>
                    <a:pt x="159753" y="440651"/>
                  </a:lnTo>
                  <a:lnTo>
                    <a:pt x="165862" y="435444"/>
                  </a:lnTo>
                  <a:lnTo>
                    <a:pt x="166230" y="435698"/>
                  </a:lnTo>
                  <a:lnTo>
                    <a:pt x="166814" y="436206"/>
                  </a:lnTo>
                  <a:lnTo>
                    <a:pt x="166852" y="436460"/>
                  </a:lnTo>
                  <a:lnTo>
                    <a:pt x="166852" y="433832"/>
                  </a:lnTo>
                  <a:lnTo>
                    <a:pt x="166573" y="433539"/>
                  </a:lnTo>
                  <a:lnTo>
                    <a:pt x="166204" y="433158"/>
                  </a:lnTo>
                  <a:lnTo>
                    <a:pt x="166103" y="431126"/>
                  </a:lnTo>
                  <a:lnTo>
                    <a:pt x="166116" y="427951"/>
                  </a:lnTo>
                  <a:lnTo>
                    <a:pt x="166141" y="425665"/>
                  </a:lnTo>
                  <a:lnTo>
                    <a:pt x="168173" y="423633"/>
                  </a:lnTo>
                  <a:lnTo>
                    <a:pt x="169075" y="422744"/>
                  </a:lnTo>
                  <a:lnTo>
                    <a:pt x="176428" y="422744"/>
                  </a:lnTo>
                  <a:lnTo>
                    <a:pt x="179298" y="425665"/>
                  </a:lnTo>
                  <a:lnTo>
                    <a:pt x="179349" y="432904"/>
                  </a:lnTo>
                  <a:lnTo>
                    <a:pt x="179349" y="423240"/>
                  </a:lnTo>
                  <a:lnTo>
                    <a:pt x="178752" y="422744"/>
                  </a:lnTo>
                  <a:lnTo>
                    <a:pt x="178447" y="422490"/>
                  </a:lnTo>
                  <a:lnTo>
                    <a:pt x="178854" y="421982"/>
                  </a:lnTo>
                  <a:lnTo>
                    <a:pt x="178955" y="421855"/>
                  </a:lnTo>
                  <a:lnTo>
                    <a:pt x="183502" y="416267"/>
                  </a:lnTo>
                  <a:lnTo>
                    <a:pt x="188379" y="409790"/>
                  </a:lnTo>
                  <a:lnTo>
                    <a:pt x="193306" y="402932"/>
                  </a:lnTo>
                  <a:lnTo>
                    <a:pt x="197535" y="396582"/>
                  </a:lnTo>
                  <a:lnTo>
                    <a:pt x="198691" y="397344"/>
                  </a:lnTo>
                  <a:lnTo>
                    <a:pt x="198221" y="398868"/>
                  </a:lnTo>
                  <a:lnTo>
                    <a:pt x="198158" y="399376"/>
                  </a:lnTo>
                  <a:lnTo>
                    <a:pt x="198742" y="400646"/>
                  </a:lnTo>
                  <a:lnTo>
                    <a:pt x="201002" y="402678"/>
                  </a:lnTo>
                  <a:lnTo>
                    <a:pt x="202069" y="403059"/>
                  </a:lnTo>
                  <a:lnTo>
                    <a:pt x="204025" y="402678"/>
                  </a:lnTo>
                  <a:lnTo>
                    <a:pt x="204635" y="403567"/>
                  </a:lnTo>
                  <a:lnTo>
                    <a:pt x="204635" y="399161"/>
                  </a:lnTo>
                  <a:lnTo>
                    <a:pt x="203936" y="398106"/>
                  </a:lnTo>
                  <a:lnTo>
                    <a:pt x="201663" y="396582"/>
                  </a:lnTo>
                  <a:lnTo>
                    <a:pt x="199961" y="395439"/>
                  </a:lnTo>
                  <a:lnTo>
                    <a:pt x="196862" y="393369"/>
                  </a:lnTo>
                  <a:lnTo>
                    <a:pt x="196862" y="396201"/>
                  </a:lnTo>
                  <a:lnTo>
                    <a:pt x="189611" y="405218"/>
                  </a:lnTo>
                  <a:lnTo>
                    <a:pt x="186931" y="408647"/>
                  </a:lnTo>
                  <a:lnTo>
                    <a:pt x="182257" y="415124"/>
                  </a:lnTo>
                  <a:lnTo>
                    <a:pt x="177761" y="421855"/>
                  </a:lnTo>
                  <a:lnTo>
                    <a:pt x="176453" y="421220"/>
                  </a:lnTo>
                  <a:lnTo>
                    <a:pt x="176568" y="420966"/>
                  </a:lnTo>
                  <a:lnTo>
                    <a:pt x="176618" y="420839"/>
                  </a:lnTo>
                  <a:lnTo>
                    <a:pt x="180632" y="411695"/>
                  </a:lnTo>
                  <a:lnTo>
                    <a:pt x="182791" y="406488"/>
                  </a:lnTo>
                  <a:lnTo>
                    <a:pt x="186842" y="395312"/>
                  </a:lnTo>
                  <a:lnTo>
                    <a:pt x="188226" y="391248"/>
                  </a:lnTo>
                  <a:lnTo>
                    <a:pt x="189496" y="391756"/>
                  </a:lnTo>
                  <a:lnTo>
                    <a:pt x="189420" y="393280"/>
                  </a:lnTo>
                  <a:lnTo>
                    <a:pt x="190068" y="394423"/>
                  </a:lnTo>
                  <a:lnTo>
                    <a:pt x="192633" y="396074"/>
                  </a:lnTo>
                  <a:lnTo>
                    <a:pt x="194005" y="396455"/>
                  </a:lnTo>
                  <a:lnTo>
                    <a:pt x="196075" y="395439"/>
                  </a:lnTo>
                  <a:lnTo>
                    <a:pt x="196862" y="396201"/>
                  </a:lnTo>
                  <a:lnTo>
                    <a:pt x="196862" y="393369"/>
                  </a:lnTo>
                  <a:lnTo>
                    <a:pt x="193713" y="391248"/>
                  </a:lnTo>
                  <a:lnTo>
                    <a:pt x="192570" y="390486"/>
                  </a:lnTo>
                  <a:lnTo>
                    <a:pt x="189928" y="388708"/>
                  </a:lnTo>
                  <a:lnTo>
                    <a:pt x="187477" y="388200"/>
                  </a:lnTo>
                  <a:lnTo>
                    <a:pt x="187426" y="391248"/>
                  </a:lnTo>
                  <a:lnTo>
                    <a:pt x="183946" y="398868"/>
                  </a:lnTo>
                  <a:lnTo>
                    <a:pt x="180708" y="406742"/>
                  </a:lnTo>
                  <a:lnTo>
                    <a:pt x="177990" y="413981"/>
                  </a:lnTo>
                  <a:lnTo>
                    <a:pt x="175628" y="420839"/>
                  </a:lnTo>
                  <a:lnTo>
                    <a:pt x="174320" y="420458"/>
                  </a:lnTo>
                  <a:lnTo>
                    <a:pt x="175920" y="409536"/>
                  </a:lnTo>
                  <a:lnTo>
                    <a:pt x="177088" y="399376"/>
                  </a:lnTo>
                  <a:lnTo>
                    <a:pt x="177558" y="393280"/>
                  </a:lnTo>
                  <a:lnTo>
                    <a:pt x="178003" y="388708"/>
                  </a:lnTo>
                  <a:lnTo>
                    <a:pt x="179171" y="388708"/>
                  </a:lnTo>
                  <a:lnTo>
                    <a:pt x="179603" y="390486"/>
                  </a:lnTo>
                  <a:lnTo>
                    <a:pt x="180784" y="391502"/>
                  </a:lnTo>
                  <a:lnTo>
                    <a:pt x="183756" y="392137"/>
                  </a:lnTo>
                  <a:lnTo>
                    <a:pt x="184924" y="392010"/>
                  </a:lnTo>
                  <a:lnTo>
                    <a:pt x="186436" y="390613"/>
                  </a:lnTo>
                  <a:lnTo>
                    <a:pt x="186867" y="390486"/>
                  </a:lnTo>
                  <a:lnTo>
                    <a:pt x="187363" y="390994"/>
                  </a:lnTo>
                  <a:lnTo>
                    <a:pt x="187426" y="391248"/>
                  </a:lnTo>
                  <a:lnTo>
                    <a:pt x="187426" y="388200"/>
                  </a:lnTo>
                  <a:lnTo>
                    <a:pt x="177076" y="386054"/>
                  </a:lnTo>
                  <a:lnTo>
                    <a:pt x="177076" y="388581"/>
                  </a:lnTo>
                  <a:lnTo>
                    <a:pt x="175691" y="396836"/>
                  </a:lnTo>
                  <a:lnTo>
                    <a:pt x="174663" y="404583"/>
                  </a:lnTo>
                  <a:lnTo>
                    <a:pt x="173888" y="412203"/>
                  </a:lnTo>
                  <a:lnTo>
                    <a:pt x="173304" y="420204"/>
                  </a:lnTo>
                  <a:lnTo>
                    <a:pt x="172999" y="420458"/>
                  </a:lnTo>
                  <a:lnTo>
                    <a:pt x="171856" y="420458"/>
                  </a:lnTo>
                  <a:lnTo>
                    <a:pt x="170992" y="412203"/>
                  </a:lnTo>
                  <a:lnTo>
                    <a:pt x="170942" y="411822"/>
                  </a:lnTo>
                  <a:lnTo>
                    <a:pt x="170942" y="420458"/>
                  </a:lnTo>
                  <a:lnTo>
                    <a:pt x="169557" y="420966"/>
                  </a:lnTo>
                  <a:lnTo>
                    <a:pt x="168744" y="418871"/>
                  </a:lnTo>
                  <a:lnTo>
                    <a:pt x="168744" y="421347"/>
                  </a:lnTo>
                  <a:lnTo>
                    <a:pt x="167436" y="421982"/>
                  </a:lnTo>
                  <a:lnTo>
                    <a:pt x="166674" y="420941"/>
                  </a:lnTo>
                  <a:lnTo>
                    <a:pt x="166674" y="422744"/>
                  </a:lnTo>
                  <a:lnTo>
                    <a:pt x="165760" y="423633"/>
                  </a:lnTo>
                  <a:lnTo>
                    <a:pt x="165392" y="423341"/>
                  </a:lnTo>
                  <a:lnTo>
                    <a:pt x="165392" y="434682"/>
                  </a:lnTo>
                  <a:lnTo>
                    <a:pt x="158851" y="439381"/>
                  </a:lnTo>
                  <a:lnTo>
                    <a:pt x="152463" y="444207"/>
                  </a:lnTo>
                  <a:lnTo>
                    <a:pt x="146240" y="449160"/>
                  </a:lnTo>
                  <a:lnTo>
                    <a:pt x="140182" y="454494"/>
                  </a:lnTo>
                  <a:lnTo>
                    <a:pt x="139585" y="453986"/>
                  </a:lnTo>
                  <a:lnTo>
                    <a:pt x="139369" y="453605"/>
                  </a:lnTo>
                  <a:lnTo>
                    <a:pt x="140728" y="450430"/>
                  </a:lnTo>
                  <a:lnTo>
                    <a:pt x="139026" y="447636"/>
                  </a:lnTo>
                  <a:lnTo>
                    <a:pt x="135470" y="447001"/>
                  </a:lnTo>
                  <a:lnTo>
                    <a:pt x="135204" y="445985"/>
                  </a:lnTo>
                  <a:lnTo>
                    <a:pt x="137185" y="445223"/>
                  </a:lnTo>
                  <a:lnTo>
                    <a:pt x="145110" y="442175"/>
                  </a:lnTo>
                  <a:lnTo>
                    <a:pt x="154863" y="438111"/>
                  </a:lnTo>
                  <a:lnTo>
                    <a:pt x="159651" y="435825"/>
                  </a:lnTo>
                  <a:lnTo>
                    <a:pt x="164630" y="433539"/>
                  </a:lnTo>
                  <a:lnTo>
                    <a:pt x="164896" y="433920"/>
                  </a:lnTo>
                  <a:lnTo>
                    <a:pt x="165392" y="434682"/>
                  </a:lnTo>
                  <a:lnTo>
                    <a:pt x="165392" y="423341"/>
                  </a:lnTo>
                  <a:lnTo>
                    <a:pt x="165188" y="423176"/>
                  </a:lnTo>
                  <a:lnTo>
                    <a:pt x="165188" y="424395"/>
                  </a:lnTo>
                  <a:lnTo>
                    <a:pt x="164973" y="424903"/>
                  </a:lnTo>
                  <a:lnTo>
                    <a:pt x="164731" y="425284"/>
                  </a:lnTo>
                  <a:lnTo>
                    <a:pt x="164579" y="425411"/>
                  </a:lnTo>
                  <a:lnTo>
                    <a:pt x="164439" y="425665"/>
                  </a:lnTo>
                  <a:lnTo>
                    <a:pt x="164236" y="425577"/>
                  </a:lnTo>
                  <a:lnTo>
                    <a:pt x="164236" y="432523"/>
                  </a:lnTo>
                  <a:lnTo>
                    <a:pt x="156718" y="435444"/>
                  </a:lnTo>
                  <a:lnTo>
                    <a:pt x="149313" y="438492"/>
                  </a:lnTo>
                  <a:lnTo>
                    <a:pt x="142024" y="441667"/>
                  </a:lnTo>
                  <a:lnTo>
                    <a:pt x="134823" y="445223"/>
                  </a:lnTo>
                  <a:lnTo>
                    <a:pt x="134340" y="444715"/>
                  </a:lnTo>
                  <a:lnTo>
                    <a:pt x="134213" y="444461"/>
                  </a:lnTo>
                  <a:lnTo>
                    <a:pt x="134239" y="444207"/>
                  </a:lnTo>
                  <a:lnTo>
                    <a:pt x="136385" y="441413"/>
                  </a:lnTo>
                  <a:lnTo>
                    <a:pt x="135509" y="438238"/>
                  </a:lnTo>
                  <a:lnTo>
                    <a:pt x="132207" y="436841"/>
                  </a:lnTo>
                  <a:lnTo>
                    <a:pt x="132130" y="436714"/>
                  </a:lnTo>
                  <a:lnTo>
                    <a:pt x="132207" y="435571"/>
                  </a:lnTo>
                  <a:lnTo>
                    <a:pt x="140131" y="434936"/>
                  </a:lnTo>
                  <a:lnTo>
                    <a:pt x="148031" y="433920"/>
                  </a:lnTo>
                  <a:lnTo>
                    <a:pt x="155930" y="432650"/>
                  </a:lnTo>
                  <a:lnTo>
                    <a:pt x="163842" y="431126"/>
                  </a:lnTo>
                  <a:lnTo>
                    <a:pt x="164236" y="432523"/>
                  </a:lnTo>
                  <a:lnTo>
                    <a:pt x="164236" y="425577"/>
                  </a:lnTo>
                  <a:lnTo>
                    <a:pt x="164109" y="425526"/>
                  </a:lnTo>
                  <a:lnTo>
                    <a:pt x="164109" y="426427"/>
                  </a:lnTo>
                  <a:lnTo>
                    <a:pt x="163995" y="427443"/>
                  </a:lnTo>
                  <a:lnTo>
                    <a:pt x="163880" y="427570"/>
                  </a:lnTo>
                  <a:lnTo>
                    <a:pt x="163753" y="427951"/>
                  </a:lnTo>
                  <a:lnTo>
                    <a:pt x="163652" y="428840"/>
                  </a:lnTo>
                  <a:lnTo>
                    <a:pt x="163652" y="430237"/>
                  </a:lnTo>
                  <a:lnTo>
                    <a:pt x="147802" y="432015"/>
                  </a:lnTo>
                  <a:lnTo>
                    <a:pt x="139928" y="433285"/>
                  </a:lnTo>
                  <a:lnTo>
                    <a:pt x="132080" y="434936"/>
                  </a:lnTo>
                  <a:lnTo>
                    <a:pt x="131826" y="434428"/>
                  </a:lnTo>
                  <a:lnTo>
                    <a:pt x="131711" y="433793"/>
                  </a:lnTo>
                  <a:lnTo>
                    <a:pt x="132334" y="433285"/>
                  </a:lnTo>
                  <a:lnTo>
                    <a:pt x="134569" y="431380"/>
                  </a:lnTo>
                  <a:lnTo>
                    <a:pt x="134505" y="428332"/>
                  </a:lnTo>
                  <a:lnTo>
                    <a:pt x="131711" y="426046"/>
                  </a:lnTo>
                  <a:lnTo>
                    <a:pt x="131991" y="424903"/>
                  </a:lnTo>
                  <a:lnTo>
                    <a:pt x="139839" y="426300"/>
                  </a:lnTo>
                  <a:lnTo>
                    <a:pt x="147726" y="427316"/>
                  </a:lnTo>
                  <a:lnTo>
                    <a:pt x="155651" y="428205"/>
                  </a:lnTo>
                  <a:lnTo>
                    <a:pt x="163652" y="428840"/>
                  </a:lnTo>
                  <a:lnTo>
                    <a:pt x="163652" y="427939"/>
                  </a:lnTo>
                  <a:lnTo>
                    <a:pt x="155841" y="426554"/>
                  </a:lnTo>
                  <a:lnTo>
                    <a:pt x="147916" y="425538"/>
                  </a:lnTo>
                  <a:lnTo>
                    <a:pt x="141287" y="424903"/>
                  </a:lnTo>
                  <a:lnTo>
                    <a:pt x="139966" y="424776"/>
                  </a:lnTo>
                  <a:lnTo>
                    <a:pt x="131978" y="424141"/>
                  </a:lnTo>
                  <a:lnTo>
                    <a:pt x="131876" y="423633"/>
                  </a:lnTo>
                  <a:lnTo>
                    <a:pt x="131965" y="422998"/>
                  </a:lnTo>
                  <a:lnTo>
                    <a:pt x="135585" y="421347"/>
                  </a:lnTo>
                  <a:lnTo>
                    <a:pt x="136131" y="418172"/>
                  </a:lnTo>
                  <a:lnTo>
                    <a:pt x="133908" y="415632"/>
                  </a:lnTo>
                  <a:lnTo>
                    <a:pt x="134340" y="414489"/>
                  </a:lnTo>
                  <a:lnTo>
                    <a:pt x="141643" y="417918"/>
                  </a:lnTo>
                  <a:lnTo>
                    <a:pt x="149047" y="420966"/>
                  </a:lnTo>
                  <a:lnTo>
                    <a:pt x="156527" y="423887"/>
                  </a:lnTo>
                  <a:lnTo>
                    <a:pt x="164109" y="426427"/>
                  </a:lnTo>
                  <a:lnTo>
                    <a:pt x="164109" y="425526"/>
                  </a:lnTo>
                  <a:lnTo>
                    <a:pt x="157149" y="422363"/>
                  </a:lnTo>
                  <a:lnTo>
                    <a:pt x="149771" y="419315"/>
                  </a:lnTo>
                  <a:lnTo>
                    <a:pt x="142265" y="416394"/>
                  </a:lnTo>
                  <a:lnTo>
                    <a:pt x="136804" y="414489"/>
                  </a:lnTo>
                  <a:lnTo>
                    <a:pt x="134620" y="413727"/>
                  </a:lnTo>
                  <a:lnTo>
                    <a:pt x="134823" y="413346"/>
                  </a:lnTo>
                  <a:lnTo>
                    <a:pt x="134886" y="412711"/>
                  </a:lnTo>
                  <a:lnTo>
                    <a:pt x="139014" y="411822"/>
                  </a:lnTo>
                  <a:lnTo>
                    <a:pt x="140131" y="409536"/>
                  </a:lnTo>
                  <a:lnTo>
                    <a:pt x="140258" y="409028"/>
                  </a:lnTo>
                  <a:lnTo>
                    <a:pt x="138823" y="405980"/>
                  </a:lnTo>
                  <a:lnTo>
                    <a:pt x="139585" y="405091"/>
                  </a:lnTo>
                  <a:lnTo>
                    <a:pt x="145745" y="410298"/>
                  </a:lnTo>
                  <a:lnTo>
                    <a:pt x="152069" y="415124"/>
                  </a:lnTo>
                  <a:lnTo>
                    <a:pt x="158546" y="419823"/>
                  </a:lnTo>
                  <a:lnTo>
                    <a:pt x="165188" y="424395"/>
                  </a:lnTo>
                  <a:lnTo>
                    <a:pt x="165188" y="423176"/>
                  </a:lnTo>
                  <a:lnTo>
                    <a:pt x="159524" y="418553"/>
                  </a:lnTo>
                  <a:lnTo>
                    <a:pt x="153187" y="413727"/>
                  </a:lnTo>
                  <a:lnTo>
                    <a:pt x="146697" y="409028"/>
                  </a:lnTo>
                  <a:lnTo>
                    <a:pt x="140817" y="405091"/>
                  </a:lnTo>
                  <a:lnTo>
                    <a:pt x="140068" y="404583"/>
                  </a:lnTo>
                  <a:lnTo>
                    <a:pt x="140309" y="403694"/>
                  </a:lnTo>
                  <a:lnTo>
                    <a:pt x="140716" y="403440"/>
                  </a:lnTo>
                  <a:lnTo>
                    <a:pt x="143916" y="404075"/>
                  </a:lnTo>
                  <a:lnTo>
                    <a:pt x="144538" y="403440"/>
                  </a:lnTo>
                  <a:lnTo>
                    <a:pt x="146812" y="401154"/>
                  </a:lnTo>
                  <a:lnTo>
                    <a:pt x="145961" y="398106"/>
                  </a:lnTo>
                  <a:lnTo>
                    <a:pt x="146202" y="397725"/>
                  </a:lnTo>
                  <a:lnTo>
                    <a:pt x="146850" y="397471"/>
                  </a:lnTo>
                  <a:lnTo>
                    <a:pt x="150114" y="401789"/>
                  </a:lnTo>
                  <a:lnTo>
                    <a:pt x="153225" y="406107"/>
                  </a:lnTo>
                  <a:lnTo>
                    <a:pt x="159880" y="414616"/>
                  </a:lnTo>
                  <a:lnTo>
                    <a:pt x="163233" y="418553"/>
                  </a:lnTo>
                  <a:lnTo>
                    <a:pt x="166674" y="422744"/>
                  </a:lnTo>
                  <a:lnTo>
                    <a:pt x="166674" y="420941"/>
                  </a:lnTo>
                  <a:lnTo>
                    <a:pt x="162737" y="415505"/>
                  </a:lnTo>
                  <a:lnTo>
                    <a:pt x="157772" y="409028"/>
                  </a:lnTo>
                  <a:lnTo>
                    <a:pt x="152819" y="402932"/>
                  </a:lnTo>
                  <a:lnTo>
                    <a:pt x="148094" y="397471"/>
                  </a:lnTo>
                  <a:lnTo>
                    <a:pt x="147548" y="396836"/>
                  </a:lnTo>
                  <a:lnTo>
                    <a:pt x="148615" y="395947"/>
                  </a:lnTo>
                  <a:lnTo>
                    <a:pt x="150075" y="397090"/>
                  </a:lnTo>
                  <a:lnTo>
                    <a:pt x="151536" y="396836"/>
                  </a:lnTo>
                  <a:lnTo>
                    <a:pt x="153009" y="395947"/>
                  </a:lnTo>
                  <a:lnTo>
                    <a:pt x="154076" y="395312"/>
                  </a:lnTo>
                  <a:lnTo>
                    <a:pt x="154940" y="394423"/>
                  </a:lnTo>
                  <a:lnTo>
                    <a:pt x="155016" y="392264"/>
                  </a:lnTo>
                  <a:lnTo>
                    <a:pt x="156095" y="391756"/>
                  </a:lnTo>
                  <a:lnTo>
                    <a:pt x="158927" y="399376"/>
                  </a:lnTo>
                  <a:lnTo>
                    <a:pt x="161912" y="406742"/>
                  </a:lnTo>
                  <a:lnTo>
                    <a:pt x="165506" y="414616"/>
                  </a:lnTo>
                  <a:lnTo>
                    <a:pt x="168744" y="421347"/>
                  </a:lnTo>
                  <a:lnTo>
                    <a:pt x="168744" y="418871"/>
                  </a:lnTo>
                  <a:lnTo>
                    <a:pt x="156781" y="391502"/>
                  </a:lnTo>
                  <a:lnTo>
                    <a:pt x="157937" y="390867"/>
                  </a:lnTo>
                  <a:lnTo>
                    <a:pt x="159080" y="391883"/>
                  </a:lnTo>
                  <a:lnTo>
                    <a:pt x="160350" y="392518"/>
                  </a:lnTo>
                  <a:lnTo>
                    <a:pt x="163385" y="391756"/>
                  </a:lnTo>
                  <a:lnTo>
                    <a:pt x="164592" y="390994"/>
                  </a:lnTo>
                  <a:lnTo>
                    <a:pt x="164630" y="390867"/>
                  </a:lnTo>
                  <a:lnTo>
                    <a:pt x="165265" y="388835"/>
                  </a:lnTo>
                  <a:lnTo>
                    <a:pt x="165684" y="388708"/>
                  </a:lnTo>
                  <a:lnTo>
                    <a:pt x="166382" y="388835"/>
                  </a:lnTo>
                  <a:lnTo>
                    <a:pt x="167132" y="396836"/>
                  </a:lnTo>
                  <a:lnTo>
                    <a:pt x="168122" y="404456"/>
                  </a:lnTo>
                  <a:lnTo>
                    <a:pt x="169430" y="412584"/>
                  </a:lnTo>
                  <a:lnTo>
                    <a:pt x="170942" y="420458"/>
                  </a:lnTo>
                  <a:lnTo>
                    <a:pt x="170942" y="411822"/>
                  </a:lnTo>
                  <a:lnTo>
                    <a:pt x="169951" y="404202"/>
                  </a:lnTo>
                  <a:lnTo>
                    <a:pt x="168719" y="396582"/>
                  </a:lnTo>
                  <a:lnTo>
                    <a:pt x="167144" y="388708"/>
                  </a:lnTo>
                  <a:lnTo>
                    <a:pt x="167881" y="388327"/>
                  </a:lnTo>
                  <a:lnTo>
                    <a:pt x="168338" y="388327"/>
                  </a:lnTo>
                  <a:lnTo>
                    <a:pt x="170662" y="391248"/>
                  </a:lnTo>
                  <a:lnTo>
                    <a:pt x="173888" y="391121"/>
                  </a:lnTo>
                  <a:lnTo>
                    <a:pt x="175945" y="388327"/>
                  </a:lnTo>
                  <a:lnTo>
                    <a:pt x="176047" y="388200"/>
                  </a:lnTo>
                  <a:lnTo>
                    <a:pt x="176415" y="388200"/>
                  </a:lnTo>
                  <a:lnTo>
                    <a:pt x="177076" y="388581"/>
                  </a:lnTo>
                  <a:lnTo>
                    <a:pt x="177076" y="386054"/>
                  </a:lnTo>
                  <a:lnTo>
                    <a:pt x="132016" y="412203"/>
                  </a:lnTo>
                  <a:lnTo>
                    <a:pt x="128549" y="429348"/>
                  </a:lnTo>
                  <a:lnTo>
                    <a:pt x="132029" y="446620"/>
                  </a:lnTo>
                  <a:lnTo>
                    <a:pt x="141503" y="460717"/>
                  </a:lnTo>
                  <a:lnTo>
                    <a:pt x="155562" y="470115"/>
                  </a:lnTo>
                  <a:lnTo>
                    <a:pt x="172770" y="473544"/>
                  </a:lnTo>
                  <a:lnTo>
                    <a:pt x="187401" y="470623"/>
                  </a:lnTo>
                  <a:lnTo>
                    <a:pt x="188048" y="470496"/>
                  </a:lnTo>
                  <a:lnTo>
                    <a:pt x="189953" y="470115"/>
                  </a:lnTo>
                  <a:lnTo>
                    <a:pt x="193128" y="467956"/>
                  </a:lnTo>
                  <a:lnTo>
                    <a:pt x="194259" y="467194"/>
                  </a:lnTo>
                  <a:lnTo>
                    <a:pt x="200609" y="462876"/>
                  </a:lnTo>
                  <a:lnTo>
                    <a:pt x="202476" y="461606"/>
                  </a:lnTo>
                  <a:lnTo>
                    <a:pt x="203974" y="460590"/>
                  </a:lnTo>
                  <a:lnTo>
                    <a:pt x="207492" y="455383"/>
                  </a:lnTo>
                  <a:lnTo>
                    <a:pt x="208445" y="453986"/>
                  </a:lnTo>
                  <a:lnTo>
                    <a:pt x="213423" y="446620"/>
                  </a:lnTo>
                  <a:lnTo>
                    <a:pt x="213931" y="444080"/>
                  </a:lnTo>
                  <a:lnTo>
                    <a:pt x="216014" y="433666"/>
                  </a:lnTo>
                  <a:lnTo>
                    <a:pt x="216750" y="429983"/>
                  </a:lnTo>
                  <a:close/>
                </a:path>
                <a:path w="340360" h="577850">
                  <a:moveTo>
                    <a:pt x="219075" y="471627"/>
                  </a:moveTo>
                  <a:lnTo>
                    <a:pt x="216712" y="471627"/>
                  </a:lnTo>
                  <a:lnTo>
                    <a:pt x="216750" y="472186"/>
                  </a:lnTo>
                  <a:lnTo>
                    <a:pt x="216763" y="472605"/>
                  </a:lnTo>
                  <a:lnTo>
                    <a:pt x="216789" y="473113"/>
                  </a:lnTo>
                  <a:lnTo>
                    <a:pt x="219075" y="473113"/>
                  </a:lnTo>
                  <a:lnTo>
                    <a:pt x="219075" y="471627"/>
                  </a:lnTo>
                  <a:close/>
                </a:path>
                <a:path w="340360" h="577850">
                  <a:moveTo>
                    <a:pt x="219379" y="461137"/>
                  </a:moveTo>
                  <a:lnTo>
                    <a:pt x="219354" y="460552"/>
                  </a:lnTo>
                  <a:lnTo>
                    <a:pt x="219329" y="460082"/>
                  </a:lnTo>
                  <a:lnTo>
                    <a:pt x="219316" y="459663"/>
                  </a:lnTo>
                  <a:lnTo>
                    <a:pt x="216903" y="459663"/>
                  </a:lnTo>
                  <a:lnTo>
                    <a:pt x="216941" y="460222"/>
                  </a:lnTo>
                  <a:lnTo>
                    <a:pt x="216979" y="460641"/>
                  </a:lnTo>
                  <a:lnTo>
                    <a:pt x="217004" y="461137"/>
                  </a:lnTo>
                  <a:lnTo>
                    <a:pt x="219379" y="461137"/>
                  </a:lnTo>
                  <a:close/>
                </a:path>
                <a:path w="340360" h="577850">
                  <a:moveTo>
                    <a:pt x="219468" y="468096"/>
                  </a:moveTo>
                  <a:lnTo>
                    <a:pt x="219379" y="467461"/>
                  </a:lnTo>
                  <a:lnTo>
                    <a:pt x="219252" y="466636"/>
                  </a:lnTo>
                  <a:lnTo>
                    <a:pt x="216992" y="466636"/>
                  </a:lnTo>
                  <a:lnTo>
                    <a:pt x="216992" y="468096"/>
                  </a:lnTo>
                  <a:lnTo>
                    <a:pt x="219468" y="468096"/>
                  </a:lnTo>
                  <a:close/>
                </a:path>
                <a:path w="340360" h="577850">
                  <a:moveTo>
                    <a:pt x="223570" y="467296"/>
                  </a:moveTo>
                  <a:lnTo>
                    <a:pt x="223532" y="466712"/>
                  </a:lnTo>
                  <a:lnTo>
                    <a:pt x="223481" y="465772"/>
                  </a:lnTo>
                  <a:lnTo>
                    <a:pt x="221094" y="465772"/>
                  </a:lnTo>
                  <a:lnTo>
                    <a:pt x="221246" y="466890"/>
                  </a:lnTo>
                  <a:lnTo>
                    <a:pt x="221310" y="467296"/>
                  </a:lnTo>
                  <a:lnTo>
                    <a:pt x="223570" y="467296"/>
                  </a:lnTo>
                  <a:close/>
                </a:path>
                <a:path w="340360" h="577850">
                  <a:moveTo>
                    <a:pt x="224104" y="471589"/>
                  </a:moveTo>
                  <a:lnTo>
                    <a:pt x="223558" y="471563"/>
                  </a:lnTo>
                  <a:lnTo>
                    <a:pt x="223113" y="471525"/>
                  </a:lnTo>
                  <a:lnTo>
                    <a:pt x="222402" y="471525"/>
                  </a:lnTo>
                  <a:lnTo>
                    <a:pt x="222135" y="471563"/>
                  </a:lnTo>
                  <a:lnTo>
                    <a:pt x="221805" y="471601"/>
                  </a:lnTo>
                  <a:lnTo>
                    <a:pt x="221805" y="473125"/>
                  </a:lnTo>
                  <a:lnTo>
                    <a:pt x="224104" y="473125"/>
                  </a:lnTo>
                  <a:lnTo>
                    <a:pt x="224104" y="471589"/>
                  </a:lnTo>
                  <a:close/>
                </a:path>
                <a:path w="340360" h="577850">
                  <a:moveTo>
                    <a:pt x="224193" y="455803"/>
                  </a:moveTo>
                  <a:lnTo>
                    <a:pt x="224155" y="455231"/>
                  </a:lnTo>
                  <a:lnTo>
                    <a:pt x="224116" y="454774"/>
                  </a:lnTo>
                  <a:lnTo>
                    <a:pt x="224091" y="454266"/>
                  </a:lnTo>
                  <a:lnTo>
                    <a:pt x="221716" y="454266"/>
                  </a:lnTo>
                  <a:lnTo>
                    <a:pt x="221742" y="454901"/>
                  </a:lnTo>
                  <a:lnTo>
                    <a:pt x="221792" y="455803"/>
                  </a:lnTo>
                  <a:lnTo>
                    <a:pt x="224193" y="455803"/>
                  </a:lnTo>
                  <a:close/>
                </a:path>
                <a:path w="340360" h="577850">
                  <a:moveTo>
                    <a:pt x="224205" y="461086"/>
                  </a:moveTo>
                  <a:lnTo>
                    <a:pt x="224116" y="460095"/>
                  </a:lnTo>
                  <a:lnTo>
                    <a:pt x="224078" y="459613"/>
                  </a:lnTo>
                  <a:lnTo>
                    <a:pt x="221691" y="459613"/>
                  </a:lnTo>
                  <a:lnTo>
                    <a:pt x="221742" y="460235"/>
                  </a:lnTo>
                  <a:lnTo>
                    <a:pt x="221792" y="460692"/>
                  </a:lnTo>
                  <a:lnTo>
                    <a:pt x="221830" y="461086"/>
                  </a:lnTo>
                  <a:lnTo>
                    <a:pt x="224205" y="461086"/>
                  </a:lnTo>
                  <a:close/>
                </a:path>
                <a:path w="340360" h="577850">
                  <a:moveTo>
                    <a:pt x="227698" y="467283"/>
                  </a:moveTo>
                  <a:lnTo>
                    <a:pt x="227571" y="465785"/>
                  </a:lnTo>
                  <a:lnTo>
                    <a:pt x="225259" y="465785"/>
                  </a:lnTo>
                  <a:lnTo>
                    <a:pt x="225298" y="466369"/>
                  </a:lnTo>
                  <a:lnTo>
                    <a:pt x="225336" y="466864"/>
                  </a:lnTo>
                  <a:lnTo>
                    <a:pt x="225374" y="467283"/>
                  </a:lnTo>
                  <a:lnTo>
                    <a:pt x="227698" y="467283"/>
                  </a:lnTo>
                  <a:close/>
                </a:path>
                <a:path w="340360" h="577850">
                  <a:moveTo>
                    <a:pt x="228333" y="459689"/>
                  </a:moveTo>
                  <a:lnTo>
                    <a:pt x="225907" y="459689"/>
                  </a:lnTo>
                  <a:lnTo>
                    <a:pt x="225958" y="460273"/>
                  </a:lnTo>
                  <a:lnTo>
                    <a:pt x="226060" y="461238"/>
                  </a:lnTo>
                  <a:lnTo>
                    <a:pt x="228257" y="461238"/>
                  </a:lnTo>
                  <a:lnTo>
                    <a:pt x="228333" y="459689"/>
                  </a:lnTo>
                  <a:close/>
                </a:path>
                <a:path w="340360" h="577850">
                  <a:moveTo>
                    <a:pt x="228968" y="455764"/>
                  </a:moveTo>
                  <a:lnTo>
                    <a:pt x="228942" y="455218"/>
                  </a:lnTo>
                  <a:lnTo>
                    <a:pt x="228892" y="454291"/>
                  </a:lnTo>
                  <a:lnTo>
                    <a:pt x="226593" y="454291"/>
                  </a:lnTo>
                  <a:lnTo>
                    <a:pt x="226593" y="455764"/>
                  </a:lnTo>
                  <a:lnTo>
                    <a:pt x="228968" y="455764"/>
                  </a:lnTo>
                  <a:close/>
                </a:path>
                <a:path w="340360" h="577850">
                  <a:moveTo>
                    <a:pt x="229082" y="449148"/>
                  </a:moveTo>
                  <a:lnTo>
                    <a:pt x="226783" y="449148"/>
                  </a:lnTo>
                  <a:lnTo>
                    <a:pt x="226783" y="450646"/>
                  </a:lnTo>
                  <a:lnTo>
                    <a:pt x="229082" y="450646"/>
                  </a:lnTo>
                  <a:lnTo>
                    <a:pt x="229082" y="449148"/>
                  </a:lnTo>
                  <a:close/>
                </a:path>
                <a:path w="340360" h="577850">
                  <a:moveTo>
                    <a:pt x="229882" y="442734"/>
                  </a:moveTo>
                  <a:lnTo>
                    <a:pt x="227418" y="442734"/>
                  </a:lnTo>
                  <a:lnTo>
                    <a:pt x="227495" y="443318"/>
                  </a:lnTo>
                  <a:lnTo>
                    <a:pt x="227596" y="444233"/>
                  </a:lnTo>
                  <a:lnTo>
                    <a:pt x="229882" y="444233"/>
                  </a:lnTo>
                  <a:lnTo>
                    <a:pt x="229882" y="442734"/>
                  </a:lnTo>
                  <a:close/>
                </a:path>
                <a:path w="340360" h="577850">
                  <a:moveTo>
                    <a:pt x="231152" y="573938"/>
                  </a:moveTo>
                  <a:lnTo>
                    <a:pt x="231140" y="573151"/>
                  </a:lnTo>
                  <a:lnTo>
                    <a:pt x="230352" y="572516"/>
                  </a:lnTo>
                  <a:lnTo>
                    <a:pt x="231152" y="573938"/>
                  </a:lnTo>
                  <a:close/>
                </a:path>
                <a:path w="340360" h="577850">
                  <a:moveTo>
                    <a:pt x="233667" y="455803"/>
                  </a:moveTo>
                  <a:lnTo>
                    <a:pt x="233629" y="455244"/>
                  </a:lnTo>
                  <a:lnTo>
                    <a:pt x="233616" y="454787"/>
                  </a:lnTo>
                  <a:lnTo>
                    <a:pt x="233591" y="454317"/>
                  </a:lnTo>
                  <a:lnTo>
                    <a:pt x="231254" y="454317"/>
                  </a:lnTo>
                  <a:lnTo>
                    <a:pt x="231254" y="455803"/>
                  </a:lnTo>
                  <a:lnTo>
                    <a:pt x="233667" y="455803"/>
                  </a:lnTo>
                  <a:close/>
                </a:path>
                <a:path w="340360" h="577850">
                  <a:moveTo>
                    <a:pt x="237375" y="185420"/>
                  </a:moveTo>
                  <a:close/>
                </a:path>
                <a:path w="340360" h="577850">
                  <a:moveTo>
                    <a:pt x="245198" y="410476"/>
                  </a:moveTo>
                  <a:lnTo>
                    <a:pt x="244868" y="408711"/>
                  </a:lnTo>
                  <a:lnTo>
                    <a:pt x="244525" y="408660"/>
                  </a:lnTo>
                  <a:lnTo>
                    <a:pt x="244259" y="408647"/>
                  </a:lnTo>
                  <a:lnTo>
                    <a:pt x="242570" y="408343"/>
                  </a:lnTo>
                  <a:lnTo>
                    <a:pt x="242138" y="407339"/>
                  </a:lnTo>
                  <a:lnTo>
                    <a:pt x="243471" y="405511"/>
                  </a:lnTo>
                  <a:lnTo>
                    <a:pt x="244055" y="404939"/>
                  </a:lnTo>
                  <a:lnTo>
                    <a:pt x="244627" y="404279"/>
                  </a:lnTo>
                  <a:lnTo>
                    <a:pt x="240487" y="402615"/>
                  </a:lnTo>
                  <a:lnTo>
                    <a:pt x="235140" y="406133"/>
                  </a:lnTo>
                  <a:lnTo>
                    <a:pt x="235394" y="410298"/>
                  </a:lnTo>
                  <a:lnTo>
                    <a:pt x="237642" y="409117"/>
                  </a:lnTo>
                  <a:lnTo>
                    <a:pt x="237324" y="411187"/>
                  </a:lnTo>
                  <a:lnTo>
                    <a:pt x="237439" y="411429"/>
                  </a:lnTo>
                  <a:lnTo>
                    <a:pt x="239191" y="412064"/>
                  </a:lnTo>
                  <a:lnTo>
                    <a:pt x="239344" y="411467"/>
                  </a:lnTo>
                  <a:lnTo>
                    <a:pt x="239445" y="410972"/>
                  </a:lnTo>
                  <a:lnTo>
                    <a:pt x="239737" y="409968"/>
                  </a:lnTo>
                  <a:lnTo>
                    <a:pt x="240068" y="409536"/>
                  </a:lnTo>
                  <a:lnTo>
                    <a:pt x="241007" y="409702"/>
                  </a:lnTo>
                  <a:lnTo>
                    <a:pt x="241528" y="409994"/>
                  </a:lnTo>
                  <a:lnTo>
                    <a:pt x="241592" y="410603"/>
                  </a:lnTo>
                  <a:lnTo>
                    <a:pt x="241376" y="411086"/>
                  </a:lnTo>
                  <a:lnTo>
                    <a:pt x="240842" y="411721"/>
                  </a:lnTo>
                  <a:lnTo>
                    <a:pt x="240372" y="411873"/>
                  </a:lnTo>
                  <a:lnTo>
                    <a:pt x="239776" y="412343"/>
                  </a:lnTo>
                  <a:lnTo>
                    <a:pt x="239610" y="412610"/>
                  </a:lnTo>
                  <a:lnTo>
                    <a:pt x="239395" y="412864"/>
                  </a:lnTo>
                  <a:lnTo>
                    <a:pt x="240652" y="413537"/>
                  </a:lnTo>
                  <a:lnTo>
                    <a:pt x="241630" y="413435"/>
                  </a:lnTo>
                  <a:lnTo>
                    <a:pt x="244221" y="411530"/>
                  </a:lnTo>
                  <a:lnTo>
                    <a:pt x="245198" y="410476"/>
                  </a:lnTo>
                  <a:close/>
                </a:path>
                <a:path w="340360" h="577850">
                  <a:moveTo>
                    <a:pt x="245986" y="427990"/>
                  </a:moveTo>
                  <a:lnTo>
                    <a:pt x="245325" y="429260"/>
                  </a:lnTo>
                  <a:lnTo>
                    <a:pt x="245605" y="429260"/>
                  </a:lnTo>
                  <a:lnTo>
                    <a:pt x="245986" y="427990"/>
                  </a:lnTo>
                  <a:close/>
                </a:path>
                <a:path w="340360" h="577850">
                  <a:moveTo>
                    <a:pt x="257924" y="421576"/>
                  </a:moveTo>
                  <a:lnTo>
                    <a:pt x="257898" y="420573"/>
                  </a:lnTo>
                  <a:lnTo>
                    <a:pt x="257708" y="420408"/>
                  </a:lnTo>
                  <a:lnTo>
                    <a:pt x="257403" y="419950"/>
                  </a:lnTo>
                  <a:lnTo>
                    <a:pt x="257022" y="419874"/>
                  </a:lnTo>
                  <a:lnTo>
                    <a:pt x="256324" y="419747"/>
                  </a:lnTo>
                  <a:lnTo>
                    <a:pt x="255409" y="420839"/>
                  </a:lnTo>
                  <a:lnTo>
                    <a:pt x="255498" y="421551"/>
                  </a:lnTo>
                  <a:lnTo>
                    <a:pt x="255562" y="422135"/>
                  </a:lnTo>
                  <a:lnTo>
                    <a:pt x="255993" y="422224"/>
                  </a:lnTo>
                  <a:lnTo>
                    <a:pt x="257327" y="422148"/>
                  </a:lnTo>
                  <a:lnTo>
                    <a:pt x="257924" y="421576"/>
                  </a:lnTo>
                  <a:close/>
                </a:path>
                <a:path w="340360" h="577850">
                  <a:moveTo>
                    <a:pt x="292950" y="537502"/>
                  </a:moveTo>
                  <a:lnTo>
                    <a:pt x="292379" y="536816"/>
                  </a:lnTo>
                  <a:lnTo>
                    <a:pt x="290728" y="534657"/>
                  </a:lnTo>
                  <a:lnTo>
                    <a:pt x="289471" y="533120"/>
                  </a:lnTo>
                  <a:lnTo>
                    <a:pt x="285927" y="528916"/>
                  </a:lnTo>
                  <a:lnTo>
                    <a:pt x="282194" y="525284"/>
                  </a:lnTo>
                  <a:lnTo>
                    <a:pt x="279209" y="523887"/>
                  </a:lnTo>
                  <a:lnTo>
                    <a:pt x="274751" y="523570"/>
                  </a:lnTo>
                  <a:lnTo>
                    <a:pt x="273697" y="523405"/>
                  </a:lnTo>
                  <a:lnTo>
                    <a:pt x="278091" y="529958"/>
                  </a:lnTo>
                  <a:lnTo>
                    <a:pt x="279577" y="529932"/>
                  </a:lnTo>
                  <a:lnTo>
                    <a:pt x="282460" y="529361"/>
                  </a:lnTo>
                  <a:lnTo>
                    <a:pt x="283527" y="529628"/>
                  </a:lnTo>
                  <a:lnTo>
                    <a:pt x="285178" y="530987"/>
                  </a:lnTo>
                  <a:lnTo>
                    <a:pt x="285889" y="531660"/>
                  </a:lnTo>
                  <a:lnTo>
                    <a:pt x="287731" y="533869"/>
                  </a:lnTo>
                  <a:lnTo>
                    <a:pt x="288848" y="535432"/>
                  </a:lnTo>
                  <a:lnTo>
                    <a:pt x="290614" y="537527"/>
                  </a:lnTo>
                  <a:lnTo>
                    <a:pt x="291312" y="538010"/>
                  </a:lnTo>
                  <a:lnTo>
                    <a:pt x="292036" y="538645"/>
                  </a:lnTo>
                  <a:lnTo>
                    <a:pt x="292950" y="537502"/>
                  </a:lnTo>
                  <a:close/>
                </a:path>
                <a:path w="340360" h="577850">
                  <a:moveTo>
                    <a:pt x="302348" y="539940"/>
                  </a:moveTo>
                  <a:lnTo>
                    <a:pt x="201015" y="539940"/>
                  </a:lnTo>
                  <a:lnTo>
                    <a:pt x="201015" y="544322"/>
                  </a:lnTo>
                  <a:lnTo>
                    <a:pt x="231076" y="544322"/>
                  </a:lnTo>
                  <a:lnTo>
                    <a:pt x="231025" y="552780"/>
                  </a:lnTo>
                  <a:lnTo>
                    <a:pt x="229679" y="552792"/>
                  </a:lnTo>
                  <a:lnTo>
                    <a:pt x="214630" y="552450"/>
                  </a:lnTo>
                  <a:lnTo>
                    <a:pt x="213715" y="552386"/>
                  </a:lnTo>
                  <a:lnTo>
                    <a:pt x="213233" y="553021"/>
                  </a:lnTo>
                  <a:lnTo>
                    <a:pt x="213118" y="553453"/>
                  </a:lnTo>
                  <a:lnTo>
                    <a:pt x="213855" y="554253"/>
                  </a:lnTo>
                  <a:lnTo>
                    <a:pt x="214693" y="555053"/>
                  </a:lnTo>
                  <a:lnTo>
                    <a:pt x="216738" y="557618"/>
                  </a:lnTo>
                  <a:lnTo>
                    <a:pt x="217678" y="558685"/>
                  </a:lnTo>
                  <a:lnTo>
                    <a:pt x="219659" y="562508"/>
                  </a:lnTo>
                  <a:lnTo>
                    <a:pt x="219773" y="562800"/>
                  </a:lnTo>
                  <a:lnTo>
                    <a:pt x="218059" y="565505"/>
                  </a:lnTo>
                  <a:lnTo>
                    <a:pt x="213601" y="565835"/>
                  </a:lnTo>
                  <a:lnTo>
                    <a:pt x="212166" y="565391"/>
                  </a:lnTo>
                  <a:lnTo>
                    <a:pt x="208889" y="562762"/>
                  </a:lnTo>
                  <a:lnTo>
                    <a:pt x="207200" y="560946"/>
                  </a:lnTo>
                  <a:lnTo>
                    <a:pt x="205689" y="557314"/>
                  </a:lnTo>
                  <a:lnTo>
                    <a:pt x="204139" y="554037"/>
                  </a:lnTo>
                  <a:lnTo>
                    <a:pt x="203466" y="553148"/>
                  </a:lnTo>
                  <a:lnTo>
                    <a:pt x="202882" y="552818"/>
                  </a:lnTo>
                  <a:lnTo>
                    <a:pt x="202057" y="553453"/>
                  </a:lnTo>
                  <a:lnTo>
                    <a:pt x="201980" y="555002"/>
                  </a:lnTo>
                  <a:lnTo>
                    <a:pt x="202107" y="555180"/>
                  </a:lnTo>
                  <a:lnTo>
                    <a:pt x="203758" y="559015"/>
                  </a:lnTo>
                  <a:lnTo>
                    <a:pt x="220192" y="571639"/>
                  </a:lnTo>
                  <a:lnTo>
                    <a:pt x="222465" y="570090"/>
                  </a:lnTo>
                  <a:lnTo>
                    <a:pt x="222897" y="567626"/>
                  </a:lnTo>
                  <a:lnTo>
                    <a:pt x="223024" y="565835"/>
                  </a:lnTo>
                  <a:lnTo>
                    <a:pt x="222973" y="563651"/>
                  </a:lnTo>
                  <a:lnTo>
                    <a:pt x="222250" y="562127"/>
                  </a:lnTo>
                  <a:lnTo>
                    <a:pt x="220878" y="559676"/>
                  </a:lnTo>
                  <a:lnTo>
                    <a:pt x="220218" y="559015"/>
                  </a:lnTo>
                  <a:lnTo>
                    <a:pt x="220573" y="557911"/>
                  </a:lnTo>
                  <a:lnTo>
                    <a:pt x="224002" y="557047"/>
                  </a:lnTo>
                  <a:lnTo>
                    <a:pt x="227469" y="557618"/>
                  </a:lnTo>
                  <a:lnTo>
                    <a:pt x="231076" y="557491"/>
                  </a:lnTo>
                  <a:lnTo>
                    <a:pt x="231140" y="573151"/>
                  </a:lnTo>
                  <a:lnTo>
                    <a:pt x="235127" y="576351"/>
                  </a:lnTo>
                  <a:lnTo>
                    <a:pt x="235635" y="576630"/>
                  </a:lnTo>
                  <a:lnTo>
                    <a:pt x="236435" y="577164"/>
                  </a:lnTo>
                  <a:lnTo>
                    <a:pt x="236550" y="574268"/>
                  </a:lnTo>
                  <a:lnTo>
                    <a:pt x="236524" y="557491"/>
                  </a:lnTo>
                  <a:lnTo>
                    <a:pt x="236524" y="557047"/>
                  </a:lnTo>
                  <a:lnTo>
                    <a:pt x="236524" y="552792"/>
                  </a:lnTo>
                  <a:lnTo>
                    <a:pt x="236524" y="544322"/>
                  </a:lnTo>
                  <a:lnTo>
                    <a:pt x="249174" y="544322"/>
                  </a:lnTo>
                  <a:lnTo>
                    <a:pt x="251307" y="548347"/>
                  </a:lnTo>
                  <a:lnTo>
                    <a:pt x="249758" y="551599"/>
                  </a:lnTo>
                  <a:lnTo>
                    <a:pt x="244602" y="552335"/>
                  </a:lnTo>
                  <a:lnTo>
                    <a:pt x="253225" y="552335"/>
                  </a:lnTo>
                  <a:lnTo>
                    <a:pt x="252806" y="549846"/>
                  </a:lnTo>
                  <a:lnTo>
                    <a:pt x="252387" y="547966"/>
                  </a:lnTo>
                  <a:lnTo>
                    <a:pt x="251980" y="545846"/>
                  </a:lnTo>
                  <a:lnTo>
                    <a:pt x="251815" y="544334"/>
                  </a:lnTo>
                  <a:lnTo>
                    <a:pt x="262458" y="544334"/>
                  </a:lnTo>
                  <a:lnTo>
                    <a:pt x="262521" y="544550"/>
                  </a:lnTo>
                  <a:lnTo>
                    <a:pt x="262623" y="544766"/>
                  </a:lnTo>
                  <a:lnTo>
                    <a:pt x="253250" y="564019"/>
                  </a:lnTo>
                  <a:lnTo>
                    <a:pt x="247904" y="560438"/>
                  </a:lnTo>
                  <a:lnTo>
                    <a:pt x="247396" y="560019"/>
                  </a:lnTo>
                  <a:lnTo>
                    <a:pt x="246392" y="558596"/>
                  </a:lnTo>
                  <a:lnTo>
                    <a:pt x="246291" y="558203"/>
                  </a:lnTo>
                  <a:lnTo>
                    <a:pt x="246583" y="557555"/>
                  </a:lnTo>
                  <a:lnTo>
                    <a:pt x="249008" y="556856"/>
                  </a:lnTo>
                  <a:lnTo>
                    <a:pt x="250139" y="556590"/>
                  </a:lnTo>
                  <a:lnTo>
                    <a:pt x="253072" y="555002"/>
                  </a:lnTo>
                  <a:lnTo>
                    <a:pt x="253377" y="554253"/>
                  </a:lnTo>
                  <a:lnTo>
                    <a:pt x="253263" y="552551"/>
                  </a:lnTo>
                  <a:lnTo>
                    <a:pt x="253225" y="552373"/>
                  </a:lnTo>
                  <a:lnTo>
                    <a:pt x="244335" y="552373"/>
                  </a:lnTo>
                  <a:lnTo>
                    <a:pt x="242417" y="552411"/>
                  </a:lnTo>
                  <a:lnTo>
                    <a:pt x="241046" y="552551"/>
                  </a:lnTo>
                  <a:lnTo>
                    <a:pt x="240906" y="552780"/>
                  </a:lnTo>
                  <a:lnTo>
                    <a:pt x="240830" y="553148"/>
                  </a:lnTo>
                  <a:lnTo>
                    <a:pt x="241274" y="554253"/>
                  </a:lnTo>
                  <a:lnTo>
                    <a:pt x="241439" y="554558"/>
                  </a:lnTo>
                  <a:lnTo>
                    <a:pt x="242963" y="556895"/>
                  </a:lnTo>
                  <a:lnTo>
                    <a:pt x="244068" y="558812"/>
                  </a:lnTo>
                  <a:lnTo>
                    <a:pt x="256997" y="567512"/>
                  </a:lnTo>
                  <a:lnTo>
                    <a:pt x="261277" y="565391"/>
                  </a:lnTo>
                  <a:lnTo>
                    <a:pt x="261683" y="565264"/>
                  </a:lnTo>
                  <a:lnTo>
                    <a:pt x="262229" y="565048"/>
                  </a:lnTo>
                  <a:lnTo>
                    <a:pt x="262267" y="571639"/>
                  </a:lnTo>
                  <a:lnTo>
                    <a:pt x="262585" y="572541"/>
                  </a:lnTo>
                  <a:lnTo>
                    <a:pt x="264604" y="574306"/>
                  </a:lnTo>
                  <a:lnTo>
                    <a:pt x="265328" y="575183"/>
                  </a:lnTo>
                  <a:lnTo>
                    <a:pt x="266585" y="576351"/>
                  </a:lnTo>
                  <a:lnTo>
                    <a:pt x="266979" y="576910"/>
                  </a:lnTo>
                  <a:lnTo>
                    <a:pt x="267881" y="576757"/>
                  </a:lnTo>
                  <a:lnTo>
                    <a:pt x="267881" y="565048"/>
                  </a:lnTo>
                  <a:lnTo>
                    <a:pt x="267881" y="564019"/>
                  </a:lnTo>
                  <a:lnTo>
                    <a:pt x="267881" y="544360"/>
                  </a:lnTo>
                  <a:lnTo>
                    <a:pt x="293573" y="544360"/>
                  </a:lnTo>
                  <a:lnTo>
                    <a:pt x="293509" y="552399"/>
                  </a:lnTo>
                  <a:lnTo>
                    <a:pt x="287616" y="552411"/>
                  </a:lnTo>
                  <a:lnTo>
                    <a:pt x="284505" y="552310"/>
                  </a:lnTo>
                  <a:lnTo>
                    <a:pt x="276250" y="552640"/>
                  </a:lnTo>
                  <a:lnTo>
                    <a:pt x="273138" y="556590"/>
                  </a:lnTo>
                  <a:lnTo>
                    <a:pt x="273011" y="557618"/>
                  </a:lnTo>
                  <a:lnTo>
                    <a:pt x="274053" y="563651"/>
                  </a:lnTo>
                  <a:lnTo>
                    <a:pt x="285508" y="577088"/>
                  </a:lnTo>
                  <a:lnTo>
                    <a:pt x="286042" y="577011"/>
                  </a:lnTo>
                  <a:lnTo>
                    <a:pt x="286512" y="577062"/>
                  </a:lnTo>
                  <a:lnTo>
                    <a:pt x="286639" y="575843"/>
                  </a:lnTo>
                  <a:lnTo>
                    <a:pt x="286181" y="574865"/>
                  </a:lnTo>
                  <a:lnTo>
                    <a:pt x="285686" y="574268"/>
                  </a:lnTo>
                  <a:lnTo>
                    <a:pt x="283743" y="572477"/>
                  </a:lnTo>
                  <a:lnTo>
                    <a:pt x="282194" y="571296"/>
                  </a:lnTo>
                  <a:lnTo>
                    <a:pt x="278371" y="567626"/>
                  </a:lnTo>
                  <a:lnTo>
                    <a:pt x="277774" y="564718"/>
                  </a:lnTo>
                  <a:lnTo>
                    <a:pt x="279527" y="558596"/>
                  </a:lnTo>
                  <a:lnTo>
                    <a:pt x="281914" y="557339"/>
                  </a:lnTo>
                  <a:lnTo>
                    <a:pt x="287566" y="556895"/>
                  </a:lnTo>
                  <a:lnTo>
                    <a:pt x="290461" y="557047"/>
                  </a:lnTo>
                  <a:lnTo>
                    <a:pt x="293382" y="557047"/>
                  </a:lnTo>
                  <a:lnTo>
                    <a:pt x="293649" y="557276"/>
                  </a:lnTo>
                  <a:lnTo>
                    <a:pt x="293611" y="568706"/>
                  </a:lnTo>
                  <a:lnTo>
                    <a:pt x="293738" y="572947"/>
                  </a:lnTo>
                  <a:lnTo>
                    <a:pt x="295516" y="574776"/>
                  </a:lnTo>
                  <a:lnTo>
                    <a:pt x="297065" y="575932"/>
                  </a:lnTo>
                  <a:lnTo>
                    <a:pt x="298843" y="577430"/>
                  </a:lnTo>
                  <a:lnTo>
                    <a:pt x="298970" y="575932"/>
                  </a:lnTo>
                  <a:lnTo>
                    <a:pt x="299034" y="556895"/>
                  </a:lnTo>
                  <a:lnTo>
                    <a:pt x="299034" y="552411"/>
                  </a:lnTo>
                  <a:lnTo>
                    <a:pt x="299034" y="544360"/>
                  </a:lnTo>
                  <a:lnTo>
                    <a:pt x="299034" y="544207"/>
                  </a:lnTo>
                  <a:lnTo>
                    <a:pt x="302348" y="544207"/>
                  </a:lnTo>
                  <a:lnTo>
                    <a:pt x="302348" y="539940"/>
                  </a:lnTo>
                  <a:close/>
                </a:path>
                <a:path w="340360" h="577850">
                  <a:moveTo>
                    <a:pt x="339763" y="104203"/>
                  </a:moveTo>
                  <a:lnTo>
                    <a:pt x="339686" y="102870"/>
                  </a:lnTo>
                  <a:lnTo>
                    <a:pt x="339598" y="101600"/>
                  </a:lnTo>
                  <a:lnTo>
                    <a:pt x="335622" y="95250"/>
                  </a:lnTo>
                  <a:lnTo>
                    <a:pt x="335546" y="95123"/>
                  </a:lnTo>
                  <a:lnTo>
                    <a:pt x="335546" y="104000"/>
                  </a:lnTo>
                  <a:lnTo>
                    <a:pt x="335534" y="104203"/>
                  </a:lnTo>
                  <a:lnTo>
                    <a:pt x="331419" y="109220"/>
                  </a:lnTo>
                  <a:lnTo>
                    <a:pt x="329717" y="109220"/>
                  </a:lnTo>
                  <a:lnTo>
                    <a:pt x="328320" y="106680"/>
                  </a:lnTo>
                  <a:lnTo>
                    <a:pt x="328104" y="105410"/>
                  </a:lnTo>
                  <a:lnTo>
                    <a:pt x="327304" y="102870"/>
                  </a:lnTo>
                  <a:lnTo>
                    <a:pt x="326288" y="102870"/>
                  </a:lnTo>
                  <a:lnTo>
                    <a:pt x="322986" y="101600"/>
                  </a:lnTo>
                  <a:lnTo>
                    <a:pt x="321132" y="100330"/>
                  </a:lnTo>
                  <a:lnTo>
                    <a:pt x="317080" y="100330"/>
                  </a:lnTo>
                  <a:lnTo>
                    <a:pt x="316992" y="97790"/>
                  </a:lnTo>
                  <a:lnTo>
                    <a:pt x="316877" y="96520"/>
                  </a:lnTo>
                  <a:lnTo>
                    <a:pt x="316382" y="95250"/>
                  </a:lnTo>
                  <a:lnTo>
                    <a:pt x="314439" y="95250"/>
                  </a:lnTo>
                  <a:lnTo>
                    <a:pt x="313855" y="93980"/>
                  </a:lnTo>
                  <a:lnTo>
                    <a:pt x="313613" y="92710"/>
                  </a:lnTo>
                  <a:lnTo>
                    <a:pt x="315341" y="92710"/>
                  </a:lnTo>
                  <a:lnTo>
                    <a:pt x="315925" y="93980"/>
                  </a:lnTo>
                  <a:lnTo>
                    <a:pt x="317157" y="93980"/>
                  </a:lnTo>
                  <a:lnTo>
                    <a:pt x="317754" y="95250"/>
                  </a:lnTo>
                  <a:lnTo>
                    <a:pt x="319989" y="95250"/>
                  </a:lnTo>
                  <a:lnTo>
                    <a:pt x="319963" y="93980"/>
                  </a:lnTo>
                  <a:lnTo>
                    <a:pt x="318363" y="91440"/>
                  </a:lnTo>
                  <a:lnTo>
                    <a:pt x="318630" y="88900"/>
                  </a:lnTo>
                  <a:lnTo>
                    <a:pt x="320967" y="87630"/>
                  </a:lnTo>
                  <a:lnTo>
                    <a:pt x="321386" y="86360"/>
                  </a:lnTo>
                  <a:lnTo>
                    <a:pt x="321119" y="83820"/>
                  </a:lnTo>
                  <a:lnTo>
                    <a:pt x="321017" y="81280"/>
                  </a:lnTo>
                  <a:lnTo>
                    <a:pt x="321030" y="80010"/>
                  </a:lnTo>
                  <a:lnTo>
                    <a:pt x="320382" y="77470"/>
                  </a:lnTo>
                  <a:lnTo>
                    <a:pt x="318312" y="75552"/>
                  </a:lnTo>
                  <a:lnTo>
                    <a:pt x="318312" y="82550"/>
                  </a:lnTo>
                  <a:lnTo>
                    <a:pt x="317906" y="85090"/>
                  </a:lnTo>
                  <a:lnTo>
                    <a:pt x="317690" y="85090"/>
                  </a:lnTo>
                  <a:lnTo>
                    <a:pt x="317373" y="86360"/>
                  </a:lnTo>
                  <a:lnTo>
                    <a:pt x="316052" y="88900"/>
                  </a:lnTo>
                  <a:lnTo>
                    <a:pt x="314121" y="90170"/>
                  </a:lnTo>
                  <a:lnTo>
                    <a:pt x="309880" y="91440"/>
                  </a:lnTo>
                  <a:lnTo>
                    <a:pt x="308292" y="91440"/>
                  </a:lnTo>
                  <a:lnTo>
                    <a:pt x="306730" y="90170"/>
                  </a:lnTo>
                  <a:lnTo>
                    <a:pt x="307200" y="88900"/>
                  </a:lnTo>
                  <a:lnTo>
                    <a:pt x="307657" y="88900"/>
                  </a:lnTo>
                  <a:lnTo>
                    <a:pt x="311873" y="85090"/>
                  </a:lnTo>
                  <a:lnTo>
                    <a:pt x="314782" y="81280"/>
                  </a:lnTo>
                  <a:lnTo>
                    <a:pt x="317601" y="81280"/>
                  </a:lnTo>
                  <a:lnTo>
                    <a:pt x="318312" y="82550"/>
                  </a:lnTo>
                  <a:lnTo>
                    <a:pt x="318312" y="75552"/>
                  </a:lnTo>
                  <a:lnTo>
                    <a:pt x="317652" y="74930"/>
                  </a:lnTo>
                  <a:lnTo>
                    <a:pt x="315734" y="74930"/>
                  </a:lnTo>
                  <a:lnTo>
                    <a:pt x="313118" y="77470"/>
                  </a:lnTo>
                  <a:lnTo>
                    <a:pt x="309308" y="82550"/>
                  </a:lnTo>
                  <a:lnTo>
                    <a:pt x="303809" y="90170"/>
                  </a:lnTo>
                  <a:lnTo>
                    <a:pt x="306222" y="92710"/>
                  </a:lnTo>
                  <a:lnTo>
                    <a:pt x="307340" y="92710"/>
                  </a:lnTo>
                  <a:lnTo>
                    <a:pt x="309029" y="93980"/>
                  </a:lnTo>
                  <a:lnTo>
                    <a:pt x="309651" y="93980"/>
                  </a:lnTo>
                  <a:lnTo>
                    <a:pt x="312559" y="95250"/>
                  </a:lnTo>
                  <a:lnTo>
                    <a:pt x="313245" y="97790"/>
                  </a:lnTo>
                  <a:lnTo>
                    <a:pt x="312445" y="100330"/>
                  </a:lnTo>
                  <a:lnTo>
                    <a:pt x="312267" y="101600"/>
                  </a:lnTo>
                  <a:lnTo>
                    <a:pt x="311937" y="102870"/>
                  </a:lnTo>
                  <a:lnTo>
                    <a:pt x="312280" y="102870"/>
                  </a:lnTo>
                  <a:lnTo>
                    <a:pt x="314236" y="104140"/>
                  </a:lnTo>
                  <a:lnTo>
                    <a:pt x="315480" y="104140"/>
                  </a:lnTo>
                  <a:lnTo>
                    <a:pt x="320903" y="102870"/>
                  </a:lnTo>
                  <a:lnTo>
                    <a:pt x="324954" y="105410"/>
                  </a:lnTo>
                  <a:lnTo>
                    <a:pt x="328688" y="110490"/>
                  </a:lnTo>
                  <a:lnTo>
                    <a:pt x="329438" y="113030"/>
                  </a:lnTo>
                  <a:lnTo>
                    <a:pt x="329107" y="114300"/>
                  </a:lnTo>
                  <a:lnTo>
                    <a:pt x="327736" y="114300"/>
                  </a:lnTo>
                  <a:lnTo>
                    <a:pt x="326047" y="113030"/>
                  </a:lnTo>
                  <a:lnTo>
                    <a:pt x="324777" y="111760"/>
                  </a:lnTo>
                  <a:lnTo>
                    <a:pt x="322453" y="109220"/>
                  </a:lnTo>
                  <a:lnTo>
                    <a:pt x="321475" y="107950"/>
                  </a:lnTo>
                  <a:lnTo>
                    <a:pt x="319887" y="106680"/>
                  </a:lnTo>
                  <a:lnTo>
                    <a:pt x="317220" y="106680"/>
                  </a:lnTo>
                  <a:lnTo>
                    <a:pt x="317347" y="107950"/>
                  </a:lnTo>
                  <a:lnTo>
                    <a:pt x="318071" y="109220"/>
                  </a:lnTo>
                  <a:lnTo>
                    <a:pt x="318719" y="109220"/>
                  </a:lnTo>
                  <a:lnTo>
                    <a:pt x="320548" y="111760"/>
                  </a:lnTo>
                  <a:lnTo>
                    <a:pt x="321843" y="113030"/>
                  </a:lnTo>
                  <a:lnTo>
                    <a:pt x="323494" y="114300"/>
                  </a:lnTo>
                  <a:lnTo>
                    <a:pt x="323824" y="115570"/>
                  </a:lnTo>
                  <a:lnTo>
                    <a:pt x="324065" y="116840"/>
                  </a:lnTo>
                  <a:lnTo>
                    <a:pt x="323799" y="116840"/>
                  </a:lnTo>
                  <a:lnTo>
                    <a:pt x="323240" y="118110"/>
                  </a:lnTo>
                  <a:lnTo>
                    <a:pt x="322580" y="118110"/>
                  </a:lnTo>
                  <a:lnTo>
                    <a:pt x="321652" y="116840"/>
                  </a:lnTo>
                  <a:lnTo>
                    <a:pt x="321043" y="116840"/>
                  </a:lnTo>
                  <a:lnTo>
                    <a:pt x="319595" y="114300"/>
                  </a:lnTo>
                  <a:lnTo>
                    <a:pt x="318706" y="113030"/>
                  </a:lnTo>
                  <a:lnTo>
                    <a:pt x="317030" y="111760"/>
                  </a:lnTo>
                  <a:lnTo>
                    <a:pt x="316242" y="110490"/>
                  </a:lnTo>
                  <a:lnTo>
                    <a:pt x="315493" y="109220"/>
                  </a:lnTo>
                  <a:lnTo>
                    <a:pt x="315125" y="109220"/>
                  </a:lnTo>
                  <a:lnTo>
                    <a:pt x="315595" y="110490"/>
                  </a:lnTo>
                  <a:lnTo>
                    <a:pt x="318427" y="116840"/>
                  </a:lnTo>
                  <a:lnTo>
                    <a:pt x="318884" y="120650"/>
                  </a:lnTo>
                  <a:lnTo>
                    <a:pt x="318909" y="121920"/>
                  </a:lnTo>
                  <a:lnTo>
                    <a:pt x="318782" y="121920"/>
                  </a:lnTo>
                  <a:lnTo>
                    <a:pt x="317144" y="123190"/>
                  </a:lnTo>
                  <a:lnTo>
                    <a:pt x="317106" y="127000"/>
                  </a:lnTo>
                  <a:lnTo>
                    <a:pt x="314426" y="129540"/>
                  </a:lnTo>
                  <a:lnTo>
                    <a:pt x="312496" y="130810"/>
                  </a:lnTo>
                  <a:lnTo>
                    <a:pt x="310032" y="132080"/>
                  </a:lnTo>
                  <a:lnTo>
                    <a:pt x="310718" y="134620"/>
                  </a:lnTo>
                  <a:lnTo>
                    <a:pt x="308851" y="134620"/>
                  </a:lnTo>
                  <a:lnTo>
                    <a:pt x="307162" y="133350"/>
                  </a:lnTo>
                  <a:lnTo>
                    <a:pt x="306247" y="132080"/>
                  </a:lnTo>
                  <a:lnTo>
                    <a:pt x="304723" y="130810"/>
                  </a:lnTo>
                  <a:lnTo>
                    <a:pt x="304228" y="129540"/>
                  </a:lnTo>
                  <a:lnTo>
                    <a:pt x="302818" y="127000"/>
                  </a:lnTo>
                  <a:lnTo>
                    <a:pt x="301713" y="125730"/>
                  </a:lnTo>
                  <a:lnTo>
                    <a:pt x="297815" y="127000"/>
                  </a:lnTo>
                  <a:lnTo>
                    <a:pt x="295706" y="125730"/>
                  </a:lnTo>
                  <a:lnTo>
                    <a:pt x="293319" y="124460"/>
                  </a:lnTo>
                  <a:lnTo>
                    <a:pt x="292811" y="123190"/>
                  </a:lnTo>
                  <a:lnTo>
                    <a:pt x="291426" y="121920"/>
                  </a:lnTo>
                  <a:lnTo>
                    <a:pt x="291350" y="120650"/>
                  </a:lnTo>
                  <a:lnTo>
                    <a:pt x="295440" y="118110"/>
                  </a:lnTo>
                  <a:lnTo>
                    <a:pt x="297027" y="114300"/>
                  </a:lnTo>
                  <a:lnTo>
                    <a:pt x="299491" y="109220"/>
                  </a:lnTo>
                  <a:lnTo>
                    <a:pt x="301002" y="106680"/>
                  </a:lnTo>
                  <a:lnTo>
                    <a:pt x="303098" y="105410"/>
                  </a:lnTo>
                  <a:lnTo>
                    <a:pt x="303491" y="104140"/>
                  </a:lnTo>
                  <a:lnTo>
                    <a:pt x="304317" y="105410"/>
                  </a:lnTo>
                  <a:lnTo>
                    <a:pt x="304126" y="105410"/>
                  </a:lnTo>
                  <a:lnTo>
                    <a:pt x="302996" y="106680"/>
                  </a:lnTo>
                  <a:lnTo>
                    <a:pt x="301917" y="109220"/>
                  </a:lnTo>
                  <a:lnTo>
                    <a:pt x="299440" y="113030"/>
                  </a:lnTo>
                  <a:lnTo>
                    <a:pt x="296532" y="119380"/>
                  </a:lnTo>
                  <a:lnTo>
                    <a:pt x="295871" y="120650"/>
                  </a:lnTo>
                  <a:lnTo>
                    <a:pt x="295249" y="121920"/>
                  </a:lnTo>
                  <a:lnTo>
                    <a:pt x="295757" y="123190"/>
                  </a:lnTo>
                  <a:lnTo>
                    <a:pt x="298234" y="123190"/>
                  </a:lnTo>
                  <a:lnTo>
                    <a:pt x="298907" y="121920"/>
                  </a:lnTo>
                  <a:lnTo>
                    <a:pt x="299643" y="120650"/>
                  </a:lnTo>
                  <a:lnTo>
                    <a:pt x="299796" y="120650"/>
                  </a:lnTo>
                  <a:lnTo>
                    <a:pt x="300266" y="119380"/>
                  </a:lnTo>
                  <a:lnTo>
                    <a:pt x="300570" y="118110"/>
                  </a:lnTo>
                  <a:lnTo>
                    <a:pt x="302107" y="119380"/>
                  </a:lnTo>
                  <a:lnTo>
                    <a:pt x="302590" y="119380"/>
                  </a:lnTo>
                  <a:lnTo>
                    <a:pt x="302564" y="121920"/>
                  </a:lnTo>
                  <a:lnTo>
                    <a:pt x="302475" y="123190"/>
                  </a:lnTo>
                  <a:lnTo>
                    <a:pt x="305587" y="121920"/>
                  </a:lnTo>
                  <a:lnTo>
                    <a:pt x="306527" y="123190"/>
                  </a:lnTo>
                  <a:lnTo>
                    <a:pt x="305257" y="124460"/>
                  </a:lnTo>
                  <a:lnTo>
                    <a:pt x="305803" y="125730"/>
                  </a:lnTo>
                  <a:lnTo>
                    <a:pt x="307060" y="125730"/>
                  </a:lnTo>
                  <a:lnTo>
                    <a:pt x="307835" y="124460"/>
                  </a:lnTo>
                  <a:lnTo>
                    <a:pt x="308927" y="123190"/>
                  </a:lnTo>
                  <a:lnTo>
                    <a:pt x="309295" y="121920"/>
                  </a:lnTo>
                  <a:lnTo>
                    <a:pt x="310057" y="120650"/>
                  </a:lnTo>
                  <a:lnTo>
                    <a:pt x="311912" y="120650"/>
                  </a:lnTo>
                  <a:lnTo>
                    <a:pt x="312597" y="121920"/>
                  </a:lnTo>
                  <a:lnTo>
                    <a:pt x="313524" y="123190"/>
                  </a:lnTo>
                  <a:lnTo>
                    <a:pt x="312877" y="123190"/>
                  </a:lnTo>
                  <a:lnTo>
                    <a:pt x="307962" y="127000"/>
                  </a:lnTo>
                  <a:lnTo>
                    <a:pt x="307505" y="127000"/>
                  </a:lnTo>
                  <a:lnTo>
                    <a:pt x="307924" y="129540"/>
                  </a:lnTo>
                  <a:lnTo>
                    <a:pt x="310299" y="129540"/>
                  </a:lnTo>
                  <a:lnTo>
                    <a:pt x="310781" y="128270"/>
                  </a:lnTo>
                  <a:lnTo>
                    <a:pt x="312077" y="127000"/>
                  </a:lnTo>
                  <a:lnTo>
                    <a:pt x="312826" y="127000"/>
                  </a:lnTo>
                  <a:lnTo>
                    <a:pt x="314210" y="125730"/>
                  </a:lnTo>
                  <a:lnTo>
                    <a:pt x="314921" y="124460"/>
                  </a:lnTo>
                  <a:lnTo>
                    <a:pt x="316814" y="125730"/>
                  </a:lnTo>
                  <a:lnTo>
                    <a:pt x="317106" y="127000"/>
                  </a:lnTo>
                  <a:lnTo>
                    <a:pt x="317106" y="123190"/>
                  </a:lnTo>
                  <a:lnTo>
                    <a:pt x="315734" y="123190"/>
                  </a:lnTo>
                  <a:lnTo>
                    <a:pt x="314960" y="120650"/>
                  </a:lnTo>
                  <a:lnTo>
                    <a:pt x="313410" y="119380"/>
                  </a:lnTo>
                  <a:lnTo>
                    <a:pt x="310845" y="115570"/>
                  </a:lnTo>
                  <a:lnTo>
                    <a:pt x="309168" y="113030"/>
                  </a:lnTo>
                  <a:lnTo>
                    <a:pt x="309079" y="112903"/>
                  </a:lnTo>
                  <a:lnTo>
                    <a:pt x="309079" y="118110"/>
                  </a:lnTo>
                  <a:lnTo>
                    <a:pt x="308241" y="118110"/>
                  </a:lnTo>
                  <a:lnTo>
                    <a:pt x="307644" y="116840"/>
                  </a:lnTo>
                  <a:lnTo>
                    <a:pt x="306298" y="115570"/>
                  </a:lnTo>
                  <a:lnTo>
                    <a:pt x="305409" y="114300"/>
                  </a:lnTo>
                  <a:lnTo>
                    <a:pt x="303174" y="114300"/>
                  </a:lnTo>
                  <a:lnTo>
                    <a:pt x="303110" y="113030"/>
                  </a:lnTo>
                  <a:lnTo>
                    <a:pt x="306222" y="113030"/>
                  </a:lnTo>
                  <a:lnTo>
                    <a:pt x="309029" y="115570"/>
                  </a:lnTo>
                  <a:lnTo>
                    <a:pt x="309079" y="118110"/>
                  </a:lnTo>
                  <a:lnTo>
                    <a:pt x="309079" y="112903"/>
                  </a:lnTo>
                  <a:lnTo>
                    <a:pt x="307492" y="110490"/>
                  </a:lnTo>
                  <a:lnTo>
                    <a:pt x="306844" y="109220"/>
                  </a:lnTo>
                  <a:lnTo>
                    <a:pt x="306692" y="109220"/>
                  </a:lnTo>
                  <a:lnTo>
                    <a:pt x="308063" y="107950"/>
                  </a:lnTo>
                  <a:lnTo>
                    <a:pt x="308356" y="109220"/>
                  </a:lnTo>
                  <a:lnTo>
                    <a:pt x="310095" y="111760"/>
                  </a:lnTo>
                  <a:lnTo>
                    <a:pt x="311492" y="113030"/>
                  </a:lnTo>
                  <a:lnTo>
                    <a:pt x="314401" y="118110"/>
                  </a:lnTo>
                  <a:lnTo>
                    <a:pt x="315823" y="118110"/>
                  </a:lnTo>
                  <a:lnTo>
                    <a:pt x="315785" y="116840"/>
                  </a:lnTo>
                  <a:lnTo>
                    <a:pt x="315125" y="114300"/>
                  </a:lnTo>
                  <a:lnTo>
                    <a:pt x="313791" y="110490"/>
                  </a:lnTo>
                  <a:lnTo>
                    <a:pt x="312991" y="107950"/>
                  </a:lnTo>
                  <a:lnTo>
                    <a:pt x="309511" y="105410"/>
                  </a:lnTo>
                  <a:lnTo>
                    <a:pt x="308889" y="104140"/>
                  </a:lnTo>
                  <a:lnTo>
                    <a:pt x="306971" y="101600"/>
                  </a:lnTo>
                  <a:lnTo>
                    <a:pt x="299554" y="101600"/>
                  </a:lnTo>
                  <a:lnTo>
                    <a:pt x="298234" y="104203"/>
                  </a:lnTo>
                  <a:lnTo>
                    <a:pt x="296760" y="106680"/>
                  </a:lnTo>
                  <a:lnTo>
                    <a:pt x="294830" y="110490"/>
                  </a:lnTo>
                  <a:lnTo>
                    <a:pt x="294551" y="113030"/>
                  </a:lnTo>
                  <a:lnTo>
                    <a:pt x="293903" y="114300"/>
                  </a:lnTo>
                  <a:lnTo>
                    <a:pt x="293852" y="115570"/>
                  </a:lnTo>
                  <a:lnTo>
                    <a:pt x="293357" y="116840"/>
                  </a:lnTo>
                  <a:lnTo>
                    <a:pt x="292671" y="118110"/>
                  </a:lnTo>
                  <a:lnTo>
                    <a:pt x="287997" y="118110"/>
                  </a:lnTo>
                  <a:lnTo>
                    <a:pt x="286410" y="121920"/>
                  </a:lnTo>
                  <a:lnTo>
                    <a:pt x="289534" y="127000"/>
                  </a:lnTo>
                  <a:lnTo>
                    <a:pt x="291922" y="128270"/>
                  </a:lnTo>
                  <a:lnTo>
                    <a:pt x="300558" y="128270"/>
                  </a:lnTo>
                  <a:lnTo>
                    <a:pt x="302044" y="129540"/>
                  </a:lnTo>
                  <a:lnTo>
                    <a:pt x="302310" y="129540"/>
                  </a:lnTo>
                  <a:lnTo>
                    <a:pt x="302336" y="130810"/>
                  </a:lnTo>
                  <a:lnTo>
                    <a:pt x="301688" y="133350"/>
                  </a:lnTo>
                  <a:lnTo>
                    <a:pt x="302869" y="135890"/>
                  </a:lnTo>
                  <a:lnTo>
                    <a:pt x="304812" y="138430"/>
                  </a:lnTo>
                  <a:lnTo>
                    <a:pt x="305117" y="138430"/>
                  </a:lnTo>
                  <a:lnTo>
                    <a:pt x="305320" y="140970"/>
                  </a:lnTo>
                  <a:lnTo>
                    <a:pt x="303479" y="143510"/>
                  </a:lnTo>
                  <a:lnTo>
                    <a:pt x="298577" y="143510"/>
                  </a:lnTo>
                  <a:lnTo>
                    <a:pt x="295452" y="140970"/>
                  </a:lnTo>
                  <a:lnTo>
                    <a:pt x="294906" y="140970"/>
                  </a:lnTo>
                  <a:lnTo>
                    <a:pt x="294576" y="135890"/>
                  </a:lnTo>
                  <a:lnTo>
                    <a:pt x="293039" y="134620"/>
                  </a:lnTo>
                  <a:lnTo>
                    <a:pt x="288810" y="132080"/>
                  </a:lnTo>
                  <a:lnTo>
                    <a:pt x="287261" y="130810"/>
                  </a:lnTo>
                  <a:lnTo>
                    <a:pt x="284607" y="129540"/>
                  </a:lnTo>
                  <a:lnTo>
                    <a:pt x="283997" y="128270"/>
                  </a:lnTo>
                  <a:lnTo>
                    <a:pt x="283273" y="123190"/>
                  </a:lnTo>
                  <a:lnTo>
                    <a:pt x="283311" y="119380"/>
                  </a:lnTo>
                  <a:lnTo>
                    <a:pt x="283883" y="114300"/>
                  </a:lnTo>
                  <a:lnTo>
                    <a:pt x="283730" y="114300"/>
                  </a:lnTo>
                  <a:lnTo>
                    <a:pt x="283083" y="110490"/>
                  </a:lnTo>
                  <a:lnTo>
                    <a:pt x="283032" y="109220"/>
                  </a:lnTo>
                  <a:lnTo>
                    <a:pt x="283705" y="107950"/>
                  </a:lnTo>
                  <a:lnTo>
                    <a:pt x="286156" y="107950"/>
                  </a:lnTo>
                  <a:lnTo>
                    <a:pt x="287210" y="109220"/>
                  </a:lnTo>
                  <a:lnTo>
                    <a:pt x="289534" y="109220"/>
                  </a:lnTo>
                  <a:lnTo>
                    <a:pt x="290525" y="107950"/>
                  </a:lnTo>
                  <a:lnTo>
                    <a:pt x="293293" y="105410"/>
                  </a:lnTo>
                  <a:lnTo>
                    <a:pt x="296252" y="102870"/>
                  </a:lnTo>
                  <a:lnTo>
                    <a:pt x="297738" y="101600"/>
                  </a:lnTo>
                  <a:lnTo>
                    <a:pt x="298424" y="101600"/>
                  </a:lnTo>
                  <a:lnTo>
                    <a:pt x="299186" y="100330"/>
                  </a:lnTo>
                  <a:lnTo>
                    <a:pt x="297599" y="100330"/>
                  </a:lnTo>
                  <a:lnTo>
                    <a:pt x="291909" y="101600"/>
                  </a:lnTo>
                  <a:lnTo>
                    <a:pt x="288417" y="102870"/>
                  </a:lnTo>
                  <a:lnTo>
                    <a:pt x="285394" y="102870"/>
                  </a:lnTo>
                  <a:lnTo>
                    <a:pt x="285115" y="101600"/>
                  </a:lnTo>
                  <a:lnTo>
                    <a:pt x="285343" y="100330"/>
                  </a:lnTo>
                  <a:lnTo>
                    <a:pt x="286588" y="97790"/>
                  </a:lnTo>
                  <a:lnTo>
                    <a:pt x="286334" y="95250"/>
                  </a:lnTo>
                  <a:lnTo>
                    <a:pt x="284975" y="92710"/>
                  </a:lnTo>
                  <a:lnTo>
                    <a:pt x="283679" y="88900"/>
                  </a:lnTo>
                  <a:lnTo>
                    <a:pt x="284988" y="86360"/>
                  </a:lnTo>
                  <a:lnTo>
                    <a:pt x="296913" y="86360"/>
                  </a:lnTo>
                  <a:lnTo>
                    <a:pt x="299758" y="87630"/>
                  </a:lnTo>
                  <a:lnTo>
                    <a:pt x="303479" y="87630"/>
                  </a:lnTo>
                  <a:lnTo>
                    <a:pt x="303237" y="86360"/>
                  </a:lnTo>
                  <a:lnTo>
                    <a:pt x="301180" y="83820"/>
                  </a:lnTo>
                  <a:lnTo>
                    <a:pt x="299008" y="82550"/>
                  </a:lnTo>
                  <a:lnTo>
                    <a:pt x="294792" y="81280"/>
                  </a:lnTo>
                  <a:lnTo>
                    <a:pt x="293306" y="81280"/>
                  </a:lnTo>
                  <a:lnTo>
                    <a:pt x="290918" y="82550"/>
                  </a:lnTo>
                  <a:lnTo>
                    <a:pt x="287693" y="82550"/>
                  </a:lnTo>
                  <a:lnTo>
                    <a:pt x="286880" y="81280"/>
                  </a:lnTo>
                  <a:lnTo>
                    <a:pt x="286232" y="78740"/>
                  </a:lnTo>
                  <a:lnTo>
                    <a:pt x="285178" y="77470"/>
                  </a:lnTo>
                  <a:lnTo>
                    <a:pt x="285254" y="73660"/>
                  </a:lnTo>
                  <a:lnTo>
                    <a:pt x="285369" y="72390"/>
                  </a:lnTo>
                  <a:lnTo>
                    <a:pt x="286105" y="71120"/>
                  </a:lnTo>
                  <a:lnTo>
                    <a:pt x="289496" y="71120"/>
                  </a:lnTo>
                  <a:lnTo>
                    <a:pt x="290626" y="69850"/>
                  </a:lnTo>
                  <a:lnTo>
                    <a:pt x="291985" y="68580"/>
                  </a:lnTo>
                  <a:lnTo>
                    <a:pt x="292430" y="67310"/>
                  </a:lnTo>
                  <a:lnTo>
                    <a:pt x="293471" y="66040"/>
                  </a:lnTo>
                  <a:lnTo>
                    <a:pt x="295554" y="63500"/>
                  </a:lnTo>
                  <a:lnTo>
                    <a:pt x="300189" y="64770"/>
                  </a:lnTo>
                  <a:lnTo>
                    <a:pt x="301155" y="64770"/>
                  </a:lnTo>
                  <a:lnTo>
                    <a:pt x="306654" y="68580"/>
                  </a:lnTo>
                  <a:lnTo>
                    <a:pt x="311454" y="69850"/>
                  </a:lnTo>
                  <a:lnTo>
                    <a:pt x="318566" y="71120"/>
                  </a:lnTo>
                  <a:lnTo>
                    <a:pt x="320014" y="72390"/>
                  </a:lnTo>
                  <a:lnTo>
                    <a:pt x="321195" y="74930"/>
                  </a:lnTo>
                  <a:lnTo>
                    <a:pt x="321564" y="74930"/>
                  </a:lnTo>
                  <a:lnTo>
                    <a:pt x="323354" y="78740"/>
                  </a:lnTo>
                  <a:lnTo>
                    <a:pt x="324027" y="81280"/>
                  </a:lnTo>
                  <a:lnTo>
                    <a:pt x="323596" y="86360"/>
                  </a:lnTo>
                  <a:lnTo>
                    <a:pt x="324942" y="87630"/>
                  </a:lnTo>
                  <a:lnTo>
                    <a:pt x="324980" y="88900"/>
                  </a:lnTo>
                  <a:lnTo>
                    <a:pt x="325551" y="91440"/>
                  </a:lnTo>
                  <a:lnTo>
                    <a:pt x="326351" y="91440"/>
                  </a:lnTo>
                  <a:lnTo>
                    <a:pt x="329222" y="93980"/>
                  </a:lnTo>
                  <a:lnTo>
                    <a:pt x="330949" y="95250"/>
                  </a:lnTo>
                  <a:lnTo>
                    <a:pt x="334276" y="99060"/>
                  </a:lnTo>
                  <a:lnTo>
                    <a:pt x="335546" y="104000"/>
                  </a:lnTo>
                  <a:lnTo>
                    <a:pt x="335546" y="95123"/>
                  </a:lnTo>
                  <a:lnTo>
                    <a:pt x="333463" y="91440"/>
                  </a:lnTo>
                  <a:lnTo>
                    <a:pt x="329704" y="88900"/>
                  </a:lnTo>
                  <a:lnTo>
                    <a:pt x="327266" y="85090"/>
                  </a:lnTo>
                  <a:lnTo>
                    <a:pt x="326961" y="83820"/>
                  </a:lnTo>
                  <a:lnTo>
                    <a:pt x="327698" y="72390"/>
                  </a:lnTo>
                  <a:lnTo>
                    <a:pt x="324586" y="67310"/>
                  </a:lnTo>
                  <a:lnTo>
                    <a:pt x="318160" y="64770"/>
                  </a:lnTo>
                  <a:lnTo>
                    <a:pt x="316242" y="64770"/>
                  </a:lnTo>
                  <a:lnTo>
                    <a:pt x="314198" y="63500"/>
                  </a:lnTo>
                  <a:lnTo>
                    <a:pt x="309689" y="63500"/>
                  </a:lnTo>
                  <a:lnTo>
                    <a:pt x="307174" y="62230"/>
                  </a:lnTo>
                  <a:lnTo>
                    <a:pt x="302856" y="62230"/>
                  </a:lnTo>
                  <a:lnTo>
                    <a:pt x="301739" y="60960"/>
                  </a:lnTo>
                  <a:lnTo>
                    <a:pt x="300507" y="57150"/>
                  </a:lnTo>
                  <a:lnTo>
                    <a:pt x="299504" y="54610"/>
                  </a:lnTo>
                  <a:lnTo>
                    <a:pt x="298958" y="53340"/>
                  </a:lnTo>
                  <a:lnTo>
                    <a:pt x="297319" y="49530"/>
                  </a:lnTo>
                  <a:lnTo>
                    <a:pt x="295376" y="46990"/>
                  </a:lnTo>
                  <a:lnTo>
                    <a:pt x="294233" y="45885"/>
                  </a:lnTo>
                  <a:lnTo>
                    <a:pt x="294233" y="58420"/>
                  </a:lnTo>
                  <a:lnTo>
                    <a:pt x="294144" y="59690"/>
                  </a:lnTo>
                  <a:lnTo>
                    <a:pt x="291884" y="64770"/>
                  </a:lnTo>
                  <a:lnTo>
                    <a:pt x="290195" y="66040"/>
                  </a:lnTo>
                  <a:lnTo>
                    <a:pt x="284530" y="64770"/>
                  </a:lnTo>
                  <a:lnTo>
                    <a:pt x="280847" y="64770"/>
                  </a:lnTo>
                  <a:lnTo>
                    <a:pt x="280517" y="67310"/>
                  </a:lnTo>
                  <a:lnTo>
                    <a:pt x="280492" y="69850"/>
                  </a:lnTo>
                  <a:lnTo>
                    <a:pt x="280403" y="71120"/>
                  </a:lnTo>
                  <a:lnTo>
                    <a:pt x="280200" y="72390"/>
                  </a:lnTo>
                  <a:lnTo>
                    <a:pt x="279095" y="73660"/>
                  </a:lnTo>
                  <a:lnTo>
                    <a:pt x="277469" y="73660"/>
                  </a:lnTo>
                  <a:lnTo>
                    <a:pt x="278041" y="71120"/>
                  </a:lnTo>
                  <a:lnTo>
                    <a:pt x="276542" y="69850"/>
                  </a:lnTo>
                  <a:lnTo>
                    <a:pt x="276326" y="71120"/>
                  </a:lnTo>
                  <a:lnTo>
                    <a:pt x="276275" y="72390"/>
                  </a:lnTo>
                  <a:lnTo>
                    <a:pt x="276072" y="74930"/>
                  </a:lnTo>
                  <a:lnTo>
                    <a:pt x="275513" y="74930"/>
                  </a:lnTo>
                  <a:lnTo>
                    <a:pt x="272021" y="76200"/>
                  </a:lnTo>
                  <a:lnTo>
                    <a:pt x="270497" y="76200"/>
                  </a:lnTo>
                  <a:lnTo>
                    <a:pt x="267538" y="77470"/>
                  </a:lnTo>
                  <a:lnTo>
                    <a:pt x="266014" y="77470"/>
                  </a:lnTo>
                  <a:lnTo>
                    <a:pt x="263029" y="80010"/>
                  </a:lnTo>
                  <a:lnTo>
                    <a:pt x="262280" y="81280"/>
                  </a:lnTo>
                  <a:lnTo>
                    <a:pt x="262140" y="86360"/>
                  </a:lnTo>
                  <a:lnTo>
                    <a:pt x="262064" y="87630"/>
                  </a:lnTo>
                  <a:lnTo>
                    <a:pt x="261493" y="88900"/>
                  </a:lnTo>
                  <a:lnTo>
                    <a:pt x="264744" y="88900"/>
                  </a:lnTo>
                  <a:lnTo>
                    <a:pt x="264160" y="87630"/>
                  </a:lnTo>
                  <a:lnTo>
                    <a:pt x="264071" y="85090"/>
                  </a:lnTo>
                  <a:lnTo>
                    <a:pt x="264452" y="85090"/>
                  </a:lnTo>
                  <a:lnTo>
                    <a:pt x="267970" y="83820"/>
                  </a:lnTo>
                  <a:lnTo>
                    <a:pt x="270065" y="82550"/>
                  </a:lnTo>
                  <a:lnTo>
                    <a:pt x="273481" y="81280"/>
                  </a:lnTo>
                  <a:lnTo>
                    <a:pt x="274548" y="80010"/>
                  </a:lnTo>
                  <a:lnTo>
                    <a:pt x="276237" y="78740"/>
                  </a:lnTo>
                  <a:lnTo>
                    <a:pt x="277050" y="77470"/>
                  </a:lnTo>
                  <a:lnTo>
                    <a:pt x="279793" y="74930"/>
                  </a:lnTo>
                  <a:lnTo>
                    <a:pt x="281597" y="76200"/>
                  </a:lnTo>
                  <a:lnTo>
                    <a:pt x="282003" y="78740"/>
                  </a:lnTo>
                  <a:lnTo>
                    <a:pt x="281876" y="80010"/>
                  </a:lnTo>
                  <a:lnTo>
                    <a:pt x="281355" y="82550"/>
                  </a:lnTo>
                  <a:lnTo>
                    <a:pt x="280708" y="83820"/>
                  </a:lnTo>
                  <a:lnTo>
                    <a:pt x="277939" y="83820"/>
                  </a:lnTo>
                  <a:lnTo>
                    <a:pt x="274078" y="87630"/>
                  </a:lnTo>
                  <a:lnTo>
                    <a:pt x="271843" y="90170"/>
                  </a:lnTo>
                  <a:lnTo>
                    <a:pt x="271411" y="91440"/>
                  </a:lnTo>
                  <a:lnTo>
                    <a:pt x="270789" y="93980"/>
                  </a:lnTo>
                  <a:lnTo>
                    <a:pt x="272084" y="95250"/>
                  </a:lnTo>
                  <a:lnTo>
                    <a:pt x="274383" y="95250"/>
                  </a:lnTo>
                  <a:lnTo>
                    <a:pt x="274383" y="91440"/>
                  </a:lnTo>
                  <a:lnTo>
                    <a:pt x="277025" y="88900"/>
                  </a:lnTo>
                  <a:lnTo>
                    <a:pt x="281609" y="88900"/>
                  </a:lnTo>
                  <a:lnTo>
                    <a:pt x="281800" y="90170"/>
                  </a:lnTo>
                  <a:lnTo>
                    <a:pt x="281774" y="91440"/>
                  </a:lnTo>
                  <a:lnTo>
                    <a:pt x="281571" y="91859"/>
                  </a:lnTo>
                  <a:lnTo>
                    <a:pt x="281571" y="113030"/>
                  </a:lnTo>
                  <a:lnTo>
                    <a:pt x="279349" y="120650"/>
                  </a:lnTo>
                  <a:lnTo>
                    <a:pt x="276847" y="123190"/>
                  </a:lnTo>
                  <a:lnTo>
                    <a:pt x="269963" y="125730"/>
                  </a:lnTo>
                  <a:lnTo>
                    <a:pt x="267868" y="127000"/>
                  </a:lnTo>
                  <a:lnTo>
                    <a:pt x="267030" y="127000"/>
                  </a:lnTo>
                  <a:lnTo>
                    <a:pt x="264528" y="129540"/>
                  </a:lnTo>
                  <a:lnTo>
                    <a:pt x="264858" y="132080"/>
                  </a:lnTo>
                  <a:lnTo>
                    <a:pt x="267157" y="133350"/>
                  </a:lnTo>
                  <a:lnTo>
                    <a:pt x="267576" y="133350"/>
                  </a:lnTo>
                  <a:lnTo>
                    <a:pt x="268185" y="134620"/>
                  </a:lnTo>
                  <a:lnTo>
                    <a:pt x="265836" y="135890"/>
                  </a:lnTo>
                  <a:lnTo>
                    <a:pt x="263537" y="135890"/>
                  </a:lnTo>
                  <a:lnTo>
                    <a:pt x="263042" y="134620"/>
                  </a:lnTo>
                  <a:lnTo>
                    <a:pt x="262051" y="132080"/>
                  </a:lnTo>
                  <a:lnTo>
                    <a:pt x="261645" y="130810"/>
                  </a:lnTo>
                  <a:lnTo>
                    <a:pt x="260769" y="128270"/>
                  </a:lnTo>
                  <a:lnTo>
                    <a:pt x="261010" y="127000"/>
                  </a:lnTo>
                  <a:lnTo>
                    <a:pt x="262534" y="125730"/>
                  </a:lnTo>
                  <a:lnTo>
                    <a:pt x="263055" y="125730"/>
                  </a:lnTo>
                  <a:lnTo>
                    <a:pt x="267716" y="120650"/>
                  </a:lnTo>
                  <a:lnTo>
                    <a:pt x="272440" y="115570"/>
                  </a:lnTo>
                  <a:lnTo>
                    <a:pt x="273240" y="115570"/>
                  </a:lnTo>
                  <a:lnTo>
                    <a:pt x="272008" y="113030"/>
                  </a:lnTo>
                  <a:lnTo>
                    <a:pt x="272161" y="113030"/>
                  </a:lnTo>
                  <a:lnTo>
                    <a:pt x="274332" y="110490"/>
                  </a:lnTo>
                  <a:lnTo>
                    <a:pt x="278333" y="107950"/>
                  </a:lnTo>
                  <a:lnTo>
                    <a:pt x="279819" y="106680"/>
                  </a:lnTo>
                  <a:lnTo>
                    <a:pt x="280466" y="107950"/>
                  </a:lnTo>
                  <a:lnTo>
                    <a:pt x="281470" y="111760"/>
                  </a:lnTo>
                  <a:lnTo>
                    <a:pt x="281571" y="113030"/>
                  </a:lnTo>
                  <a:lnTo>
                    <a:pt x="281571" y="91859"/>
                  </a:lnTo>
                  <a:lnTo>
                    <a:pt x="280543" y="93980"/>
                  </a:lnTo>
                  <a:lnTo>
                    <a:pt x="280365" y="96520"/>
                  </a:lnTo>
                  <a:lnTo>
                    <a:pt x="280162" y="100330"/>
                  </a:lnTo>
                  <a:lnTo>
                    <a:pt x="278765" y="102870"/>
                  </a:lnTo>
                  <a:lnTo>
                    <a:pt x="274218" y="105410"/>
                  </a:lnTo>
                  <a:lnTo>
                    <a:pt x="271818" y="106680"/>
                  </a:lnTo>
                  <a:lnTo>
                    <a:pt x="267550" y="106680"/>
                  </a:lnTo>
                  <a:lnTo>
                    <a:pt x="263410" y="109220"/>
                  </a:lnTo>
                  <a:lnTo>
                    <a:pt x="262483" y="109220"/>
                  </a:lnTo>
                  <a:lnTo>
                    <a:pt x="262826" y="110490"/>
                  </a:lnTo>
                  <a:lnTo>
                    <a:pt x="263690" y="111760"/>
                  </a:lnTo>
                  <a:lnTo>
                    <a:pt x="265163" y="111760"/>
                  </a:lnTo>
                  <a:lnTo>
                    <a:pt x="266115" y="113030"/>
                  </a:lnTo>
                  <a:lnTo>
                    <a:pt x="267944" y="113030"/>
                  </a:lnTo>
                  <a:lnTo>
                    <a:pt x="268071" y="114300"/>
                  </a:lnTo>
                  <a:lnTo>
                    <a:pt x="266306" y="115570"/>
                  </a:lnTo>
                  <a:lnTo>
                    <a:pt x="259969" y="115570"/>
                  </a:lnTo>
                  <a:lnTo>
                    <a:pt x="259638" y="115227"/>
                  </a:lnTo>
                  <a:lnTo>
                    <a:pt x="259638" y="123190"/>
                  </a:lnTo>
                  <a:lnTo>
                    <a:pt x="258013" y="127000"/>
                  </a:lnTo>
                  <a:lnTo>
                    <a:pt x="256705" y="128270"/>
                  </a:lnTo>
                  <a:lnTo>
                    <a:pt x="253961" y="129540"/>
                  </a:lnTo>
                  <a:lnTo>
                    <a:pt x="252666" y="130810"/>
                  </a:lnTo>
                  <a:lnTo>
                    <a:pt x="251421" y="132080"/>
                  </a:lnTo>
                  <a:lnTo>
                    <a:pt x="248996" y="133350"/>
                  </a:lnTo>
                  <a:lnTo>
                    <a:pt x="248754" y="133350"/>
                  </a:lnTo>
                  <a:lnTo>
                    <a:pt x="249618" y="135890"/>
                  </a:lnTo>
                  <a:lnTo>
                    <a:pt x="248958" y="137160"/>
                  </a:lnTo>
                  <a:lnTo>
                    <a:pt x="246913" y="139700"/>
                  </a:lnTo>
                  <a:lnTo>
                    <a:pt x="246227" y="139700"/>
                  </a:lnTo>
                  <a:lnTo>
                    <a:pt x="244144" y="137160"/>
                  </a:lnTo>
                  <a:lnTo>
                    <a:pt x="243852" y="136766"/>
                  </a:lnTo>
                  <a:lnTo>
                    <a:pt x="243852" y="146050"/>
                  </a:lnTo>
                  <a:lnTo>
                    <a:pt x="242709" y="149860"/>
                  </a:lnTo>
                  <a:lnTo>
                    <a:pt x="240677" y="153670"/>
                  </a:lnTo>
                  <a:lnTo>
                    <a:pt x="239191" y="156210"/>
                  </a:lnTo>
                  <a:lnTo>
                    <a:pt x="237401" y="160020"/>
                  </a:lnTo>
                  <a:lnTo>
                    <a:pt x="235000" y="160020"/>
                  </a:lnTo>
                  <a:lnTo>
                    <a:pt x="234353" y="158750"/>
                  </a:lnTo>
                  <a:lnTo>
                    <a:pt x="234137" y="157480"/>
                  </a:lnTo>
                  <a:lnTo>
                    <a:pt x="233972" y="156451"/>
                  </a:lnTo>
                  <a:lnTo>
                    <a:pt x="233972" y="179070"/>
                  </a:lnTo>
                  <a:lnTo>
                    <a:pt x="232714" y="181610"/>
                  </a:lnTo>
                  <a:lnTo>
                    <a:pt x="229349" y="184150"/>
                  </a:lnTo>
                  <a:lnTo>
                    <a:pt x="228460" y="183007"/>
                  </a:lnTo>
                  <a:lnTo>
                    <a:pt x="228346" y="182791"/>
                  </a:lnTo>
                  <a:lnTo>
                    <a:pt x="227952" y="180340"/>
                  </a:lnTo>
                  <a:lnTo>
                    <a:pt x="227088" y="179070"/>
                  </a:lnTo>
                  <a:lnTo>
                    <a:pt x="224675" y="177800"/>
                  </a:lnTo>
                  <a:lnTo>
                    <a:pt x="224751" y="175260"/>
                  </a:lnTo>
                  <a:lnTo>
                    <a:pt x="226695" y="173990"/>
                  </a:lnTo>
                  <a:lnTo>
                    <a:pt x="231152" y="173990"/>
                  </a:lnTo>
                  <a:lnTo>
                    <a:pt x="233019" y="175260"/>
                  </a:lnTo>
                  <a:lnTo>
                    <a:pt x="233972" y="179070"/>
                  </a:lnTo>
                  <a:lnTo>
                    <a:pt x="233972" y="156451"/>
                  </a:lnTo>
                  <a:lnTo>
                    <a:pt x="233934" y="156210"/>
                  </a:lnTo>
                  <a:lnTo>
                    <a:pt x="233857" y="153670"/>
                  </a:lnTo>
                  <a:lnTo>
                    <a:pt x="233984" y="152400"/>
                  </a:lnTo>
                  <a:lnTo>
                    <a:pt x="233426" y="149860"/>
                  </a:lnTo>
                  <a:lnTo>
                    <a:pt x="232651" y="149288"/>
                  </a:lnTo>
                  <a:lnTo>
                    <a:pt x="232651" y="165100"/>
                  </a:lnTo>
                  <a:lnTo>
                    <a:pt x="229362" y="168910"/>
                  </a:lnTo>
                  <a:lnTo>
                    <a:pt x="227952" y="170180"/>
                  </a:lnTo>
                  <a:lnTo>
                    <a:pt x="224929" y="170180"/>
                  </a:lnTo>
                  <a:lnTo>
                    <a:pt x="224447" y="169519"/>
                  </a:lnTo>
                  <a:lnTo>
                    <a:pt x="224447" y="187960"/>
                  </a:lnTo>
                  <a:lnTo>
                    <a:pt x="222846" y="191770"/>
                  </a:lnTo>
                  <a:lnTo>
                    <a:pt x="222478" y="191770"/>
                  </a:lnTo>
                  <a:lnTo>
                    <a:pt x="222478" y="201930"/>
                  </a:lnTo>
                  <a:lnTo>
                    <a:pt x="221754" y="207010"/>
                  </a:lnTo>
                  <a:lnTo>
                    <a:pt x="221653" y="207251"/>
                  </a:lnTo>
                  <a:lnTo>
                    <a:pt x="221653" y="217170"/>
                  </a:lnTo>
                  <a:lnTo>
                    <a:pt x="220573" y="219710"/>
                  </a:lnTo>
                  <a:lnTo>
                    <a:pt x="217792" y="220980"/>
                  </a:lnTo>
                  <a:lnTo>
                    <a:pt x="217017" y="219710"/>
                  </a:lnTo>
                  <a:lnTo>
                    <a:pt x="216738" y="219138"/>
                  </a:lnTo>
                  <a:lnTo>
                    <a:pt x="216738" y="229870"/>
                  </a:lnTo>
                  <a:lnTo>
                    <a:pt x="216408" y="232410"/>
                  </a:lnTo>
                  <a:lnTo>
                    <a:pt x="214503" y="236220"/>
                  </a:lnTo>
                  <a:lnTo>
                    <a:pt x="211582" y="236220"/>
                  </a:lnTo>
                  <a:lnTo>
                    <a:pt x="213995" y="233680"/>
                  </a:lnTo>
                  <a:lnTo>
                    <a:pt x="213702" y="232410"/>
                  </a:lnTo>
                  <a:lnTo>
                    <a:pt x="213410" y="231140"/>
                  </a:lnTo>
                  <a:lnTo>
                    <a:pt x="211467" y="228600"/>
                  </a:lnTo>
                  <a:lnTo>
                    <a:pt x="211048" y="227330"/>
                  </a:lnTo>
                  <a:lnTo>
                    <a:pt x="210578" y="224790"/>
                  </a:lnTo>
                  <a:lnTo>
                    <a:pt x="210896" y="224790"/>
                  </a:lnTo>
                  <a:lnTo>
                    <a:pt x="212725" y="223520"/>
                  </a:lnTo>
                  <a:lnTo>
                    <a:pt x="213842" y="223520"/>
                  </a:lnTo>
                  <a:lnTo>
                    <a:pt x="215569" y="224790"/>
                  </a:lnTo>
                  <a:lnTo>
                    <a:pt x="216115" y="226060"/>
                  </a:lnTo>
                  <a:lnTo>
                    <a:pt x="216738" y="229870"/>
                  </a:lnTo>
                  <a:lnTo>
                    <a:pt x="216738" y="219138"/>
                  </a:lnTo>
                  <a:lnTo>
                    <a:pt x="216408" y="218440"/>
                  </a:lnTo>
                  <a:lnTo>
                    <a:pt x="216319" y="217170"/>
                  </a:lnTo>
                  <a:lnTo>
                    <a:pt x="212725" y="217170"/>
                  </a:lnTo>
                  <a:lnTo>
                    <a:pt x="211670" y="215900"/>
                  </a:lnTo>
                  <a:lnTo>
                    <a:pt x="211518" y="213360"/>
                  </a:lnTo>
                  <a:lnTo>
                    <a:pt x="212775" y="212090"/>
                  </a:lnTo>
                  <a:lnTo>
                    <a:pt x="215531" y="212090"/>
                  </a:lnTo>
                  <a:lnTo>
                    <a:pt x="217754" y="213360"/>
                  </a:lnTo>
                  <a:lnTo>
                    <a:pt x="219202" y="213360"/>
                  </a:lnTo>
                  <a:lnTo>
                    <a:pt x="221653" y="217170"/>
                  </a:lnTo>
                  <a:lnTo>
                    <a:pt x="221653" y="207251"/>
                  </a:lnTo>
                  <a:lnTo>
                    <a:pt x="221208" y="208280"/>
                  </a:lnTo>
                  <a:lnTo>
                    <a:pt x="219214" y="208280"/>
                  </a:lnTo>
                  <a:lnTo>
                    <a:pt x="218147" y="204470"/>
                  </a:lnTo>
                  <a:lnTo>
                    <a:pt x="215912" y="201930"/>
                  </a:lnTo>
                  <a:lnTo>
                    <a:pt x="211924" y="199390"/>
                  </a:lnTo>
                  <a:lnTo>
                    <a:pt x="211594" y="199390"/>
                  </a:lnTo>
                  <a:lnTo>
                    <a:pt x="212636" y="196850"/>
                  </a:lnTo>
                  <a:lnTo>
                    <a:pt x="213347" y="195580"/>
                  </a:lnTo>
                  <a:lnTo>
                    <a:pt x="215315" y="193040"/>
                  </a:lnTo>
                  <a:lnTo>
                    <a:pt x="216966" y="193040"/>
                  </a:lnTo>
                  <a:lnTo>
                    <a:pt x="217855" y="195580"/>
                  </a:lnTo>
                  <a:lnTo>
                    <a:pt x="217843" y="196850"/>
                  </a:lnTo>
                  <a:lnTo>
                    <a:pt x="217614" y="199390"/>
                  </a:lnTo>
                  <a:lnTo>
                    <a:pt x="221437" y="200660"/>
                  </a:lnTo>
                  <a:lnTo>
                    <a:pt x="222478" y="201930"/>
                  </a:lnTo>
                  <a:lnTo>
                    <a:pt x="222478" y="191770"/>
                  </a:lnTo>
                  <a:lnTo>
                    <a:pt x="220243" y="191770"/>
                  </a:lnTo>
                  <a:lnTo>
                    <a:pt x="219557" y="193040"/>
                  </a:lnTo>
                  <a:lnTo>
                    <a:pt x="219925" y="191770"/>
                  </a:lnTo>
                  <a:lnTo>
                    <a:pt x="220078" y="191770"/>
                  </a:lnTo>
                  <a:lnTo>
                    <a:pt x="221170" y="190500"/>
                  </a:lnTo>
                  <a:lnTo>
                    <a:pt x="221157" y="189230"/>
                  </a:lnTo>
                  <a:lnTo>
                    <a:pt x="219379" y="187960"/>
                  </a:lnTo>
                  <a:lnTo>
                    <a:pt x="218528" y="187960"/>
                  </a:lnTo>
                  <a:lnTo>
                    <a:pt x="216801" y="186690"/>
                  </a:lnTo>
                  <a:lnTo>
                    <a:pt x="215734" y="185407"/>
                  </a:lnTo>
                  <a:lnTo>
                    <a:pt x="213982" y="184150"/>
                  </a:lnTo>
                  <a:lnTo>
                    <a:pt x="213309" y="183007"/>
                  </a:lnTo>
                  <a:lnTo>
                    <a:pt x="213283" y="182791"/>
                  </a:lnTo>
                  <a:lnTo>
                    <a:pt x="214680" y="180340"/>
                  </a:lnTo>
                  <a:lnTo>
                    <a:pt x="218071" y="180340"/>
                  </a:lnTo>
                  <a:lnTo>
                    <a:pt x="221183" y="181610"/>
                  </a:lnTo>
                  <a:lnTo>
                    <a:pt x="223227" y="182880"/>
                  </a:lnTo>
                  <a:lnTo>
                    <a:pt x="223939" y="186690"/>
                  </a:lnTo>
                  <a:lnTo>
                    <a:pt x="224447" y="187960"/>
                  </a:lnTo>
                  <a:lnTo>
                    <a:pt x="224447" y="169519"/>
                  </a:lnTo>
                  <a:lnTo>
                    <a:pt x="224015" y="168910"/>
                  </a:lnTo>
                  <a:lnTo>
                    <a:pt x="225221" y="168910"/>
                  </a:lnTo>
                  <a:lnTo>
                    <a:pt x="226529" y="166370"/>
                  </a:lnTo>
                  <a:lnTo>
                    <a:pt x="226352" y="166370"/>
                  </a:lnTo>
                  <a:lnTo>
                    <a:pt x="224155" y="165100"/>
                  </a:lnTo>
                  <a:lnTo>
                    <a:pt x="223494" y="163830"/>
                  </a:lnTo>
                  <a:lnTo>
                    <a:pt x="223100" y="162560"/>
                  </a:lnTo>
                  <a:lnTo>
                    <a:pt x="222707" y="161290"/>
                  </a:lnTo>
                  <a:lnTo>
                    <a:pt x="222605" y="160020"/>
                  </a:lnTo>
                  <a:lnTo>
                    <a:pt x="224624" y="157480"/>
                  </a:lnTo>
                  <a:lnTo>
                    <a:pt x="226009" y="157480"/>
                  </a:lnTo>
                  <a:lnTo>
                    <a:pt x="230898" y="160020"/>
                  </a:lnTo>
                  <a:lnTo>
                    <a:pt x="232651" y="165100"/>
                  </a:lnTo>
                  <a:lnTo>
                    <a:pt x="232651" y="149288"/>
                  </a:lnTo>
                  <a:lnTo>
                    <a:pt x="231711" y="148590"/>
                  </a:lnTo>
                  <a:lnTo>
                    <a:pt x="231571" y="148590"/>
                  </a:lnTo>
                  <a:lnTo>
                    <a:pt x="229209" y="146050"/>
                  </a:lnTo>
                  <a:lnTo>
                    <a:pt x="228765" y="144780"/>
                  </a:lnTo>
                  <a:lnTo>
                    <a:pt x="228333" y="143510"/>
                  </a:lnTo>
                  <a:lnTo>
                    <a:pt x="228257" y="142240"/>
                  </a:lnTo>
                  <a:lnTo>
                    <a:pt x="228104" y="139382"/>
                  </a:lnTo>
                  <a:lnTo>
                    <a:pt x="228104" y="154940"/>
                  </a:lnTo>
                  <a:lnTo>
                    <a:pt x="226529" y="156210"/>
                  </a:lnTo>
                  <a:lnTo>
                    <a:pt x="222237" y="156210"/>
                  </a:lnTo>
                  <a:lnTo>
                    <a:pt x="222034" y="155346"/>
                  </a:lnTo>
                  <a:lnTo>
                    <a:pt x="222034" y="171450"/>
                  </a:lnTo>
                  <a:lnTo>
                    <a:pt x="221107" y="173990"/>
                  </a:lnTo>
                  <a:lnTo>
                    <a:pt x="219671" y="177800"/>
                  </a:lnTo>
                  <a:lnTo>
                    <a:pt x="218579" y="177800"/>
                  </a:lnTo>
                  <a:lnTo>
                    <a:pt x="218567" y="176530"/>
                  </a:lnTo>
                  <a:lnTo>
                    <a:pt x="218643" y="172720"/>
                  </a:lnTo>
                  <a:lnTo>
                    <a:pt x="218363" y="172720"/>
                  </a:lnTo>
                  <a:lnTo>
                    <a:pt x="214655" y="171450"/>
                  </a:lnTo>
                  <a:lnTo>
                    <a:pt x="213537" y="170180"/>
                  </a:lnTo>
                  <a:lnTo>
                    <a:pt x="213029" y="168871"/>
                  </a:lnTo>
                  <a:lnTo>
                    <a:pt x="213029" y="176530"/>
                  </a:lnTo>
                  <a:lnTo>
                    <a:pt x="212483" y="177800"/>
                  </a:lnTo>
                  <a:lnTo>
                    <a:pt x="210997" y="178930"/>
                  </a:lnTo>
                  <a:lnTo>
                    <a:pt x="210997" y="203200"/>
                  </a:lnTo>
                  <a:lnTo>
                    <a:pt x="210718" y="205740"/>
                  </a:lnTo>
                  <a:lnTo>
                    <a:pt x="210210" y="206209"/>
                  </a:lnTo>
                  <a:lnTo>
                    <a:pt x="210210" y="237490"/>
                  </a:lnTo>
                  <a:lnTo>
                    <a:pt x="207149" y="237490"/>
                  </a:lnTo>
                  <a:lnTo>
                    <a:pt x="206489" y="236220"/>
                  </a:lnTo>
                  <a:lnTo>
                    <a:pt x="206527" y="233680"/>
                  </a:lnTo>
                  <a:lnTo>
                    <a:pt x="206756" y="233680"/>
                  </a:lnTo>
                  <a:lnTo>
                    <a:pt x="206717" y="232410"/>
                  </a:lnTo>
                  <a:lnTo>
                    <a:pt x="208927" y="232410"/>
                  </a:lnTo>
                  <a:lnTo>
                    <a:pt x="209550" y="233680"/>
                  </a:lnTo>
                  <a:lnTo>
                    <a:pt x="209829" y="234950"/>
                  </a:lnTo>
                  <a:lnTo>
                    <a:pt x="210210" y="237490"/>
                  </a:lnTo>
                  <a:lnTo>
                    <a:pt x="210210" y="206209"/>
                  </a:lnTo>
                  <a:lnTo>
                    <a:pt x="207937" y="208280"/>
                  </a:lnTo>
                  <a:lnTo>
                    <a:pt x="207784" y="208445"/>
                  </a:lnTo>
                  <a:lnTo>
                    <a:pt x="207784" y="218440"/>
                  </a:lnTo>
                  <a:lnTo>
                    <a:pt x="206260" y="220980"/>
                  </a:lnTo>
                  <a:lnTo>
                    <a:pt x="205790" y="222250"/>
                  </a:lnTo>
                  <a:lnTo>
                    <a:pt x="204355" y="222250"/>
                  </a:lnTo>
                  <a:lnTo>
                    <a:pt x="204355" y="234950"/>
                  </a:lnTo>
                  <a:lnTo>
                    <a:pt x="203936" y="236220"/>
                  </a:lnTo>
                  <a:lnTo>
                    <a:pt x="202425" y="238760"/>
                  </a:lnTo>
                  <a:lnTo>
                    <a:pt x="201599" y="238760"/>
                  </a:lnTo>
                  <a:lnTo>
                    <a:pt x="199136" y="236512"/>
                  </a:lnTo>
                  <a:lnTo>
                    <a:pt x="199136" y="247650"/>
                  </a:lnTo>
                  <a:lnTo>
                    <a:pt x="198374" y="248920"/>
                  </a:lnTo>
                  <a:lnTo>
                    <a:pt x="196608" y="248920"/>
                  </a:lnTo>
                  <a:lnTo>
                    <a:pt x="196037" y="247650"/>
                  </a:lnTo>
                  <a:lnTo>
                    <a:pt x="195643" y="246380"/>
                  </a:lnTo>
                  <a:lnTo>
                    <a:pt x="195287" y="245110"/>
                  </a:lnTo>
                  <a:lnTo>
                    <a:pt x="198475" y="245110"/>
                  </a:lnTo>
                  <a:lnTo>
                    <a:pt x="199136" y="247650"/>
                  </a:lnTo>
                  <a:lnTo>
                    <a:pt x="199136" y="236512"/>
                  </a:lnTo>
                  <a:lnTo>
                    <a:pt x="198831" y="236220"/>
                  </a:lnTo>
                  <a:lnTo>
                    <a:pt x="197599" y="234505"/>
                  </a:lnTo>
                  <a:lnTo>
                    <a:pt x="197599" y="238760"/>
                  </a:lnTo>
                  <a:lnTo>
                    <a:pt x="197510" y="240030"/>
                  </a:lnTo>
                  <a:lnTo>
                    <a:pt x="195516" y="240030"/>
                  </a:lnTo>
                  <a:lnTo>
                    <a:pt x="194564" y="238760"/>
                  </a:lnTo>
                  <a:lnTo>
                    <a:pt x="194335" y="238760"/>
                  </a:lnTo>
                  <a:lnTo>
                    <a:pt x="194119" y="237490"/>
                  </a:lnTo>
                  <a:lnTo>
                    <a:pt x="194170" y="236220"/>
                  </a:lnTo>
                  <a:lnTo>
                    <a:pt x="196151" y="236220"/>
                  </a:lnTo>
                  <a:lnTo>
                    <a:pt x="197142" y="237490"/>
                  </a:lnTo>
                  <a:lnTo>
                    <a:pt x="197599" y="238760"/>
                  </a:lnTo>
                  <a:lnTo>
                    <a:pt x="197599" y="234505"/>
                  </a:lnTo>
                  <a:lnTo>
                    <a:pt x="197015" y="233680"/>
                  </a:lnTo>
                  <a:lnTo>
                    <a:pt x="196494" y="232410"/>
                  </a:lnTo>
                  <a:lnTo>
                    <a:pt x="195453" y="229870"/>
                  </a:lnTo>
                  <a:lnTo>
                    <a:pt x="195338" y="228600"/>
                  </a:lnTo>
                  <a:lnTo>
                    <a:pt x="195326" y="227330"/>
                  </a:lnTo>
                  <a:lnTo>
                    <a:pt x="195351" y="224790"/>
                  </a:lnTo>
                  <a:lnTo>
                    <a:pt x="195910" y="222250"/>
                  </a:lnTo>
                  <a:lnTo>
                    <a:pt x="195656" y="220980"/>
                  </a:lnTo>
                  <a:lnTo>
                    <a:pt x="194017" y="219710"/>
                  </a:lnTo>
                  <a:lnTo>
                    <a:pt x="193421" y="218440"/>
                  </a:lnTo>
                  <a:lnTo>
                    <a:pt x="193255" y="218440"/>
                  </a:lnTo>
                  <a:lnTo>
                    <a:pt x="192963" y="217170"/>
                  </a:lnTo>
                  <a:lnTo>
                    <a:pt x="195999" y="217170"/>
                  </a:lnTo>
                  <a:lnTo>
                    <a:pt x="199110" y="218440"/>
                  </a:lnTo>
                  <a:lnTo>
                    <a:pt x="199859" y="222250"/>
                  </a:lnTo>
                  <a:lnTo>
                    <a:pt x="199834" y="226060"/>
                  </a:lnTo>
                  <a:lnTo>
                    <a:pt x="199961" y="226060"/>
                  </a:lnTo>
                  <a:lnTo>
                    <a:pt x="202298" y="228600"/>
                  </a:lnTo>
                  <a:lnTo>
                    <a:pt x="203288" y="231140"/>
                  </a:lnTo>
                  <a:lnTo>
                    <a:pt x="204355" y="234950"/>
                  </a:lnTo>
                  <a:lnTo>
                    <a:pt x="204355" y="222250"/>
                  </a:lnTo>
                  <a:lnTo>
                    <a:pt x="204292" y="220980"/>
                  </a:lnTo>
                  <a:lnTo>
                    <a:pt x="204165" y="220980"/>
                  </a:lnTo>
                  <a:lnTo>
                    <a:pt x="204889" y="218440"/>
                  </a:lnTo>
                  <a:lnTo>
                    <a:pt x="204000" y="217170"/>
                  </a:lnTo>
                  <a:lnTo>
                    <a:pt x="200850" y="214630"/>
                  </a:lnTo>
                  <a:lnTo>
                    <a:pt x="199364" y="213360"/>
                  </a:lnTo>
                  <a:lnTo>
                    <a:pt x="195580" y="212090"/>
                  </a:lnTo>
                  <a:lnTo>
                    <a:pt x="194818" y="210820"/>
                  </a:lnTo>
                  <a:lnTo>
                    <a:pt x="194881" y="203200"/>
                  </a:lnTo>
                  <a:lnTo>
                    <a:pt x="195516" y="201930"/>
                  </a:lnTo>
                  <a:lnTo>
                    <a:pt x="196227" y="201930"/>
                  </a:lnTo>
                  <a:lnTo>
                    <a:pt x="197573" y="203200"/>
                  </a:lnTo>
                  <a:lnTo>
                    <a:pt x="199301" y="205740"/>
                  </a:lnTo>
                  <a:lnTo>
                    <a:pt x="200139" y="208280"/>
                  </a:lnTo>
                  <a:lnTo>
                    <a:pt x="201917" y="210820"/>
                  </a:lnTo>
                  <a:lnTo>
                    <a:pt x="203034" y="213360"/>
                  </a:lnTo>
                  <a:lnTo>
                    <a:pt x="205320" y="214630"/>
                  </a:lnTo>
                  <a:lnTo>
                    <a:pt x="205968" y="214630"/>
                  </a:lnTo>
                  <a:lnTo>
                    <a:pt x="207683" y="217170"/>
                  </a:lnTo>
                  <a:lnTo>
                    <a:pt x="207784" y="218440"/>
                  </a:lnTo>
                  <a:lnTo>
                    <a:pt x="207784" y="208445"/>
                  </a:lnTo>
                  <a:lnTo>
                    <a:pt x="206679" y="209550"/>
                  </a:lnTo>
                  <a:lnTo>
                    <a:pt x="204685" y="210820"/>
                  </a:lnTo>
                  <a:lnTo>
                    <a:pt x="202793" y="210820"/>
                  </a:lnTo>
                  <a:lnTo>
                    <a:pt x="203022" y="209550"/>
                  </a:lnTo>
                  <a:lnTo>
                    <a:pt x="203225" y="209550"/>
                  </a:lnTo>
                  <a:lnTo>
                    <a:pt x="204533" y="208280"/>
                  </a:lnTo>
                  <a:lnTo>
                    <a:pt x="204546" y="205740"/>
                  </a:lnTo>
                  <a:lnTo>
                    <a:pt x="201637" y="201930"/>
                  </a:lnTo>
                  <a:lnTo>
                    <a:pt x="199796" y="200660"/>
                  </a:lnTo>
                  <a:lnTo>
                    <a:pt x="198234" y="199390"/>
                  </a:lnTo>
                  <a:lnTo>
                    <a:pt x="196672" y="198120"/>
                  </a:lnTo>
                  <a:lnTo>
                    <a:pt x="195999" y="198120"/>
                  </a:lnTo>
                  <a:lnTo>
                    <a:pt x="196138" y="195580"/>
                  </a:lnTo>
                  <a:lnTo>
                    <a:pt x="196659" y="194310"/>
                  </a:lnTo>
                  <a:lnTo>
                    <a:pt x="198335" y="194310"/>
                  </a:lnTo>
                  <a:lnTo>
                    <a:pt x="196405" y="191770"/>
                  </a:lnTo>
                  <a:lnTo>
                    <a:pt x="195605" y="190500"/>
                  </a:lnTo>
                  <a:lnTo>
                    <a:pt x="194449" y="187134"/>
                  </a:lnTo>
                  <a:lnTo>
                    <a:pt x="194449" y="191770"/>
                  </a:lnTo>
                  <a:lnTo>
                    <a:pt x="194284" y="194310"/>
                  </a:lnTo>
                  <a:lnTo>
                    <a:pt x="192366" y="195999"/>
                  </a:lnTo>
                  <a:lnTo>
                    <a:pt x="192366" y="209550"/>
                  </a:lnTo>
                  <a:lnTo>
                    <a:pt x="191909" y="210223"/>
                  </a:lnTo>
                  <a:lnTo>
                    <a:pt x="191909" y="224790"/>
                  </a:lnTo>
                  <a:lnTo>
                    <a:pt x="191363" y="225742"/>
                  </a:lnTo>
                  <a:lnTo>
                    <a:pt x="191363" y="240030"/>
                  </a:lnTo>
                  <a:lnTo>
                    <a:pt x="190766" y="241300"/>
                  </a:lnTo>
                  <a:lnTo>
                    <a:pt x="188429" y="242570"/>
                  </a:lnTo>
                  <a:lnTo>
                    <a:pt x="187718" y="243840"/>
                  </a:lnTo>
                  <a:lnTo>
                    <a:pt x="186639" y="243840"/>
                  </a:lnTo>
                  <a:lnTo>
                    <a:pt x="186639" y="250190"/>
                  </a:lnTo>
                  <a:lnTo>
                    <a:pt x="186550" y="251460"/>
                  </a:lnTo>
                  <a:lnTo>
                    <a:pt x="184861" y="254000"/>
                  </a:lnTo>
                  <a:lnTo>
                    <a:pt x="182003" y="254000"/>
                  </a:lnTo>
                  <a:lnTo>
                    <a:pt x="183349" y="252730"/>
                  </a:lnTo>
                  <a:lnTo>
                    <a:pt x="183362" y="250190"/>
                  </a:lnTo>
                  <a:lnTo>
                    <a:pt x="183515" y="248920"/>
                  </a:lnTo>
                  <a:lnTo>
                    <a:pt x="184327" y="247650"/>
                  </a:lnTo>
                  <a:lnTo>
                    <a:pt x="185369" y="247650"/>
                  </a:lnTo>
                  <a:lnTo>
                    <a:pt x="186639" y="250190"/>
                  </a:lnTo>
                  <a:lnTo>
                    <a:pt x="186639" y="243840"/>
                  </a:lnTo>
                  <a:lnTo>
                    <a:pt x="184264" y="243840"/>
                  </a:lnTo>
                  <a:lnTo>
                    <a:pt x="185356" y="240030"/>
                  </a:lnTo>
                  <a:lnTo>
                    <a:pt x="184975" y="237490"/>
                  </a:lnTo>
                  <a:lnTo>
                    <a:pt x="184518" y="234950"/>
                  </a:lnTo>
                  <a:lnTo>
                    <a:pt x="184302" y="233680"/>
                  </a:lnTo>
                  <a:lnTo>
                    <a:pt x="184073" y="232410"/>
                  </a:lnTo>
                  <a:lnTo>
                    <a:pt x="184607" y="232410"/>
                  </a:lnTo>
                  <a:lnTo>
                    <a:pt x="189611" y="233680"/>
                  </a:lnTo>
                  <a:lnTo>
                    <a:pt x="191312" y="236220"/>
                  </a:lnTo>
                  <a:lnTo>
                    <a:pt x="191363" y="240030"/>
                  </a:lnTo>
                  <a:lnTo>
                    <a:pt x="191363" y="225742"/>
                  </a:lnTo>
                  <a:lnTo>
                    <a:pt x="191211" y="226060"/>
                  </a:lnTo>
                  <a:lnTo>
                    <a:pt x="190284" y="227330"/>
                  </a:lnTo>
                  <a:lnTo>
                    <a:pt x="189026" y="226060"/>
                  </a:lnTo>
                  <a:lnTo>
                    <a:pt x="188785" y="224790"/>
                  </a:lnTo>
                  <a:lnTo>
                    <a:pt x="188087" y="223520"/>
                  </a:lnTo>
                  <a:lnTo>
                    <a:pt x="187756" y="222250"/>
                  </a:lnTo>
                  <a:lnTo>
                    <a:pt x="187223" y="220980"/>
                  </a:lnTo>
                  <a:lnTo>
                    <a:pt x="186944" y="220980"/>
                  </a:lnTo>
                  <a:lnTo>
                    <a:pt x="186436" y="219710"/>
                  </a:lnTo>
                  <a:lnTo>
                    <a:pt x="190144" y="219710"/>
                  </a:lnTo>
                  <a:lnTo>
                    <a:pt x="191897" y="220980"/>
                  </a:lnTo>
                  <a:lnTo>
                    <a:pt x="191909" y="224790"/>
                  </a:lnTo>
                  <a:lnTo>
                    <a:pt x="191909" y="210223"/>
                  </a:lnTo>
                  <a:lnTo>
                    <a:pt x="190614" y="212090"/>
                  </a:lnTo>
                  <a:lnTo>
                    <a:pt x="186474" y="212090"/>
                  </a:lnTo>
                  <a:lnTo>
                    <a:pt x="186537" y="210820"/>
                  </a:lnTo>
                  <a:lnTo>
                    <a:pt x="187413" y="209550"/>
                  </a:lnTo>
                  <a:lnTo>
                    <a:pt x="187198" y="208280"/>
                  </a:lnTo>
                  <a:lnTo>
                    <a:pt x="184746" y="204470"/>
                  </a:lnTo>
                  <a:lnTo>
                    <a:pt x="184480" y="204304"/>
                  </a:lnTo>
                  <a:lnTo>
                    <a:pt x="184480" y="213360"/>
                  </a:lnTo>
                  <a:lnTo>
                    <a:pt x="184111" y="214884"/>
                  </a:lnTo>
                  <a:lnTo>
                    <a:pt x="184111" y="226060"/>
                  </a:lnTo>
                  <a:lnTo>
                    <a:pt x="183819" y="229870"/>
                  </a:lnTo>
                  <a:lnTo>
                    <a:pt x="183197" y="232410"/>
                  </a:lnTo>
                  <a:lnTo>
                    <a:pt x="182854" y="233146"/>
                  </a:lnTo>
                  <a:lnTo>
                    <a:pt x="182854" y="246380"/>
                  </a:lnTo>
                  <a:lnTo>
                    <a:pt x="182626" y="247650"/>
                  </a:lnTo>
                  <a:lnTo>
                    <a:pt x="182105" y="248920"/>
                  </a:lnTo>
                  <a:lnTo>
                    <a:pt x="180136" y="248920"/>
                  </a:lnTo>
                  <a:lnTo>
                    <a:pt x="180136" y="257810"/>
                  </a:lnTo>
                  <a:lnTo>
                    <a:pt x="179539" y="259080"/>
                  </a:lnTo>
                  <a:lnTo>
                    <a:pt x="177507" y="261620"/>
                  </a:lnTo>
                  <a:lnTo>
                    <a:pt x="175679" y="261620"/>
                  </a:lnTo>
                  <a:lnTo>
                    <a:pt x="175653" y="259080"/>
                  </a:lnTo>
                  <a:lnTo>
                    <a:pt x="176034" y="257810"/>
                  </a:lnTo>
                  <a:lnTo>
                    <a:pt x="177139" y="256540"/>
                  </a:lnTo>
                  <a:lnTo>
                    <a:pt x="179844" y="256540"/>
                  </a:lnTo>
                  <a:lnTo>
                    <a:pt x="180136" y="257810"/>
                  </a:lnTo>
                  <a:lnTo>
                    <a:pt x="180136" y="248920"/>
                  </a:lnTo>
                  <a:lnTo>
                    <a:pt x="179362" y="248920"/>
                  </a:lnTo>
                  <a:lnTo>
                    <a:pt x="177698" y="247650"/>
                  </a:lnTo>
                  <a:lnTo>
                    <a:pt x="174383" y="245110"/>
                  </a:lnTo>
                  <a:lnTo>
                    <a:pt x="174040" y="240030"/>
                  </a:lnTo>
                  <a:lnTo>
                    <a:pt x="173609" y="238760"/>
                  </a:lnTo>
                  <a:lnTo>
                    <a:pt x="173367" y="236664"/>
                  </a:lnTo>
                  <a:lnTo>
                    <a:pt x="173367" y="248920"/>
                  </a:lnTo>
                  <a:lnTo>
                    <a:pt x="173228" y="250190"/>
                  </a:lnTo>
                  <a:lnTo>
                    <a:pt x="172262" y="254000"/>
                  </a:lnTo>
                  <a:lnTo>
                    <a:pt x="170408" y="257810"/>
                  </a:lnTo>
                  <a:lnTo>
                    <a:pt x="167208" y="257810"/>
                  </a:lnTo>
                  <a:lnTo>
                    <a:pt x="167106" y="256540"/>
                  </a:lnTo>
                  <a:lnTo>
                    <a:pt x="166776" y="254000"/>
                  </a:lnTo>
                  <a:lnTo>
                    <a:pt x="166738" y="252730"/>
                  </a:lnTo>
                  <a:lnTo>
                    <a:pt x="168440" y="251460"/>
                  </a:lnTo>
                  <a:lnTo>
                    <a:pt x="168554" y="248920"/>
                  </a:lnTo>
                  <a:lnTo>
                    <a:pt x="170256" y="247650"/>
                  </a:lnTo>
                  <a:lnTo>
                    <a:pt x="171107" y="247650"/>
                  </a:lnTo>
                  <a:lnTo>
                    <a:pt x="172910" y="248920"/>
                  </a:lnTo>
                  <a:lnTo>
                    <a:pt x="173367" y="248920"/>
                  </a:lnTo>
                  <a:lnTo>
                    <a:pt x="173367" y="236664"/>
                  </a:lnTo>
                  <a:lnTo>
                    <a:pt x="173316" y="236220"/>
                  </a:lnTo>
                  <a:lnTo>
                    <a:pt x="173050" y="234950"/>
                  </a:lnTo>
                  <a:lnTo>
                    <a:pt x="176339" y="234950"/>
                  </a:lnTo>
                  <a:lnTo>
                    <a:pt x="178689" y="237490"/>
                  </a:lnTo>
                  <a:lnTo>
                    <a:pt x="181000" y="238760"/>
                  </a:lnTo>
                  <a:lnTo>
                    <a:pt x="182156" y="241300"/>
                  </a:lnTo>
                  <a:lnTo>
                    <a:pt x="182511" y="242570"/>
                  </a:lnTo>
                  <a:lnTo>
                    <a:pt x="180009" y="243840"/>
                  </a:lnTo>
                  <a:lnTo>
                    <a:pt x="179006" y="243840"/>
                  </a:lnTo>
                  <a:lnTo>
                    <a:pt x="180809" y="245110"/>
                  </a:lnTo>
                  <a:lnTo>
                    <a:pt x="182270" y="246380"/>
                  </a:lnTo>
                  <a:lnTo>
                    <a:pt x="182854" y="246380"/>
                  </a:lnTo>
                  <a:lnTo>
                    <a:pt x="182854" y="233146"/>
                  </a:lnTo>
                  <a:lnTo>
                    <a:pt x="182600" y="233680"/>
                  </a:lnTo>
                  <a:lnTo>
                    <a:pt x="181356" y="232410"/>
                  </a:lnTo>
                  <a:lnTo>
                    <a:pt x="180124" y="231140"/>
                  </a:lnTo>
                  <a:lnTo>
                    <a:pt x="178803" y="231140"/>
                  </a:lnTo>
                  <a:lnTo>
                    <a:pt x="176517" y="228600"/>
                  </a:lnTo>
                  <a:lnTo>
                    <a:pt x="176568" y="227330"/>
                  </a:lnTo>
                  <a:lnTo>
                    <a:pt x="178193" y="224790"/>
                  </a:lnTo>
                  <a:lnTo>
                    <a:pt x="176110" y="223520"/>
                  </a:lnTo>
                  <a:lnTo>
                    <a:pt x="175310" y="222250"/>
                  </a:lnTo>
                  <a:lnTo>
                    <a:pt x="174548" y="222250"/>
                  </a:lnTo>
                  <a:lnTo>
                    <a:pt x="172796" y="220980"/>
                  </a:lnTo>
                  <a:lnTo>
                    <a:pt x="173037" y="219710"/>
                  </a:lnTo>
                  <a:lnTo>
                    <a:pt x="172605" y="219710"/>
                  </a:lnTo>
                  <a:lnTo>
                    <a:pt x="172402" y="220980"/>
                  </a:lnTo>
                  <a:lnTo>
                    <a:pt x="172148" y="222250"/>
                  </a:lnTo>
                  <a:lnTo>
                    <a:pt x="171742" y="222250"/>
                  </a:lnTo>
                  <a:lnTo>
                    <a:pt x="170675" y="223266"/>
                  </a:lnTo>
                  <a:lnTo>
                    <a:pt x="170675" y="233680"/>
                  </a:lnTo>
                  <a:lnTo>
                    <a:pt x="170675" y="234950"/>
                  </a:lnTo>
                  <a:lnTo>
                    <a:pt x="169392" y="237490"/>
                  </a:lnTo>
                  <a:lnTo>
                    <a:pt x="168897" y="238760"/>
                  </a:lnTo>
                  <a:lnTo>
                    <a:pt x="167767" y="241300"/>
                  </a:lnTo>
                  <a:lnTo>
                    <a:pt x="167119" y="241300"/>
                  </a:lnTo>
                  <a:lnTo>
                    <a:pt x="165506" y="242570"/>
                  </a:lnTo>
                  <a:lnTo>
                    <a:pt x="164465" y="243840"/>
                  </a:lnTo>
                  <a:lnTo>
                    <a:pt x="162356" y="245110"/>
                  </a:lnTo>
                  <a:lnTo>
                    <a:pt x="161696" y="246380"/>
                  </a:lnTo>
                  <a:lnTo>
                    <a:pt x="161594" y="250190"/>
                  </a:lnTo>
                  <a:lnTo>
                    <a:pt x="161467" y="251460"/>
                  </a:lnTo>
                  <a:lnTo>
                    <a:pt x="161010" y="251460"/>
                  </a:lnTo>
                  <a:lnTo>
                    <a:pt x="159245" y="252641"/>
                  </a:lnTo>
                  <a:lnTo>
                    <a:pt x="159245" y="257810"/>
                  </a:lnTo>
                  <a:lnTo>
                    <a:pt x="158965" y="260350"/>
                  </a:lnTo>
                  <a:lnTo>
                    <a:pt x="157327" y="265430"/>
                  </a:lnTo>
                  <a:lnTo>
                    <a:pt x="156019" y="267970"/>
                  </a:lnTo>
                  <a:lnTo>
                    <a:pt x="155892" y="270510"/>
                  </a:lnTo>
                  <a:lnTo>
                    <a:pt x="157556" y="274320"/>
                  </a:lnTo>
                  <a:lnTo>
                    <a:pt x="157568" y="284480"/>
                  </a:lnTo>
                  <a:lnTo>
                    <a:pt x="157454" y="289560"/>
                  </a:lnTo>
                  <a:lnTo>
                    <a:pt x="156997" y="295910"/>
                  </a:lnTo>
                  <a:lnTo>
                    <a:pt x="156298" y="298754"/>
                  </a:lnTo>
                  <a:lnTo>
                    <a:pt x="156298" y="377190"/>
                  </a:lnTo>
                  <a:lnTo>
                    <a:pt x="153136" y="377190"/>
                  </a:lnTo>
                  <a:lnTo>
                    <a:pt x="153263" y="375920"/>
                  </a:lnTo>
                  <a:lnTo>
                    <a:pt x="153644" y="374650"/>
                  </a:lnTo>
                  <a:lnTo>
                    <a:pt x="154025" y="373380"/>
                  </a:lnTo>
                  <a:lnTo>
                    <a:pt x="154432" y="370840"/>
                  </a:lnTo>
                  <a:lnTo>
                    <a:pt x="153606" y="369570"/>
                  </a:lnTo>
                  <a:lnTo>
                    <a:pt x="152425" y="369570"/>
                  </a:lnTo>
                  <a:lnTo>
                    <a:pt x="152425" y="372110"/>
                  </a:lnTo>
                  <a:lnTo>
                    <a:pt x="152387" y="373380"/>
                  </a:lnTo>
                  <a:lnTo>
                    <a:pt x="151892" y="374650"/>
                  </a:lnTo>
                  <a:lnTo>
                    <a:pt x="150545" y="374650"/>
                  </a:lnTo>
                  <a:lnTo>
                    <a:pt x="149923" y="373380"/>
                  </a:lnTo>
                  <a:lnTo>
                    <a:pt x="149936" y="372110"/>
                  </a:lnTo>
                  <a:lnTo>
                    <a:pt x="150355" y="370840"/>
                  </a:lnTo>
                  <a:lnTo>
                    <a:pt x="151815" y="370840"/>
                  </a:lnTo>
                  <a:lnTo>
                    <a:pt x="152425" y="372110"/>
                  </a:lnTo>
                  <a:lnTo>
                    <a:pt x="152425" y="369570"/>
                  </a:lnTo>
                  <a:lnTo>
                    <a:pt x="149910" y="369570"/>
                  </a:lnTo>
                  <a:lnTo>
                    <a:pt x="148501" y="372110"/>
                  </a:lnTo>
                  <a:lnTo>
                    <a:pt x="148831" y="374650"/>
                  </a:lnTo>
                  <a:lnTo>
                    <a:pt x="150761" y="377190"/>
                  </a:lnTo>
                  <a:lnTo>
                    <a:pt x="151536" y="377190"/>
                  </a:lnTo>
                  <a:lnTo>
                    <a:pt x="151726" y="378460"/>
                  </a:lnTo>
                  <a:lnTo>
                    <a:pt x="148158" y="378460"/>
                  </a:lnTo>
                  <a:lnTo>
                    <a:pt x="147231" y="372110"/>
                  </a:lnTo>
                  <a:lnTo>
                    <a:pt x="147332" y="370840"/>
                  </a:lnTo>
                  <a:lnTo>
                    <a:pt x="147929" y="368300"/>
                  </a:lnTo>
                  <a:lnTo>
                    <a:pt x="148818" y="367030"/>
                  </a:lnTo>
                  <a:lnTo>
                    <a:pt x="154419" y="367030"/>
                  </a:lnTo>
                  <a:lnTo>
                    <a:pt x="155130" y="369570"/>
                  </a:lnTo>
                  <a:lnTo>
                    <a:pt x="155448" y="369570"/>
                  </a:lnTo>
                  <a:lnTo>
                    <a:pt x="155562" y="374650"/>
                  </a:lnTo>
                  <a:lnTo>
                    <a:pt x="156210" y="375920"/>
                  </a:lnTo>
                  <a:lnTo>
                    <a:pt x="156298" y="377190"/>
                  </a:lnTo>
                  <a:lnTo>
                    <a:pt x="156298" y="298754"/>
                  </a:lnTo>
                  <a:lnTo>
                    <a:pt x="155765" y="300913"/>
                  </a:lnTo>
                  <a:lnTo>
                    <a:pt x="155765" y="363220"/>
                  </a:lnTo>
                  <a:lnTo>
                    <a:pt x="154952" y="360680"/>
                  </a:lnTo>
                  <a:lnTo>
                    <a:pt x="154178" y="358140"/>
                  </a:lnTo>
                  <a:lnTo>
                    <a:pt x="153085" y="352894"/>
                  </a:lnTo>
                  <a:lnTo>
                    <a:pt x="153085" y="361950"/>
                  </a:lnTo>
                  <a:lnTo>
                    <a:pt x="153047" y="363220"/>
                  </a:lnTo>
                  <a:lnTo>
                    <a:pt x="152590" y="364490"/>
                  </a:lnTo>
                  <a:lnTo>
                    <a:pt x="150647" y="364490"/>
                  </a:lnTo>
                  <a:lnTo>
                    <a:pt x="148767" y="365760"/>
                  </a:lnTo>
                  <a:lnTo>
                    <a:pt x="148196" y="365760"/>
                  </a:lnTo>
                  <a:lnTo>
                    <a:pt x="147256" y="367030"/>
                  </a:lnTo>
                  <a:lnTo>
                    <a:pt x="146989" y="367030"/>
                  </a:lnTo>
                  <a:lnTo>
                    <a:pt x="146989" y="379730"/>
                  </a:lnTo>
                  <a:lnTo>
                    <a:pt x="146443" y="381000"/>
                  </a:lnTo>
                  <a:lnTo>
                    <a:pt x="144297" y="382270"/>
                  </a:lnTo>
                  <a:lnTo>
                    <a:pt x="142913" y="383540"/>
                  </a:lnTo>
                  <a:lnTo>
                    <a:pt x="141516" y="386080"/>
                  </a:lnTo>
                  <a:lnTo>
                    <a:pt x="141058" y="387350"/>
                  </a:lnTo>
                  <a:lnTo>
                    <a:pt x="139407" y="386080"/>
                  </a:lnTo>
                  <a:lnTo>
                    <a:pt x="139242" y="386080"/>
                  </a:lnTo>
                  <a:lnTo>
                    <a:pt x="139280" y="384810"/>
                  </a:lnTo>
                  <a:lnTo>
                    <a:pt x="139369" y="383540"/>
                  </a:lnTo>
                  <a:lnTo>
                    <a:pt x="140589" y="381000"/>
                  </a:lnTo>
                  <a:lnTo>
                    <a:pt x="142100" y="379730"/>
                  </a:lnTo>
                  <a:lnTo>
                    <a:pt x="144475" y="378460"/>
                  </a:lnTo>
                  <a:lnTo>
                    <a:pt x="146138" y="378460"/>
                  </a:lnTo>
                  <a:lnTo>
                    <a:pt x="146735" y="379730"/>
                  </a:lnTo>
                  <a:lnTo>
                    <a:pt x="146989" y="379730"/>
                  </a:lnTo>
                  <a:lnTo>
                    <a:pt x="146989" y="367030"/>
                  </a:lnTo>
                  <a:lnTo>
                    <a:pt x="146456" y="367030"/>
                  </a:lnTo>
                  <a:lnTo>
                    <a:pt x="145745" y="368300"/>
                  </a:lnTo>
                  <a:lnTo>
                    <a:pt x="146050" y="370840"/>
                  </a:lnTo>
                  <a:lnTo>
                    <a:pt x="145656" y="373380"/>
                  </a:lnTo>
                  <a:lnTo>
                    <a:pt x="145186" y="375920"/>
                  </a:lnTo>
                  <a:lnTo>
                    <a:pt x="145110" y="377190"/>
                  </a:lnTo>
                  <a:lnTo>
                    <a:pt x="143611" y="377190"/>
                  </a:lnTo>
                  <a:lnTo>
                    <a:pt x="143637" y="374650"/>
                  </a:lnTo>
                  <a:lnTo>
                    <a:pt x="144805" y="372110"/>
                  </a:lnTo>
                  <a:lnTo>
                    <a:pt x="144424" y="370840"/>
                  </a:lnTo>
                  <a:lnTo>
                    <a:pt x="142798" y="368300"/>
                  </a:lnTo>
                  <a:lnTo>
                    <a:pt x="142633" y="367030"/>
                  </a:lnTo>
                  <a:lnTo>
                    <a:pt x="142201" y="364490"/>
                  </a:lnTo>
                  <a:lnTo>
                    <a:pt x="142011" y="361950"/>
                  </a:lnTo>
                  <a:lnTo>
                    <a:pt x="140563" y="360680"/>
                  </a:lnTo>
                  <a:lnTo>
                    <a:pt x="139649" y="359410"/>
                  </a:lnTo>
                  <a:lnTo>
                    <a:pt x="139166" y="359410"/>
                  </a:lnTo>
                  <a:lnTo>
                    <a:pt x="138811" y="360680"/>
                  </a:lnTo>
                  <a:lnTo>
                    <a:pt x="137160" y="363220"/>
                  </a:lnTo>
                  <a:lnTo>
                    <a:pt x="135521" y="364490"/>
                  </a:lnTo>
                  <a:lnTo>
                    <a:pt x="135153" y="364490"/>
                  </a:lnTo>
                  <a:lnTo>
                    <a:pt x="134086" y="367030"/>
                  </a:lnTo>
                  <a:lnTo>
                    <a:pt x="136690" y="367030"/>
                  </a:lnTo>
                  <a:lnTo>
                    <a:pt x="139141" y="368300"/>
                  </a:lnTo>
                  <a:lnTo>
                    <a:pt x="140233" y="369570"/>
                  </a:lnTo>
                  <a:lnTo>
                    <a:pt x="140906" y="373380"/>
                  </a:lnTo>
                  <a:lnTo>
                    <a:pt x="140589" y="373926"/>
                  </a:lnTo>
                  <a:lnTo>
                    <a:pt x="140589" y="378460"/>
                  </a:lnTo>
                  <a:lnTo>
                    <a:pt x="139407" y="379730"/>
                  </a:lnTo>
                  <a:lnTo>
                    <a:pt x="138480" y="381000"/>
                  </a:lnTo>
                  <a:lnTo>
                    <a:pt x="136575" y="382270"/>
                  </a:lnTo>
                  <a:lnTo>
                    <a:pt x="136055" y="383540"/>
                  </a:lnTo>
                  <a:lnTo>
                    <a:pt x="136118" y="386080"/>
                  </a:lnTo>
                  <a:lnTo>
                    <a:pt x="135801" y="387350"/>
                  </a:lnTo>
                  <a:lnTo>
                    <a:pt x="132956" y="387350"/>
                  </a:lnTo>
                  <a:lnTo>
                    <a:pt x="132029" y="386080"/>
                  </a:lnTo>
                  <a:lnTo>
                    <a:pt x="131076" y="386080"/>
                  </a:lnTo>
                  <a:lnTo>
                    <a:pt x="131102" y="384810"/>
                  </a:lnTo>
                  <a:lnTo>
                    <a:pt x="132397" y="383540"/>
                  </a:lnTo>
                  <a:lnTo>
                    <a:pt x="133451" y="381000"/>
                  </a:lnTo>
                  <a:lnTo>
                    <a:pt x="135051" y="379730"/>
                  </a:lnTo>
                  <a:lnTo>
                    <a:pt x="135813" y="378460"/>
                  </a:lnTo>
                  <a:lnTo>
                    <a:pt x="140589" y="378460"/>
                  </a:lnTo>
                  <a:lnTo>
                    <a:pt x="140589" y="373926"/>
                  </a:lnTo>
                  <a:lnTo>
                    <a:pt x="140157" y="374650"/>
                  </a:lnTo>
                  <a:lnTo>
                    <a:pt x="138582" y="377190"/>
                  </a:lnTo>
                  <a:lnTo>
                    <a:pt x="137515" y="377190"/>
                  </a:lnTo>
                  <a:lnTo>
                    <a:pt x="137452" y="375920"/>
                  </a:lnTo>
                  <a:lnTo>
                    <a:pt x="137617" y="374650"/>
                  </a:lnTo>
                  <a:lnTo>
                    <a:pt x="137820" y="373380"/>
                  </a:lnTo>
                  <a:lnTo>
                    <a:pt x="138328" y="370840"/>
                  </a:lnTo>
                  <a:lnTo>
                    <a:pt x="137718" y="369570"/>
                  </a:lnTo>
                  <a:lnTo>
                    <a:pt x="136118" y="368820"/>
                  </a:lnTo>
                  <a:lnTo>
                    <a:pt x="136118" y="374650"/>
                  </a:lnTo>
                  <a:lnTo>
                    <a:pt x="135940" y="375920"/>
                  </a:lnTo>
                  <a:lnTo>
                    <a:pt x="134543" y="375920"/>
                  </a:lnTo>
                  <a:lnTo>
                    <a:pt x="133769" y="374650"/>
                  </a:lnTo>
                  <a:lnTo>
                    <a:pt x="133896" y="372110"/>
                  </a:lnTo>
                  <a:lnTo>
                    <a:pt x="134531" y="370840"/>
                  </a:lnTo>
                  <a:lnTo>
                    <a:pt x="135470" y="370840"/>
                  </a:lnTo>
                  <a:lnTo>
                    <a:pt x="136055" y="372110"/>
                  </a:lnTo>
                  <a:lnTo>
                    <a:pt x="136118" y="374650"/>
                  </a:lnTo>
                  <a:lnTo>
                    <a:pt x="136118" y="368820"/>
                  </a:lnTo>
                  <a:lnTo>
                    <a:pt x="135039" y="368300"/>
                  </a:lnTo>
                  <a:lnTo>
                    <a:pt x="132905" y="369570"/>
                  </a:lnTo>
                  <a:lnTo>
                    <a:pt x="131673" y="370840"/>
                  </a:lnTo>
                  <a:lnTo>
                    <a:pt x="131610" y="372110"/>
                  </a:lnTo>
                  <a:lnTo>
                    <a:pt x="132384" y="373380"/>
                  </a:lnTo>
                  <a:lnTo>
                    <a:pt x="132676" y="374650"/>
                  </a:lnTo>
                  <a:lnTo>
                    <a:pt x="132943" y="377190"/>
                  </a:lnTo>
                  <a:lnTo>
                    <a:pt x="132308" y="377190"/>
                  </a:lnTo>
                  <a:lnTo>
                    <a:pt x="130911" y="378142"/>
                  </a:lnTo>
                  <a:lnTo>
                    <a:pt x="130911" y="379730"/>
                  </a:lnTo>
                  <a:lnTo>
                    <a:pt x="130263" y="381000"/>
                  </a:lnTo>
                  <a:lnTo>
                    <a:pt x="129844" y="381000"/>
                  </a:lnTo>
                  <a:lnTo>
                    <a:pt x="127482" y="382270"/>
                  </a:lnTo>
                  <a:lnTo>
                    <a:pt x="126784" y="384238"/>
                  </a:lnTo>
                  <a:lnTo>
                    <a:pt x="126784" y="397510"/>
                  </a:lnTo>
                  <a:lnTo>
                    <a:pt x="124980" y="398780"/>
                  </a:lnTo>
                  <a:lnTo>
                    <a:pt x="123990" y="401320"/>
                  </a:lnTo>
                  <a:lnTo>
                    <a:pt x="121767" y="401320"/>
                  </a:lnTo>
                  <a:lnTo>
                    <a:pt x="121424" y="402590"/>
                  </a:lnTo>
                  <a:lnTo>
                    <a:pt x="120129" y="402590"/>
                  </a:lnTo>
                  <a:lnTo>
                    <a:pt x="120154" y="403860"/>
                  </a:lnTo>
                  <a:lnTo>
                    <a:pt x="121767" y="405130"/>
                  </a:lnTo>
                  <a:lnTo>
                    <a:pt x="122529" y="406400"/>
                  </a:lnTo>
                  <a:lnTo>
                    <a:pt x="124015" y="407670"/>
                  </a:lnTo>
                  <a:lnTo>
                    <a:pt x="123571" y="408940"/>
                  </a:lnTo>
                  <a:lnTo>
                    <a:pt x="120992" y="410210"/>
                  </a:lnTo>
                  <a:lnTo>
                    <a:pt x="119811" y="410210"/>
                  </a:lnTo>
                  <a:lnTo>
                    <a:pt x="119227" y="411480"/>
                  </a:lnTo>
                  <a:lnTo>
                    <a:pt x="121513" y="414020"/>
                  </a:lnTo>
                  <a:lnTo>
                    <a:pt x="120484" y="415290"/>
                  </a:lnTo>
                  <a:lnTo>
                    <a:pt x="118910" y="415290"/>
                  </a:lnTo>
                  <a:lnTo>
                    <a:pt x="119583" y="416560"/>
                  </a:lnTo>
                  <a:lnTo>
                    <a:pt x="119799" y="416560"/>
                  </a:lnTo>
                  <a:lnTo>
                    <a:pt x="121005" y="417830"/>
                  </a:lnTo>
                  <a:lnTo>
                    <a:pt x="120942" y="419100"/>
                  </a:lnTo>
                  <a:lnTo>
                    <a:pt x="119532" y="420370"/>
                  </a:lnTo>
                  <a:lnTo>
                    <a:pt x="118186" y="420370"/>
                  </a:lnTo>
                  <a:lnTo>
                    <a:pt x="118237" y="421640"/>
                  </a:lnTo>
                  <a:lnTo>
                    <a:pt x="119938" y="422910"/>
                  </a:lnTo>
                  <a:lnTo>
                    <a:pt x="120091" y="424180"/>
                  </a:lnTo>
                  <a:lnTo>
                    <a:pt x="118681" y="425450"/>
                  </a:lnTo>
                  <a:lnTo>
                    <a:pt x="118389" y="426720"/>
                  </a:lnTo>
                  <a:lnTo>
                    <a:pt x="119151" y="429260"/>
                  </a:lnTo>
                  <a:lnTo>
                    <a:pt x="118643" y="430530"/>
                  </a:lnTo>
                  <a:lnTo>
                    <a:pt x="117043" y="431800"/>
                  </a:lnTo>
                  <a:lnTo>
                    <a:pt x="116624" y="431800"/>
                  </a:lnTo>
                  <a:lnTo>
                    <a:pt x="114185" y="433070"/>
                  </a:lnTo>
                  <a:lnTo>
                    <a:pt x="112255" y="433070"/>
                  </a:lnTo>
                  <a:lnTo>
                    <a:pt x="108750" y="434340"/>
                  </a:lnTo>
                  <a:lnTo>
                    <a:pt x="101828" y="434340"/>
                  </a:lnTo>
                  <a:lnTo>
                    <a:pt x="101523" y="435610"/>
                  </a:lnTo>
                  <a:lnTo>
                    <a:pt x="101993" y="435610"/>
                  </a:lnTo>
                  <a:lnTo>
                    <a:pt x="104165" y="436880"/>
                  </a:lnTo>
                  <a:lnTo>
                    <a:pt x="104736" y="439420"/>
                  </a:lnTo>
                  <a:lnTo>
                    <a:pt x="104178" y="443230"/>
                  </a:lnTo>
                  <a:lnTo>
                    <a:pt x="104698" y="445770"/>
                  </a:lnTo>
                  <a:lnTo>
                    <a:pt x="107429" y="448310"/>
                  </a:lnTo>
                  <a:lnTo>
                    <a:pt x="108762" y="450850"/>
                  </a:lnTo>
                  <a:lnTo>
                    <a:pt x="112344" y="454660"/>
                  </a:lnTo>
                  <a:lnTo>
                    <a:pt x="115392" y="454660"/>
                  </a:lnTo>
                  <a:lnTo>
                    <a:pt x="116827" y="455930"/>
                  </a:lnTo>
                  <a:lnTo>
                    <a:pt x="119481" y="457200"/>
                  </a:lnTo>
                  <a:lnTo>
                    <a:pt x="119672" y="457200"/>
                  </a:lnTo>
                  <a:lnTo>
                    <a:pt x="118859" y="459740"/>
                  </a:lnTo>
                  <a:lnTo>
                    <a:pt x="118427" y="459740"/>
                  </a:lnTo>
                  <a:lnTo>
                    <a:pt x="117805" y="462280"/>
                  </a:lnTo>
                  <a:lnTo>
                    <a:pt x="121526" y="462280"/>
                  </a:lnTo>
                  <a:lnTo>
                    <a:pt x="122326" y="463550"/>
                  </a:lnTo>
                  <a:lnTo>
                    <a:pt x="123545" y="466090"/>
                  </a:lnTo>
                  <a:lnTo>
                    <a:pt x="124180" y="466090"/>
                  </a:lnTo>
                  <a:lnTo>
                    <a:pt x="125895" y="469900"/>
                  </a:lnTo>
                  <a:lnTo>
                    <a:pt x="125374" y="471170"/>
                  </a:lnTo>
                  <a:lnTo>
                    <a:pt x="124739" y="473710"/>
                  </a:lnTo>
                  <a:lnTo>
                    <a:pt x="123215" y="473710"/>
                  </a:lnTo>
                  <a:lnTo>
                    <a:pt x="122313" y="474738"/>
                  </a:lnTo>
                  <a:lnTo>
                    <a:pt x="122313" y="477520"/>
                  </a:lnTo>
                  <a:lnTo>
                    <a:pt x="121056" y="478790"/>
                  </a:lnTo>
                  <a:lnTo>
                    <a:pt x="120002" y="478790"/>
                  </a:lnTo>
                  <a:lnTo>
                    <a:pt x="117081" y="480060"/>
                  </a:lnTo>
                  <a:lnTo>
                    <a:pt x="117030" y="481330"/>
                  </a:lnTo>
                  <a:lnTo>
                    <a:pt x="118833" y="483870"/>
                  </a:lnTo>
                  <a:lnTo>
                    <a:pt x="119151" y="483870"/>
                  </a:lnTo>
                  <a:lnTo>
                    <a:pt x="117449" y="486410"/>
                  </a:lnTo>
                  <a:lnTo>
                    <a:pt x="116954" y="486410"/>
                  </a:lnTo>
                  <a:lnTo>
                    <a:pt x="116954" y="491490"/>
                  </a:lnTo>
                  <a:lnTo>
                    <a:pt x="114985" y="492760"/>
                  </a:lnTo>
                  <a:lnTo>
                    <a:pt x="111950" y="491490"/>
                  </a:lnTo>
                  <a:lnTo>
                    <a:pt x="112344" y="490220"/>
                  </a:lnTo>
                  <a:lnTo>
                    <a:pt x="112610" y="488950"/>
                  </a:lnTo>
                  <a:lnTo>
                    <a:pt x="116814" y="488950"/>
                  </a:lnTo>
                  <a:lnTo>
                    <a:pt x="116954" y="491490"/>
                  </a:lnTo>
                  <a:lnTo>
                    <a:pt x="116954" y="486410"/>
                  </a:lnTo>
                  <a:lnTo>
                    <a:pt x="115100" y="486410"/>
                  </a:lnTo>
                  <a:lnTo>
                    <a:pt x="113474" y="483870"/>
                  </a:lnTo>
                  <a:lnTo>
                    <a:pt x="113258" y="483870"/>
                  </a:lnTo>
                  <a:lnTo>
                    <a:pt x="111810" y="480199"/>
                  </a:lnTo>
                  <a:lnTo>
                    <a:pt x="111810" y="502920"/>
                  </a:lnTo>
                  <a:lnTo>
                    <a:pt x="107746" y="502920"/>
                  </a:lnTo>
                  <a:lnTo>
                    <a:pt x="106946" y="501650"/>
                  </a:lnTo>
                  <a:lnTo>
                    <a:pt x="106019" y="497840"/>
                  </a:lnTo>
                  <a:lnTo>
                    <a:pt x="105816" y="495300"/>
                  </a:lnTo>
                  <a:lnTo>
                    <a:pt x="106235" y="494030"/>
                  </a:lnTo>
                  <a:lnTo>
                    <a:pt x="109918" y="494030"/>
                  </a:lnTo>
                  <a:lnTo>
                    <a:pt x="110490" y="495300"/>
                  </a:lnTo>
                  <a:lnTo>
                    <a:pt x="111201" y="497840"/>
                  </a:lnTo>
                  <a:lnTo>
                    <a:pt x="111455" y="500380"/>
                  </a:lnTo>
                  <a:lnTo>
                    <a:pt x="111810" y="502920"/>
                  </a:lnTo>
                  <a:lnTo>
                    <a:pt x="111810" y="480199"/>
                  </a:lnTo>
                  <a:lnTo>
                    <a:pt x="111760" y="480060"/>
                  </a:lnTo>
                  <a:lnTo>
                    <a:pt x="112039" y="480060"/>
                  </a:lnTo>
                  <a:lnTo>
                    <a:pt x="115633" y="477520"/>
                  </a:lnTo>
                  <a:lnTo>
                    <a:pt x="116776" y="477520"/>
                  </a:lnTo>
                  <a:lnTo>
                    <a:pt x="119405" y="476250"/>
                  </a:lnTo>
                  <a:lnTo>
                    <a:pt x="120815" y="476250"/>
                  </a:lnTo>
                  <a:lnTo>
                    <a:pt x="122313" y="477520"/>
                  </a:lnTo>
                  <a:lnTo>
                    <a:pt x="122313" y="474738"/>
                  </a:lnTo>
                  <a:lnTo>
                    <a:pt x="122097" y="474980"/>
                  </a:lnTo>
                  <a:lnTo>
                    <a:pt x="119672" y="474980"/>
                  </a:lnTo>
                  <a:lnTo>
                    <a:pt x="119126" y="473710"/>
                  </a:lnTo>
                  <a:lnTo>
                    <a:pt x="119456" y="473710"/>
                  </a:lnTo>
                  <a:lnTo>
                    <a:pt x="119735" y="472440"/>
                  </a:lnTo>
                  <a:lnTo>
                    <a:pt x="119989" y="472440"/>
                  </a:lnTo>
                  <a:lnTo>
                    <a:pt x="120789" y="471170"/>
                  </a:lnTo>
                  <a:lnTo>
                    <a:pt x="120891" y="469900"/>
                  </a:lnTo>
                  <a:lnTo>
                    <a:pt x="120307" y="468630"/>
                  </a:lnTo>
                  <a:lnTo>
                    <a:pt x="116700" y="463524"/>
                  </a:lnTo>
                  <a:lnTo>
                    <a:pt x="116700" y="467360"/>
                  </a:lnTo>
                  <a:lnTo>
                    <a:pt x="116649" y="468630"/>
                  </a:lnTo>
                  <a:lnTo>
                    <a:pt x="115544" y="471170"/>
                  </a:lnTo>
                  <a:lnTo>
                    <a:pt x="114668" y="473710"/>
                  </a:lnTo>
                  <a:lnTo>
                    <a:pt x="114388" y="474980"/>
                  </a:lnTo>
                  <a:lnTo>
                    <a:pt x="112547" y="474980"/>
                  </a:lnTo>
                  <a:lnTo>
                    <a:pt x="112547" y="477520"/>
                  </a:lnTo>
                  <a:lnTo>
                    <a:pt x="111239" y="477520"/>
                  </a:lnTo>
                  <a:lnTo>
                    <a:pt x="109512" y="478790"/>
                  </a:lnTo>
                  <a:lnTo>
                    <a:pt x="109258" y="478790"/>
                  </a:lnTo>
                  <a:lnTo>
                    <a:pt x="109855" y="481330"/>
                  </a:lnTo>
                  <a:lnTo>
                    <a:pt x="110858" y="483870"/>
                  </a:lnTo>
                  <a:lnTo>
                    <a:pt x="110502" y="484263"/>
                  </a:lnTo>
                  <a:lnTo>
                    <a:pt x="110502" y="490220"/>
                  </a:lnTo>
                  <a:lnTo>
                    <a:pt x="110210" y="491490"/>
                  </a:lnTo>
                  <a:lnTo>
                    <a:pt x="108559" y="492760"/>
                  </a:lnTo>
                  <a:lnTo>
                    <a:pt x="105537" y="491490"/>
                  </a:lnTo>
                  <a:lnTo>
                    <a:pt x="105968" y="490220"/>
                  </a:lnTo>
                  <a:lnTo>
                    <a:pt x="106235" y="490220"/>
                  </a:lnTo>
                  <a:lnTo>
                    <a:pt x="108775" y="488950"/>
                  </a:lnTo>
                  <a:lnTo>
                    <a:pt x="109689" y="488950"/>
                  </a:lnTo>
                  <a:lnTo>
                    <a:pt x="110502" y="490220"/>
                  </a:lnTo>
                  <a:lnTo>
                    <a:pt x="110502" y="484263"/>
                  </a:lnTo>
                  <a:lnTo>
                    <a:pt x="109702" y="485140"/>
                  </a:lnTo>
                  <a:lnTo>
                    <a:pt x="108496" y="485140"/>
                  </a:lnTo>
                  <a:lnTo>
                    <a:pt x="106807" y="482600"/>
                  </a:lnTo>
                  <a:lnTo>
                    <a:pt x="106172" y="481330"/>
                  </a:lnTo>
                  <a:lnTo>
                    <a:pt x="105448" y="480060"/>
                  </a:lnTo>
                  <a:lnTo>
                    <a:pt x="105638" y="478790"/>
                  </a:lnTo>
                  <a:lnTo>
                    <a:pt x="107022" y="477520"/>
                  </a:lnTo>
                  <a:lnTo>
                    <a:pt x="108178" y="477520"/>
                  </a:lnTo>
                  <a:lnTo>
                    <a:pt x="110413" y="476250"/>
                  </a:lnTo>
                  <a:lnTo>
                    <a:pt x="111480" y="476250"/>
                  </a:lnTo>
                  <a:lnTo>
                    <a:pt x="112547" y="477520"/>
                  </a:lnTo>
                  <a:lnTo>
                    <a:pt x="112547" y="474980"/>
                  </a:lnTo>
                  <a:lnTo>
                    <a:pt x="108966" y="474980"/>
                  </a:lnTo>
                  <a:lnTo>
                    <a:pt x="109156" y="473710"/>
                  </a:lnTo>
                  <a:lnTo>
                    <a:pt x="109308" y="473710"/>
                  </a:lnTo>
                  <a:lnTo>
                    <a:pt x="110159" y="472440"/>
                  </a:lnTo>
                  <a:lnTo>
                    <a:pt x="113068" y="469900"/>
                  </a:lnTo>
                  <a:lnTo>
                    <a:pt x="112687" y="468630"/>
                  </a:lnTo>
                  <a:lnTo>
                    <a:pt x="111366" y="464820"/>
                  </a:lnTo>
                  <a:lnTo>
                    <a:pt x="111213" y="464820"/>
                  </a:lnTo>
                  <a:lnTo>
                    <a:pt x="109435" y="462280"/>
                  </a:lnTo>
                  <a:lnTo>
                    <a:pt x="109435" y="466090"/>
                  </a:lnTo>
                  <a:lnTo>
                    <a:pt x="108762" y="472440"/>
                  </a:lnTo>
                  <a:lnTo>
                    <a:pt x="107797" y="472440"/>
                  </a:lnTo>
                  <a:lnTo>
                    <a:pt x="105600" y="473710"/>
                  </a:lnTo>
                  <a:lnTo>
                    <a:pt x="105308" y="473710"/>
                  </a:lnTo>
                  <a:lnTo>
                    <a:pt x="105308" y="476250"/>
                  </a:lnTo>
                  <a:lnTo>
                    <a:pt x="102412" y="478790"/>
                  </a:lnTo>
                  <a:lnTo>
                    <a:pt x="102933" y="480060"/>
                  </a:lnTo>
                  <a:lnTo>
                    <a:pt x="104635" y="481330"/>
                  </a:lnTo>
                  <a:lnTo>
                    <a:pt x="104902" y="483870"/>
                  </a:lnTo>
                  <a:lnTo>
                    <a:pt x="103987" y="483870"/>
                  </a:lnTo>
                  <a:lnTo>
                    <a:pt x="103987" y="490220"/>
                  </a:lnTo>
                  <a:lnTo>
                    <a:pt x="103606" y="491490"/>
                  </a:lnTo>
                  <a:lnTo>
                    <a:pt x="101955" y="492760"/>
                  </a:lnTo>
                  <a:lnTo>
                    <a:pt x="101752" y="492671"/>
                  </a:lnTo>
                  <a:lnTo>
                    <a:pt x="101752" y="501650"/>
                  </a:lnTo>
                  <a:lnTo>
                    <a:pt x="101142" y="501650"/>
                  </a:lnTo>
                  <a:lnTo>
                    <a:pt x="98590" y="502920"/>
                  </a:lnTo>
                  <a:lnTo>
                    <a:pt x="97624" y="501650"/>
                  </a:lnTo>
                  <a:lnTo>
                    <a:pt x="96367" y="499110"/>
                  </a:lnTo>
                  <a:lnTo>
                    <a:pt x="96266" y="495300"/>
                  </a:lnTo>
                  <a:lnTo>
                    <a:pt x="98069" y="494030"/>
                  </a:lnTo>
                  <a:lnTo>
                    <a:pt x="99250" y="495300"/>
                  </a:lnTo>
                  <a:lnTo>
                    <a:pt x="100558" y="497840"/>
                  </a:lnTo>
                  <a:lnTo>
                    <a:pt x="101092" y="497840"/>
                  </a:lnTo>
                  <a:lnTo>
                    <a:pt x="101752" y="501650"/>
                  </a:lnTo>
                  <a:lnTo>
                    <a:pt x="101752" y="492671"/>
                  </a:lnTo>
                  <a:lnTo>
                    <a:pt x="99390" y="491490"/>
                  </a:lnTo>
                  <a:lnTo>
                    <a:pt x="100126" y="488950"/>
                  </a:lnTo>
                  <a:lnTo>
                    <a:pt x="101625" y="488950"/>
                  </a:lnTo>
                  <a:lnTo>
                    <a:pt x="103987" y="490220"/>
                  </a:lnTo>
                  <a:lnTo>
                    <a:pt x="103987" y="483870"/>
                  </a:lnTo>
                  <a:lnTo>
                    <a:pt x="99034" y="483870"/>
                  </a:lnTo>
                  <a:lnTo>
                    <a:pt x="97840" y="480682"/>
                  </a:lnTo>
                  <a:lnTo>
                    <a:pt x="97840" y="488950"/>
                  </a:lnTo>
                  <a:lnTo>
                    <a:pt x="97586" y="491490"/>
                  </a:lnTo>
                  <a:lnTo>
                    <a:pt x="93624" y="491490"/>
                  </a:lnTo>
                  <a:lnTo>
                    <a:pt x="93941" y="490220"/>
                  </a:lnTo>
                  <a:lnTo>
                    <a:pt x="94170" y="488950"/>
                  </a:lnTo>
                  <a:lnTo>
                    <a:pt x="97840" y="488950"/>
                  </a:lnTo>
                  <a:lnTo>
                    <a:pt x="97840" y="480682"/>
                  </a:lnTo>
                  <a:lnTo>
                    <a:pt x="97612" y="480060"/>
                  </a:lnTo>
                  <a:lnTo>
                    <a:pt x="98983" y="477520"/>
                  </a:lnTo>
                  <a:lnTo>
                    <a:pt x="100190" y="476250"/>
                  </a:lnTo>
                  <a:lnTo>
                    <a:pt x="103098" y="474980"/>
                  </a:lnTo>
                  <a:lnTo>
                    <a:pt x="104241" y="474980"/>
                  </a:lnTo>
                  <a:lnTo>
                    <a:pt x="105308" y="476250"/>
                  </a:lnTo>
                  <a:lnTo>
                    <a:pt x="105308" y="473710"/>
                  </a:lnTo>
                  <a:lnTo>
                    <a:pt x="98145" y="473710"/>
                  </a:lnTo>
                  <a:lnTo>
                    <a:pt x="98145" y="476250"/>
                  </a:lnTo>
                  <a:lnTo>
                    <a:pt x="96951" y="477520"/>
                  </a:lnTo>
                  <a:lnTo>
                    <a:pt x="95618" y="477520"/>
                  </a:lnTo>
                  <a:lnTo>
                    <a:pt x="95453" y="478790"/>
                  </a:lnTo>
                  <a:lnTo>
                    <a:pt x="96329" y="480060"/>
                  </a:lnTo>
                  <a:lnTo>
                    <a:pt x="96685" y="481330"/>
                  </a:lnTo>
                  <a:lnTo>
                    <a:pt x="97091" y="482600"/>
                  </a:lnTo>
                  <a:lnTo>
                    <a:pt x="94932" y="483870"/>
                  </a:lnTo>
                  <a:lnTo>
                    <a:pt x="94297" y="483870"/>
                  </a:lnTo>
                  <a:lnTo>
                    <a:pt x="91567" y="480580"/>
                  </a:lnTo>
                  <a:lnTo>
                    <a:pt x="91567" y="490220"/>
                  </a:lnTo>
                  <a:lnTo>
                    <a:pt x="91173" y="490956"/>
                  </a:lnTo>
                  <a:lnTo>
                    <a:pt x="91173" y="496570"/>
                  </a:lnTo>
                  <a:lnTo>
                    <a:pt x="90919" y="499110"/>
                  </a:lnTo>
                  <a:lnTo>
                    <a:pt x="90411" y="501650"/>
                  </a:lnTo>
                  <a:lnTo>
                    <a:pt x="88620" y="501650"/>
                  </a:lnTo>
                  <a:lnTo>
                    <a:pt x="87312" y="499110"/>
                  </a:lnTo>
                  <a:lnTo>
                    <a:pt x="86982" y="497840"/>
                  </a:lnTo>
                  <a:lnTo>
                    <a:pt x="87261" y="495300"/>
                  </a:lnTo>
                  <a:lnTo>
                    <a:pt x="87680" y="494030"/>
                  </a:lnTo>
                  <a:lnTo>
                    <a:pt x="90297" y="494030"/>
                  </a:lnTo>
                  <a:lnTo>
                    <a:pt x="90893" y="495300"/>
                  </a:lnTo>
                  <a:lnTo>
                    <a:pt x="91173" y="496570"/>
                  </a:lnTo>
                  <a:lnTo>
                    <a:pt x="91173" y="490956"/>
                  </a:lnTo>
                  <a:lnTo>
                    <a:pt x="90881" y="491490"/>
                  </a:lnTo>
                  <a:lnTo>
                    <a:pt x="87769" y="491490"/>
                  </a:lnTo>
                  <a:lnTo>
                    <a:pt x="88099" y="488950"/>
                  </a:lnTo>
                  <a:lnTo>
                    <a:pt x="89192" y="488950"/>
                  </a:lnTo>
                  <a:lnTo>
                    <a:pt x="91567" y="490220"/>
                  </a:lnTo>
                  <a:lnTo>
                    <a:pt x="91567" y="480580"/>
                  </a:lnTo>
                  <a:lnTo>
                    <a:pt x="91135" y="480060"/>
                  </a:lnTo>
                  <a:lnTo>
                    <a:pt x="94157" y="476250"/>
                  </a:lnTo>
                  <a:lnTo>
                    <a:pt x="95148" y="476250"/>
                  </a:lnTo>
                  <a:lnTo>
                    <a:pt x="96697" y="474980"/>
                  </a:lnTo>
                  <a:lnTo>
                    <a:pt x="97434" y="476250"/>
                  </a:lnTo>
                  <a:lnTo>
                    <a:pt x="98145" y="476250"/>
                  </a:lnTo>
                  <a:lnTo>
                    <a:pt x="98145" y="473710"/>
                  </a:lnTo>
                  <a:lnTo>
                    <a:pt x="91732" y="473710"/>
                  </a:lnTo>
                  <a:lnTo>
                    <a:pt x="91732" y="476250"/>
                  </a:lnTo>
                  <a:lnTo>
                    <a:pt x="88087" y="478790"/>
                  </a:lnTo>
                  <a:lnTo>
                    <a:pt x="89992" y="482600"/>
                  </a:lnTo>
                  <a:lnTo>
                    <a:pt x="87947" y="483870"/>
                  </a:lnTo>
                  <a:lnTo>
                    <a:pt x="86741" y="483870"/>
                  </a:lnTo>
                  <a:lnTo>
                    <a:pt x="86639" y="483717"/>
                  </a:lnTo>
                  <a:lnTo>
                    <a:pt x="86639" y="490220"/>
                  </a:lnTo>
                  <a:lnTo>
                    <a:pt x="85966" y="491490"/>
                  </a:lnTo>
                  <a:lnTo>
                    <a:pt x="82892" y="491490"/>
                  </a:lnTo>
                  <a:lnTo>
                    <a:pt x="83134" y="488950"/>
                  </a:lnTo>
                  <a:lnTo>
                    <a:pt x="84112" y="488950"/>
                  </a:lnTo>
                  <a:lnTo>
                    <a:pt x="86639" y="490220"/>
                  </a:lnTo>
                  <a:lnTo>
                    <a:pt x="86639" y="483717"/>
                  </a:lnTo>
                  <a:lnTo>
                    <a:pt x="85166" y="481330"/>
                  </a:lnTo>
                  <a:lnTo>
                    <a:pt x="83566" y="480060"/>
                  </a:lnTo>
                  <a:lnTo>
                    <a:pt x="83578" y="478790"/>
                  </a:lnTo>
                  <a:lnTo>
                    <a:pt x="86233" y="477520"/>
                  </a:lnTo>
                  <a:lnTo>
                    <a:pt x="87299" y="476250"/>
                  </a:lnTo>
                  <a:lnTo>
                    <a:pt x="89433" y="474980"/>
                  </a:lnTo>
                  <a:lnTo>
                    <a:pt x="90512" y="474980"/>
                  </a:lnTo>
                  <a:lnTo>
                    <a:pt x="91732" y="476250"/>
                  </a:lnTo>
                  <a:lnTo>
                    <a:pt x="91732" y="473710"/>
                  </a:lnTo>
                  <a:lnTo>
                    <a:pt x="84340" y="473710"/>
                  </a:lnTo>
                  <a:lnTo>
                    <a:pt x="84340" y="476250"/>
                  </a:lnTo>
                  <a:lnTo>
                    <a:pt x="79794" y="478790"/>
                  </a:lnTo>
                  <a:lnTo>
                    <a:pt x="80022" y="480060"/>
                  </a:lnTo>
                  <a:lnTo>
                    <a:pt x="81394" y="480060"/>
                  </a:lnTo>
                  <a:lnTo>
                    <a:pt x="81838" y="481330"/>
                  </a:lnTo>
                  <a:lnTo>
                    <a:pt x="81597" y="481711"/>
                  </a:lnTo>
                  <a:lnTo>
                    <a:pt x="81597" y="490220"/>
                  </a:lnTo>
                  <a:lnTo>
                    <a:pt x="81089" y="491413"/>
                  </a:lnTo>
                  <a:lnTo>
                    <a:pt x="81089" y="496570"/>
                  </a:lnTo>
                  <a:lnTo>
                    <a:pt x="80924" y="497840"/>
                  </a:lnTo>
                  <a:lnTo>
                    <a:pt x="80225" y="501650"/>
                  </a:lnTo>
                  <a:lnTo>
                    <a:pt x="78549" y="501650"/>
                  </a:lnTo>
                  <a:lnTo>
                    <a:pt x="78003" y="500380"/>
                  </a:lnTo>
                  <a:lnTo>
                    <a:pt x="77406" y="499110"/>
                  </a:lnTo>
                  <a:lnTo>
                    <a:pt x="77330" y="497840"/>
                  </a:lnTo>
                  <a:lnTo>
                    <a:pt x="77139" y="497840"/>
                  </a:lnTo>
                  <a:lnTo>
                    <a:pt x="77241" y="495300"/>
                  </a:lnTo>
                  <a:lnTo>
                    <a:pt x="78511" y="494030"/>
                  </a:lnTo>
                  <a:lnTo>
                    <a:pt x="80670" y="495300"/>
                  </a:lnTo>
                  <a:lnTo>
                    <a:pt x="81089" y="496570"/>
                  </a:lnTo>
                  <a:lnTo>
                    <a:pt x="81089" y="491413"/>
                  </a:lnTo>
                  <a:lnTo>
                    <a:pt x="77952" y="491490"/>
                  </a:lnTo>
                  <a:lnTo>
                    <a:pt x="78244" y="490220"/>
                  </a:lnTo>
                  <a:lnTo>
                    <a:pt x="79171" y="488950"/>
                  </a:lnTo>
                  <a:lnTo>
                    <a:pt x="81597" y="490220"/>
                  </a:lnTo>
                  <a:lnTo>
                    <a:pt x="81597" y="481711"/>
                  </a:lnTo>
                  <a:lnTo>
                    <a:pt x="81013" y="482600"/>
                  </a:lnTo>
                  <a:lnTo>
                    <a:pt x="79946" y="482600"/>
                  </a:lnTo>
                  <a:lnTo>
                    <a:pt x="77279" y="481330"/>
                  </a:lnTo>
                  <a:lnTo>
                    <a:pt x="76581" y="480885"/>
                  </a:lnTo>
                  <a:lnTo>
                    <a:pt x="76581" y="490220"/>
                  </a:lnTo>
                  <a:lnTo>
                    <a:pt x="76301" y="491490"/>
                  </a:lnTo>
                  <a:lnTo>
                    <a:pt x="73380" y="491490"/>
                  </a:lnTo>
                  <a:lnTo>
                    <a:pt x="74066" y="490220"/>
                  </a:lnTo>
                  <a:lnTo>
                    <a:pt x="76581" y="490220"/>
                  </a:lnTo>
                  <a:lnTo>
                    <a:pt x="76581" y="480885"/>
                  </a:lnTo>
                  <a:lnTo>
                    <a:pt x="75323" y="480060"/>
                  </a:lnTo>
                  <a:lnTo>
                    <a:pt x="74676" y="478790"/>
                  </a:lnTo>
                  <a:lnTo>
                    <a:pt x="76581" y="476250"/>
                  </a:lnTo>
                  <a:lnTo>
                    <a:pt x="81394" y="474980"/>
                  </a:lnTo>
                  <a:lnTo>
                    <a:pt x="84340" y="476250"/>
                  </a:lnTo>
                  <a:lnTo>
                    <a:pt x="84340" y="473710"/>
                  </a:lnTo>
                  <a:lnTo>
                    <a:pt x="74307" y="473710"/>
                  </a:lnTo>
                  <a:lnTo>
                    <a:pt x="74307" y="476250"/>
                  </a:lnTo>
                  <a:lnTo>
                    <a:pt x="71374" y="477520"/>
                  </a:lnTo>
                  <a:lnTo>
                    <a:pt x="72440" y="478790"/>
                  </a:lnTo>
                  <a:lnTo>
                    <a:pt x="72136" y="479247"/>
                  </a:lnTo>
                  <a:lnTo>
                    <a:pt x="72136" y="490220"/>
                  </a:lnTo>
                  <a:lnTo>
                    <a:pt x="71755" y="491490"/>
                  </a:lnTo>
                  <a:lnTo>
                    <a:pt x="70053" y="491490"/>
                  </a:lnTo>
                  <a:lnTo>
                    <a:pt x="70281" y="490220"/>
                  </a:lnTo>
                  <a:lnTo>
                    <a:pt x="72136" y="490220"/>
                  </a:lnTo>
                  <a:lnTo>
                    <a:pt x="72136" y="479247"/>
                  </a:lnTo>
                  <a:lnTo>
                    <a:pt x="71589" y="480060"/>
                  </a:lnTo>
                  <a:lnTo>
                    <a:pt x="71361" y="480060"/>
                  </a:lnTo>
                  <a:lnTo>
                    <a:pt x="69557" y="478790"/>
                  </a:lnTo>
                  <a:lnTo>
                    <a:pt x="68351" y="477520"/>
                  </a:lnTo>
                  <a:lnTo>
                    <a:pt x="67729" y="477520"/>
                  </a:lnTo>
                  <a:lnTo>
                    <a:pt x="69151" y="474980"/>
                  </a:lnTo>
                  <a:lnTo>
                    <a:pt x="72161" y="474980"/>
                  </a:lnTo>
                  <a:lnTo>
                    <a:pt x="74307" y="476250"/>
                  </a:lnTo>
                  <a:lnTo>
                    <a:pt x="74307" y="473710"/>
                  </a:lnTo>
                  <a:lnTo>
                    <a:pt x="66941" y="473710"/>
                  </a:lnTo>
                  <a:lnTo>
                    <a:pt x="66941" y="476250"/>
                  </a:lnTo>
                  <a:lnTo>
                    <a:pt x="64858" y="478790"/>
                  </a:lnTo>
                  <a:lnTo>
                    <a:pt x="66052" y="480060"/>
                  </a:lnTo>
                  <a:lnTo>
                    <a:pt x="64617" y="481330"/>
                  </a:lnTo>
                  <a:lnTo>
                    <a:pt x="63919" y="480060"/>
                  </a:lnTo>
                  <a:lnTo>
                    <a:pt x="62103" y="477520"/>
                  </a:lnTo>
                  <a:lnTo>
                    <a:pt x="62141" y="476250"/>
                  </a:lnTo>
                  <a:lnTo>
                    <a:pt x="64846" y="474980"/>
                  </a:lnTo>
                  <a:lnTo>
                    <a:pt x="65735" y="474980"/>
                  </a:lnTo>
                  <a:lnTo>
                    <a:pt x="66941" y="476250"/>
                  </a:lnTo>
                  <a:lnTo>
                    <a:pt x="66941" y="473710"/>
                  </a:lnTo>
                  <a:lnTo>
                    <a:pt x="65049" y="473710"/>
                  </a:lnTo>
                  <a:lnTo>
                    <a:pt x="61264" y="472681"/>
                  </a:lnTo>
                  <a:lnTo>
                    <a:pt x="61264" y="476250"/>
                  </a:lnTo>
                  <a:lnTo>
                    <a:pt x="60820" y="476250"/>
                  </a:lnTo>
                  <a:lnTo>
                    <a:pt x="59461" y="477520"/>
                  </a:lnTo>
                  <a:lnTo>
                    <a:pt x="60223" y="478790"/>
                  </a:lnTo>
                  <a:lnTo>
                    <a:pt x="61048" y="480060"/>
                  </a:lnTo>
                  <a:lnTo>
                    <a:pt x="57086" y="480060"/>
                  </a:lnTo>
                  <a:lnTo>
                    <a:pt x="55968" y="478790"/>
                  </a:lnTo>
                  <a:lnTo>
                    <a:pt x="56146" y="477520"/>
                  </a:lnTo>
                  <a:lnTo>
                    <a:pt x="57924" y="476250"/>
                  </a:lnTo>
                  <a:lnTo>
                    <a:pt x="58750" y="474980"/>
                  </a:lnTo>
                  <a:lnTo>
                    <a:pt x="60553" y="474980"/>
                  </a:lnTo>
                  <a:lnTo>
                    <a:pt x="61264" y="476250"/>
                  </a:lnTo>
                  <a:lnTo>
                    <a:pt x="61264" y="472681"/>
                  </a:lnTo>
                  <a:lnTo>
                    <a:pt x="60413" y="472440"/>
                  </a:lnTo>
                  <a:lnTo>
                    <a:pt x="59270" y="472440"/>
                  </a:lnTo>
                  <a:lnTo>
                    <a:pt x="58737" y="471170"/>
                  </a:lnTo>
                  <a:lnTo>
                    <a:pt x="59448" y="468630"/>
                  </a:lnTo>
                  <a:lnTo>
                    <a:pt x="58496" y="467360"/>
                  </a:lnTo>
                  <a:lnTo>
                    <a:pt x="56946" y="468630"/>
                  </a:lnTo>
                  <a:lnTo>
                    <a:pt x="56680" y="467360"/>
                  </a:lnTo>
                  <a:lnTo>
                    <a:pt x="57962" y="466090"/>
                  </a:lnTo>
                  <a:lnTo>
                    <a:pt x="57962" y="464820"/>
                  </a:lnTo>
                  <a:lnTo>
                    <a:pt x="56997" y="464820"/>
                  </a:lnTo>
                  <a:lnTo>
                    <a:pt x="55905" y="463550"/>
                  </a:lnTo>
                  <a:lnTo>
                    <a:pt x="55295" y="466090"/>
                  </a:lnTo>
                  <a:lnTo>
                    <a:pt x="53809" y="464820"/>
                  </a:lnTo>
                  <a:lnTo>
                    <a:pt x="54000" y="462280"/>
                  </a:lnTo>
                  <a:lnTo>
                    <a:pt x="54279" y="461010"/>
                  </a:lnTo>
                  <a:lnTo>
                    <a:pt x="54457" y="459740"/>
                  </a:lnTo>
                  <a:lnTo>
                    <a:pt x="56400" y="458470"/>
                  </a:lnTo>
                  <a:lnTo>
                    <a:pt x="58204" y="458470"/>
                  </a:lnTo>
                  <a:lnTo>
                    <a:pt x="62534" y="455930"/>
                  </a:lnTo>
                  <a:lnTo>
                    <a:pt x="64897" y="454660"/>
                  </a:lnTo>
                  <a:lnTo>
                    <a:pt x="66967" y="452120"/>
                  </a:lnTo>
                  <a:lnTo>
                    <a:pt x="67640" y="450850"/>
                  </a:lnTo>
                  <a:lnTo>
                    <a:pt x="69215" y="450850"/>
                  </a:lnTo>
                  <a:lnTo>
                    <a:pt x="69977" y="452120"/>
                  </a:lnTo>
                  <a:lnTo>
                    <a:pt x="72453" y="452120"/>
                  </a:lnTo>
                  <a:lnTo>
                    <a:pt x="74231" y="453390"/>
                  </a:lnTo>
                  <a:lnTo>
                    <a:pt x="75907" y="454660"/>
                  </a:lnTo>
                  <a:lnTo>
                    <a:pt x="75717" y="455930"/>
                  </a:lnTo>
                  <a:lnTo>
                    <a:pt x="76695" y="457200"/>
                  </a:lnTo>
                  <a:lnTo>
                    <a:pt x="77495" y="457200"/>
                  </a:lnTo>
                  <a:lnTo>
                    <a:pt x="78486" y="455930"/>
                  </a:lnTo>
                  <a:lnTo>
                    <a:pt x="78828" y="455930"/>
                  </a:lnTo>
                  <a:lnTo>
                    <a:pt x="81051" y="457200"/>
                  </a:lnTo>
                  <a:lnTo>
                    <a:pt x="94551" y="457200"/>
                  </a:lnTo>
                  <a:lnTo>
                    <a:pt x="96100" y="458470"/>
                  </a:lnTo>
                  <a:lnTo>
                    <a:pt x="96672" y="458470"/>
                  </a:lnTo>
                  <a:lnTo>
                    <a:pt x="96151" y="461010"/>
                  </a:lnTo>
                  <a:lnTo>
                    <a:pt x="97256" y="461010"/>
                  </a:lnTo>
                  <a:lnTo>
                    <a:pt x="98120" y="462280"/>
                  </a:lnTo>
                  <a:lnTo>
                    <a:pt x="99034" y="461010"/>
                  </a:lnTo>
                  <a:lnTo>
                    <a:pt x="99441" y="461010"/>
                  </a:lnTo>
                  <a:lnTo>
                    <a:pt x="101485" y="462280"/>
                  </a:lnTo>
                  <a:lnTo>
                    <a:pt x="103327" y="462280"/>
                  </a:lnTo>
                  <a:lnTo>
                    <a:pt x="107950" y="464820"/>
                  </a:lnTo>
                  <a:lnTo>
                    <a:pt x="109435" y="466090"/>
                  </a:lnTo>
                  <a:lnTo>
                    <a:pt x="109435" y="462280"/>
                  </a:lnTo>
                  <a:lnTo>
                    <a:pt x="108559" y="461010"/>
                  </a:lnTo>
                  <a:lnTo>
                    <a:pt x="103479" y="458470"/>
                  </a:lnTo>
                  <a:lnTo>
                    <a:pt x="103060" y="458470"/>
                  </a:lnTo>
                  <a:lnTo>
                    <a:pt x="102577" y="457200"/>
                  </a:lnTo>
                  <a:lnTo>
                    <a:pt x="103784" y="457200"/>
                  </a:lnTo>
                  <a:lnTo>
                    <a:pt x="107670" y="458470"/>
                  </a:lnTo>
                  <a:lnTo>
                    <a:pt x="110947" y="459740"/>
                  </a:lnTo>
                  <a:lnTo>
                    <a:pt x="113931" y="463550"/>
                  </a:lnTo>
                  <a:lnTo>
                    <a:pt x="114896" y="464820"/>
                  </a:lnTo>
                  <a:lnTo>
                    <a:pt x="116700" y="467360"/>
                  </a:lnTo>
                  <a:lnTo>
                    <a:pt x="116700" y="463524"/>
                  </a:lnTo>
                  <a:lnTo>
                    <a:pt x="115849" y="462280"/>
                  </a:lnTo>
                  <a:lnTo>
                    <a:pt x="113411" y="459740"/>
                  </a:lnTo>
                  <a:lnTo>
                    <a:pt x="110286" y="458470"/>
                  </a:lnTo>
                  <a:lnTo>
                    <a:pt x="108038" y="457200"/>
                  </a:lnTo>
                  <a:lnTo>
                    <a:pt x="106019" y="455930"/>
                  </a:lnTo>
                  <a:lnTo>
                    <a:pt x="104000" y="454660"/>
                  </a:lnTo>
                  <a:lnTo>
                    <a:pt x="102120" y="453390"/>
                  </a:lnTo>
                  <a:lnTo>
                    <a:pt x="94183" y="453390"/>
                  </a:lnTo>
                  <a:lnTo>
                    <a:pt x="89382" y="450850"/>
                  </a:lnTo>
                  <a:lnTo>
                    <a:pt x="84226" y="445770"/>
                  </a:lnTo>
                  <a:lnTo>
                    <a:pt x="83210" y="445770"/>
                  </a:lnTo>
                  <a:lnTo>
                    <a:pt x="83070" y="450850"/>
                  </a:lnTo>
                  <a:lnTo>
                    <a:pt x="80606" y="452120"/>
                  </a:lnTo>
                  <a:lnTo>
                    <a:pt x="76695" y="450850"/>
                  </a:lnTo>
                  <a:lnTo>
                    <a:pt x="75730" y="449580"/>
                  </a:lnTo>
                  <a:lnTo>
                    <a:pt x="73710" y="447040"/>
                  </a:lnTo>
                  <a:lnTo>
                    <a:pt x="72415" y="445770"/>
                  </a:lnTo>
                  <a:lnTo>
                    <a:pt x="69316" y="445770"/>
                  </a:lnTo>
                  <a:lnTo>
                    <a:pt x="68681" y="444500"/>
                  </a:lnTo>
                  <a:lnTo>
                    <a:pt x="66865" y="440690"/>
                  </a:lnTo>
                  <a:lnTo>
                    <a:pt x="65951" y="439420"/>
                  </a:lnTo>
                  <a:lnTo>
                    <a:pt x="65862" y="440690"/>
                  </a:lnTo>
                  <a:lnTo>
                    <a:pt x="66052" y="441960"/>
                  </a:lnTo>
                  <a:lnTo>
                    <a:pt x="66255" y="444500"/>
                  </a:lnTo>
                  <a:lnTo>
                    <a:pt x="66548" y="447040"/>
                  </a:lnTo>
                  <a:lnTo>
                    <a:pt x="66268" y="447040"/>
                  </a:lnTo>
                  <a:lnTo>
                    <a:pt x="64376" y="449580"/>
                  </a:lnTo>
                  <a:lnTo>
                    <a:pt x="63322" y="450850"/>
                  </a:lnTo>
                  <a:lnTo>
                    <a:pt x="60960" y="453390"/>
                  </a:lnTo>
                  <a:lnTo>
                    <a:pt x="59524" y="454660"/>
                  </a:lnTo>
                  <a:lnTo>
                    <a:pt x="54229" y="454660"/>
                  </a:lnTo>
                  <a:lnTo>
                    <a:pt x="51396" y="455930"/>
                  </a:lnTo>
                  <a:lnTo>
                    <a:pt x="50711" y="455930"/>
                  </a:lnTo>
                  <a:lnTo>
                    <a:pt x="49987" y="458470"/>
                  </a:lnTo>
                  <a:lnTo>
                    <a:pt x="51409" y="459740"/>
                  </a:lnTo>
                  <a:lnTo>
                    <a:pt x="51346" y="463550"/>
                  </a:lnTo>
                  <a:lnTo>
                    <a:pt x="51181" y="464820"/>
                  </a:lnTo>
                  <a:lnTo>
                    <a:pt x="51079" y="467360"/>
                  </a:lnTo>
                  <a:lnTo>
                    <a:pt x="54686" y="467360"/>
                  </a:lnTo>
                  <a:lnTo>
                    <a:pt x="56057" y="468630"/>
                  </a:lnTo>
                  <a:lnTo>
                    <a:pt x="56540" y="471170"/>
                  </a:lnTo>
                  <a:lnTo>
                    <a:pt x="57010" y="471170"/>
                  </a:lnTo>
                  <a:lnTo>
                    <a:pt x="57378" y="472440"/>
                  </a:lnTo>
                  <a:lnTo>
                    <a:pt x="54597" y="472440"/>
                  </a:lnTo>
                  <a:lnTo>
                    <a:pt x="54597" y="474980"/>
                  </a:lnTo>
                  <a:lnTo>
                    <a:pt x="51841" y="477520"/>
                  </a:lnTo>
                  <a:lnTo>
                    <a:pt x="54038" y="480060"/>
                  </a:lnTo>
                  <a:lnTo>
                    <a:pt x="51435" y="480060"/>
                  </a:lnTo>
                  <a:lnTo>
                    <a:pt x="49885" y="478790"/>
                  </a:lnTo>
                  <a:lnTo>
                    <a:pt x="49276" y="477520"/>
                  </a:lnTo>
                  <a:lnTo>
                    <a:pt x="48615" y="476250"/>
                  </a:lnTo>
                  <a:lnTo>
                    <a:pt x="49834" y="474980"/>
                  </a:lnTo>
                  <a:lnTo>
                    <a:pt x="51346" y="474980"/>
                  </a:lnTo>
                  <a:lnTo>
                    <a:pt x="53327" y="473710"/>
                  </a:lnTo>
                  <a:lnTo>
                    <a:pt x="53898" y="473710"/>
                  </a:lnTo>
                  <a:lnTo>
                    <a:pt x="54597" y="474980"/>
                  </a:lnTo>
                  <a:lnTo>
                    <a:pt x="54597" y="472440"/>
                  </a:lnTo>
                  <a:lnTo>
                    <a:pt x="52793" y="472440"/>
                  </a:lnTo>
                  <a:lnTo>
                    <a:pt x="48336" y="469900"/>
                  </a:lnTo>
                  <a:lnTo>
                    <a:pt x="47053" y="466090"/>
                  </a:lnTo>
                  <a:lnTo>
                    <a:pt x="46863" y="462280"/>
                  </a:lnTo>
                  <a:lnTo>
                    <a:pt x="47637" y="459740"/>
                  </a:lnTo>
                  <a:lnTo>
                    <a:pt x="46075" y="457200"/>
                  </a:lnTo>
                  <a:lnTo>
                    <a:pt x="46456" y="455930"/>
                  </a:lnTo>
                  <a:lnTo>
                    <a:pt x="49949" y="453390"/>
                  </a:lnTo>
                  <a:lnTo>
                    <a:pt x="51638" y="452120"/>
                  </a:lnTo>
                  <a:lnTo>
                    <a:pt x="54419" y="452120"/>
                  </a:lnTo>
                  <a:lnTo>
                    <a:pt x="56553" y="450850"/>
                  </a:lnTo>
                  <a:lnTo>
                    <a:pt x="56984" y="449580"/>
                  </a:lnTo>
                  <a:lnTo>
                    <a:pt x="54927" y="447040"/>
                  </a:lnTo>
                  <a:lnTo>
                    <a:pt x="53911" y="445770"/>
                  </a:lnTo>
                  <a:lnTo>
                    <a:pt x="53505" y="444500"/>
                  </a:lnTo>
                  <a:lnTo>
                    <a:pt x="53543" y="439420"/>
                  </a:lnTo>
                  <a:lnTo>
                    <a:pt x="53822" y="438150"/>
                  </a:lnTo>
                  <a:lnTo>
                    <a:pt x="54102" y="436880"/>
                  </a:lnTo>
                  <a:lnTo>
                    <a:pt x="56934" y="433070"/>
                  </a:lnTo>
                  <a:lnTo>
                    <a:pt x="58623" y="430530"/>
                  </a:lnTo>
                  <a:lnTo>
                    <a:pt x="58331" y="429260"/>
                  </a:lnTo>
                  <a:lnTo>
                    <a:pt x="54597" y="429260"/>
                  </a:lnTo>
                  <a:lnTo>
                    <a:pt x="54648" y="425450"/>
                  </a:lnTo>
                  <a:lnTo>
                    <a:pt x="55041" y="422910"/>
                  </a:lnTo>
                  <a:lnTo>
                    <a:pt x="56172" y="421640"/>
                  </a:lnTo>
                  <a:lnTo>
                    <a:pt x="56083" y="419100"/>
                  </a:lnTo>
                  <a:lnTo>
                    <a:pt x="56286" y="417830"/>
                  </a:lnTo>
                  <a:lnTo>
                    <a:pt x="57251" y="415290"/>
                  </a:lnTo>
                  <a:lnTo>
                    <a:pt x="57480" y="414020"/>
                  </a:lnTo>
                  <a:lnTo>
                    <a:pt x="55905" y="411480"/>
                  </a:lnTo>
                  <a:lnTo>
                    <a:pt x="55778" y="405130"/>
                  </a:lnTo>
                  <a:lnTo>
                    <a:pt x="54813" y="403860"/>
                  </a:lnTo>
                  <a:lnTo>
                    <a:pt x="53009" y="402590"/>
                  </a:lnTo>
                  <a:lnTo>
                    <a:pt x="52527" y="403860"/>
                  </a:lnTo>
                  <a:lnTo>
                    <a:pt x="52692" y="403860"/>
                  </a:lnTo>
                  <a:lnTo>
                    <a:pt x="52793" y="405130"/>
                  </a:lnTo>
                  <a:lnTo>
                    <a:pt x="53073" y="405130"/>
                  </a:lnTo>
                  <a:lnTo>
                    <a:pt x="54724" y="407670"/>
                  </a:lnTo>
                  <a:lnTo>
                    <a:pt x="55270" y="408940"/>
                  </a:lnTo>
                  <a:lnTo>
                    <a:pt x="55079" y="411480"/>
                  </a:lnTo>
                  <a:lnTo>
                    <a:pt x="54876" y="412750"/>
                  </a:lnTo>
                  <a:lnTo>
                    <a:pt x="53136" y="413981"/>
                  </a:lnTo>
                  <a:lnTo>
                    <a:pt x="53136" y="438150"/>
                  </a:lnTo>
                  <a:lnTo>
                    <a:pt x="52933" y="439420"/>
                  </a:lnTo>
                  <a:lnTo>
                    <a:pt x="52451" y="439420"/>
                  </a:lnTo>
                  <a:lnTo>
                    <a:pt x="50812" y="440385"/>
                  </a:lnTo>
                  <a:lnTo>
                    <a:pt x="50812" y="449580"/>
                  </a:lnTo>
                  <a:lnTo>
                    <a:pt x="50736" y="450850"/>
                  </a:lnTo>
                  <a:lnTo>
                    <a:pt x="48590" y="452120"/>
                  </a:lnTo>
                  <a:lnTo>
                    <a:pt x="45707" y="453390"/>
                  </a:lnTo>
                  <a:lnTo>
                    <a:pt x="44831" y="454660"/>
                  </a:lnTo>
                  <a:lnTo>
                    <a:pt x="43853" y="468630"/>
                  </a:lnTo>
                  <a:lnTo>
                    <a:pt x="43065" y="471170"/>
                  </a:lnTo>
                  <a:lnTo>
                    <a:pt x="42037" y="472440"/>
                  </a:lnTo>
                  <a:lnTo>
                    <a:pt x="39687" y="473710"/>
                  </a:lnTo>
                  <a:lnTo>
                    <a:pt x="42405" y="469900"/>
                  </a:lnTo>
                  <a:lnTo>
                    <a:pt x="42265" y="467360"/>
                  </a:lnTo>
                  <a:lnTo>
                    <a:pt x="42151" y="458470"/>
                  </a:lnTo>
                  <a:lnTo>
                    <a:pt x="42024" y="455930"/>
                  </a:lnTo>
                  <a:lnTo>
                    <a:pt x="41910" y="450850"/>
                  </a:lnTo>
                  <a:lnTo>
                    <a:pt x="42049" y="449580"/>
                  </a:lnTo>
                  <a:lnTo>
                    <a:pt x="42570" y="448310"/>
                  </a:lnTo>
                  <a:lnTo>
                    <a:pt x="42989" y="447040"/>
                  </a:lnTo>
                  <a:lnTo>
                    <a:pt x="45821" y="448310"/>
                  </a:lnTo>
                  <a:lnTo>
                    <a:pt x="50355" y="448310"/>
                  </a:lnTo>
                  <a:lnTo>
                    <a:pt x="50812" y="449580"/>
                  </a:lnTo>
                  <a:lnTo>
                    <a:pt x="50812" y="440385"/>
                  </a:lnTo>
                  <a:lnTo>
                    <a:pt x="50292" y="440690"/>
                  </a:lnTo>
                  <a:lnTo>
                    <a:pt x="49911" y="440690"/>
                  </a:lnTo>
                  <a:lnTo>
                    <a:pt x="49987" y="445770"/>
                  </a:lnTo>
                  <a:lnTo>
                    <a:pt x="44043" y="445770"/>
                  </a:lnTo>
                  <a:lnTo>
                    <a:pt x="44551" y="443230"/>
                  </a:lnTo>
                  <a:lnTo>
                    <a:pt x="44818" y="441960"/>
                  </a:lnTo>
                  <a:lnTo>
                    <a:pt x="45796" y="440690"/>
                  </a:lnTo>
                  <a:lnTo>
                    <a:pt x="47536" y="439420"/>
                  </a:lnTo>
                  <a:lnTo>
                    <a:pt x="48056" y="438150"/>
                  </a:lnTo>
                  <a:lnTo>
                    <a:pt x="53136" y="438150"/>
                  </a:lnTo>
                  <a:lnTo>
                    <a:pt x="53136" y="413981"/>
                  </a:lnTo>
                  <a:lnTo>
                    <a:pt x="52806" y="415188"/>
                  </a:lnTo>
                  <a:lnTo>
                    <a:pt x="52806" y="425450"/>
                  </a:lnTo>
                  <a:lnTo>
                    <a:pt x="51854" y="427990"/>
                  </a:lnTo>
                  <a:lnTo>
                    <a:pt x="51181" y="431800"/>
                  </a:lnTo>
                  <a:lnTo>
                    <a:pt x="50088" y="435610"/>
                  </a:lnTo>
                  <a:lnTo>
                    <a:pt x="49669" y="436880"/>
                  </a:lnTo>
                  <a:lnTo>
                    <a:pt x="48488" y="436880"/>
                  </a:lnTo>
                  <a:lnTo>
                    <a:pt x="47244" y="435610"/>
                  </a:lnTo>
                  <a:lnTo>
                    <a:pt x="47459" y="434340"/>
                  </a:lnTo>
                  <a:lnTo>
                    <a:pt x="46863" y="433070"/>
                  </a:lnTo>
                  <a:lnTo>
                    <a:pt x="46888" y="436880"/>
                  </a:lnTo>
                  <a:lnTo>
                    <a:pt x="46672" y="438150"/>
                  </a:lnTo>
                  <a:lnTo>
                    <a:pt x="44970" y="439420"/>
                  </a:lnTo>
                  <a:lnTo>
                    <a:pt x="44323" y="440690"/>
                  </a:lnTo>
                  <a:lnTo>
                    <a:pt x="43383" y="441960"/>
                  </a:lnTo>
                  <a:lnTo>
                    <a:pt x="42887" y="443230"/>
                  </a:lnTo>
                  <a:lnTo>
                    <a:pt x="42100" y="434340"/>
                  </a:lnTo>
                  <a:lnTo>
                    <a:pt x="41503" y="422910"/>
                  </a:lnTo>
                  <a:lnTo>
                    <a:pt x="41376" y="419100"/>
                  </a:lnTo>
                  <a:lnTo>
                    <a:pt x="41148" y="408940"/>
                  </a:lnTo>
                  <a:lnTo>
                    <a:pt x="41224" y="405130"/>
                  </a:lnTo>
                  <a:lnTo>
                    <a:pt x="41389" y="401320"/>
                  </a:lnTo>
                  <a:lnTo>
                    <a:pt x="42900" y="407670"/>
                  </a:lnTo>
                  <a:lnTo>
                    <a:pt x="44119" y="414020"/>
                  </a:lnTo>
                  <a:lnTo>
                    <a:pt x="46228" y="427990"/>
                  </a:lnTo>
                  <a:lnTo>
                    <a:pt x="46278" y="424180"/>
                  </a:lnTo>
                  <a:lnTo>
                    <a:pt x="45669" y="421640"/>
                  </a:lnTo>
                  <a:lnTo>
                    <a:pt x="46507" y="417830"/>
                  </a:lnTo>
                  <a:lnTo>
                    <a:pt x="47167" y="419100"/>
                  </a:lnTo>
                  <a:lnTo>
                    <a:pt x="47777" y="419100"/>
                  </a:lnTo>
                  <a:lnTo>
                    <a:pt x="49517" y="420370"/>
                  </a:lnTo>
                  <a:lnTo>
                    <a:pt x="52603" y="424180"/>
                  </a:lnTo>
                  <a:lnTo>
                    <a:pt x="52806" y="425450"/>
                  </a:lnTo>
                  <a:lnTo>
                    <a:pt x="52806" y="415188"/>
                  </a:lnTo>
                  <a:lnTo>
                    <a:pt x="52768" y="417830"/>
                  </a:lnTo>
                  <a:lnTo>
                    <a:pt x="52235" y="419100"/>
                  </a:lnTo>
                  <a:lnTo>
                    <a:pt x="50711" y="419100"/>
                  </a:lnTo>
                  <a:lnTo>
                    <a:pt x="49606" y="417830"/>
                  </a:lnTo>
                  <a:lnTo>
                    <a:pt x="48514" y="416560"/>
                  </a:lnTo>
                  <a:lnTo>
                    <a:pt x="47536" y="415290"/>
                  </a:lnTo>
                  <a:lnTo>
                    <a:pt x="48094" y="412750"/>
                  </a:lnTo>
                  <a:lnTo>
                    <a:pt x="48336" y="411480"/>
                  </a:lnTo>
                  <a:lnTo>
                    <a:pt x="49593" y="410210"/>
                  </a:lnTo>
                  <a:lnTo>
                    <a:pt x="49377" y="407670"/>
                  </a:lnTo>
                  <a:lnTo>
                    <a:pt x="49415" y="405130"/>
                  </a:lnTo>
                  <a:lnTo>
                    <a:pt x="50749" y="403860"/>
                  </a:lnTo>
                  <a:lnTo>
                    <a:pt x="50482" y="402590"/>
                  </a:lnTo>
                  <a:lnTo>
                    <a:pt x="50304" y="401320"/>
                  </a:lnTo>
                  <a:lnTo>
                    <a:pt x="50457" y="400050"/>
                  </a:lnTo>
                  <a:lnTo>
                    <a:pt x="52057" y="398780"/>
                  </a:lnTo>
                  <a:lnTo>
                    <a:pt x="52298" y="397510"/>
                  </a:lnTo>
                  <a:lnTo>
                    <a:pt x="52476" y="394970"/>
                  </a:lnTo>
                  <a:lnTo>
                    <a:pt x="53060" y="394970"/>
                  </a:lnTo>
                  <a:lnTo>
                    <a:pt x="55067" y="393700"/>
                  </a:lnTo>
                  <a:lnTo>
                    <a:pt x="55676" y="393700"/>
                  </a:lnTo>
                  <a:lnTo>
                    <a:pt x="57010" y="392430"/>
                  </a:lnTo>
                  <a:lnTo>
                    <a:pt x="57975" y="391160"/>
                  </a:lnTo>
                  <a:lnTo>
                    <a:pt x="62674" y="391160"/>
                  </a:lnTo>
                  <a:lnTo>
                    <a:pt x="66344" y="392430"/>
                  </a:lnTo>
                  <a:lnTo>
                    <a:pt x="67030" y="393700"/>
                  </a:lnTo>
                  <a:lnTo>
                    <a:pt x="65024" y="396240"/>
                  </a:lnTo>
                  <a:lnTo>
                    <a:pt x="64973" y="397510"/>
                  </a:lnTo>
                  <a:lnTo>
                    <a:pt x="65747" y="398780"/>
                  </a:lnTo>
                  <a:lnTo>
                    <a:pt x="66509" y="397510"/>
                  </a:lnTo>
                  <a:lnTo>
                    <a:pt x="67564" y="396240"/>
                  </a:lnTo>
                  <a:lnTo>
                    <a:pt x="69557" y="394970"/>
                  </a:lnTo>
                  <a:lnTo>
                    <a:pt x="70700" y="396240"/>
                  </a:lnTo>
                  <a:lnTo>
                    <a:pt x="70015" y="397510"/>
                  </a:lnTo>
                  <a:lnTo>
                    <a:pt x="70269" y="398780"/>
                  </a:lnTo>
                  <a:lnTo>
                    <a:pt x="70942" y="398780"/>
                  </a:lnTo>
                  <a:lnTo>
                    <a:pt x="72021" y="397510"/>
                  </a:lnTo>
                  <a:lnTo>
                    <a:pt x="72618" y="397510"/>
                  </a:lnTo>
                  <a:lnTo>
                    <a:pt x="73152" y="400050"/>
                  </a:lnTo>
                  <a:lnTo>
                    <a:pt x="72072" y="402590"/>
                  </a:lnTo>
                  <a:lnTo>
                    <a:pt x="71678" y="402590"/>
                  </a:lnTo>
                  <a:lnTo>
                    <a:pt x="71221" y="403860"/>
                  </a:lnTo>
                  <a:lnTo>
                    <a:pt x="71259" y="405130"/>
                  </a:lnTo>
                  <a:lnTo>
                    <a:pt x="71589" y="405130"/>
                  </a:lnTo>
                  <a:lnTo>
                    <a:pt x="72986" y="403860"/>
                  </a:lnTo>
                  <a:lnTo>
                    <a:pt x="74422" y="403860"/>
                  </a:lnTo>
                  <a:lnTo>
                    <a:pt x="74485" y="405130"/>
                  </a:lnTo>
                  <a:lnTo>
                    <a:pt x="74295" y="406400"/>
                  </a:lnTo>
                  <a:lnTo>
                    <a:pt x="73647" y="407670"/>
                  </a:lnTo>
                  <a:lnTo>
                    <a:pt x="73012" y="407670"/>
                  </a:lnTo>
                  <a:lnTo>
                    <a:pt x="72072" y="408940"/>
                  </a:lnTo>
                  <a:lnTo>
                    <a:pt x="71907" y="408940"/>
                  </a:lnTo>
                  <a:lnTo>
                    <a:pt x="72377" y="410210"/>
                  </a:lnTo>
                  <a:lnTo>
                    <a:pt x="73507" y="410210"/>
                  </a:lnTo>
                  <a:lnTo>
                    <a:pt x="74041" y="408940"/>
                  </a:lnTo>
                  <a:lnTo>
                    <a:pt x="74726" y="407670"/>
                  </a:lnTo>
                  <a:lnTo>
                    <a:pt x="76568" y="408940"/>
                  </a:lnTo>
                  <a:lnTo>
                    <a:pt x="76784" y="410210"/>
                  </a:lnTo>
                  <a:lnTo>
                    <a:pt x="75488" y="411480"/>
                  </a:lnTo>
                  <a:lnTo>
                    <a:pt x="74282" y="412750"/>
                  </a:lnTo>
                  <a:lnTo>
                    <a:pt x="74104" y="412750"/>
                  </a:lnTo>
                  <a:lnTo>
                    <a:pt x="74891" y="414020"/>
                  </a:lnTo>
                  <a:lnTo>
                    <a:pt x="75552" y="412750"/>
                  </a:lnTo>
                  <a:lnTo>
                    <a:pt x="77393" y="412750"/>
                  </a:lnTo>
                  <a:lnTo>
                    <a:pt x="78168" y="414020"/>
                  </a:lnTo>
                  <a:lnTo>
                    <a:pt x="77889" y="414020"/>
                  </a:lnTo>
                  <a:lnTo>
                    <a:pt x="76911" y="415290"/>
                  </a:lnTo>
                  <a:lnTo>
                    <a:pt x="76390" y="415290"/>
                  </a:lnTo>
                  <a:lnTo>
                    <a:pt x="75222" y="416560"/>
                  </a:lnTo>
                  <a:lnTo>
                    <a:pt x="74498" y="416560"/>
                  </a:lnTo>
                  <a:lnTo>
                    <a:pt x="74168" y="417830"/>
                  </a:lnTo>
                  <a:lnTo>
                    <a:pt x="74790" y="419100"/>
                  </a:lnTo>
                  <a:lnTo>
                    <a:pt x="77050" y="417830"/>
                  </a:lnTo>
                  <a:lnTo>
                    <a:pt x="79717" y="417830"/>
                  </a:lnTo>
                  <a:lnTo>
                    <a:pt x="79578" y="420370"/>
                  </a:lnTo>
                  <a:lnTo>
                    <a:pt x="79222" y="420370"/>
                  </a:lnTo>
                  <a:lnTo>
                    <a:pt x="75895" y="422910"/>
                  </a:lnTo>
                  <a:lnTo>
                    <a:pt x="77076" y="424180"/>
                  </a:lnTo>
                  <a:lnTo>
                    <a:pt x="77838" y="422910"/>
                  </a:lnTo>
                  <a:lnTo>
                    <a:pt x="80022" y="422910"/>
                  </a:lnTo>
                  <a:lnTo>
                    <a:pt x="80759" y="421640"/>
                  </a:lnTo>
                  <a:lnTo>
                    <a:pt x="81305" y="424180"/>
                  </a:lnTo>
                  <a:lnTo>
                    <a:pt x="80784" y="424180"/>
                  </a:lnTo>
                  <a:lnTo>
                    <a:pt x="78320" y="425450"/>
                  </a:lnTo>
                  <a:lnTo>
                    <a:pt x="76492" y="425450"/>
                  </a:lnTo>
                  <a:lnTo>
                    <a:pt x="77228" y="426720"/>
                  </a:lnTo>
                  <a:lnTo>
                    <a:pt x="78384" y="427990"/>
                  </a:lnTo>
                  <a:lnTo>
                    <a:pt x="81241" y="426720"/>
                  </a:lnTo>
                  <a:lnTo>
                    <a:pt x="82804" y="426720"/>
                  </a:lnTo>
                  <a:lnTo>
                    <a:pt x="85953" y="429260"/>
                  </a:lnTo>
                  <a:lnTo>
                    <a:pt x="87579" y="427990"/>
                  </a:lnTo>
                  <a:lnTo>
                    <a:pt x="91719" y="426720"/>
                  </a:lnTo>
                  <a:lnTo>
                    <a:pt x="98844" y="426720"/>
                  </a:lnTo>
                  <a:lnTo>
                    <a:pt x="100342" y="427990"/>
                  </a:lnTo>
                  <a:lnTo>
                    <a:pt x="104419" y="430530"/>
                  </a:lnTo>
                  <a:lnTo>
                    <a:pt x="109359" y="430530"/>
                  </a:lnTo>
                  <a:lnTo>
                    <a:pt x="113334" y="426720"/>
                  </a:lnTo>
                  <a:lnTo>
                    <a:pt x="113626" y="425450"/>
                  </a:lnTo>
                  <a:lnTo>
                    <a:pt x="113461" y="421640"/>
                  </a:lnTo>
                  <a:lnTo>
                    <a:pt x="112941" y="420370"/>
                  </a:lnTo>
                  <a:lnTo>
                    <a:pt x="112217" y="417830"/>
                  </a:lnTo>
                  <a:lnTo>
                    <a:pt x="111658" y="416560"/>
                  </a:lnTo>
                  <a:lnTo>
                    <a:pt x="110998" y="414020"/>
                  </a:lnTo>
                  <a:lnTo>
                    <a:pt x="111391" y="411480"/>
                  </a:lnTo>
                  <a:lnTo>
                    <a:pt x="114363" y="410210"/>
                  </a:lnTo>
                  <a:lnTo>
                    <a:pt x="114935" y="408940"/>
                  </a:lnTo>
                  <a:lnTo>
                    <a:pt x="114884" y="405130"/>
                  </a:lnTo>
                  <a:lnTo>
                    <a:pt x="115557" y="403860"/>
                  </a:lnTo>
                  <a:lnTo>
                    <a:pt x="117754" y="402590"/>
                  </a:lnTo>
                  <a:lnTo>
                    <a:pt x="121170" y="400050"/>
                  </a:lnTo>
                  <a:lnTo>
                    <a:pt x="121970" y="398780"/>
                  </a:lnTo>
                  <a:lnTo>
                    <a:pt x="122542" y="396240"/>
                  </a:lnTo>
                  <a:lnTo>
                    <a:pt x="123736" y="394970"/>
                  </a:lnTo>
                  <a:lnTo>
                    <a:pt x="126199" y="396240"/>
                  </a:lnTo>
                  <a:lnTo>
                    <a:pt x="126784" y="397510"/>
                  </a:lnTo>
                  <a:lnTo>
                    <a:pt x="126784" y="384238"/>
                  </a:lnTo>
                  <a:lnTo>
                    <a:pt x="126580" y="384810"/>
                  </a:lnTo>
                  <a:lnTo>
                    <a:pt x="126542" y="387350"/>
                  </a:lnTo>
                  <a:lnTo>
                    <a:pt x="126111" y="388620"/>
                  </a:lnTo>
                  <a:lnTo>
                    <a:pt x="123786" y="388620"/>
                  </a:lnTo>
                  <a:lnTo>
                    <a:pt x="122732" y="387350"/>
                  </a:lnTo>
                  <a:lnTo>
                    <a:pt x="122377" y="387350"/>
                  </a:lnTo>
                  <a:lnTo>
                    <a:pt x="122377" y="393700"/>
                  </a:lnTo>
                  <a:lnTo>
                    <a:pt x="120688" y="397510"/>
                  </a:lnTo>
                  <a:lnTo>
                    <a:pt x="118973" y="398780"/>
                  </a:lnTo>
                  <a:lnTo>
                    <a:pt x="117157" y="400050"/>
                  </a:lnTo>
                  <a:lnTo>
                    <a:pt x="116586" y="398780"/>
                  </a:lnTo>
                  <a:lnTo>
                    <a:pt x="114477" y="398780"/>
                  </a:lnTo>
                  <a:lnTo>
                    <a:pt x="114477" y="400050"/>
                  </a:lnTo>
                  <a:lnTo>
                    <a:pt x="116205" y="401320"/>
                  </a:lnTo>
                  <a:lnTo>
                    <a:pt x="114439" y="402590"/>
                  </a:lnTo>
                  <a:lnTo>
                    <a:pt x="113157" y="403860"/>
                  </a:lnTo>
                  <a:lnTo>
                    <a:pt x="112572" y="403860"/>
                  </a:lnTo>
                  <a:lnTo>
                    <a:pt x="111658" y="405130"/>
                  </a:lnTo>
                  <a:lnTo>
                    <a:pt x="109994" y="405130"/>
                  </a:lnTo>
                  <a:lnTo>
                    <a:pt x="109905" y="406400"/>
                  </a:lnTo>
                  <a:lnTo>
                    <a:pt x="111455" y="407670"/>
                  </a:lnTo>
                  <a:lnTo>
                    <a:pt x="111328" y="408940"/>
                  </a:lnTo>
                  <a:lnTo>
                    <a:pt x="110223" y="411480"/>
                  </a:lnTo>
                  <a:lnTo>
                    <a:pt x="108178" y="412750"/>
                  </a:lnTo>
                  <a:lnTo>
                    <a:pt x="106248" y="412750"/>
                  </a:lnTo>
                  <a:lnTo>
                    <a:pt x="106108" y="414020"/>
                  </a:lnTo>
                  <a:lnTo>
                    <a:pt x="107454" y="415290"/>
                  </a:lnTo>
                  <a:lnTo>
                    <a:pt x="108318" y="417830"/>
                  </a:lnTo>
                  <a:lnTo>
                    <a:pt x="107035" y="419100"/>
                  </a:lnTo>
                  <a:lnTo>
                    <a:pt x="106946" y="420370"/>
                  </a:lnTo>
                  <a:lnTo>
                    <a:pt x="109397" y="420370"/>
                  </a:lnTo>
                  <a:lnTo>
                    <a:pt x="110007" y="421640"/>
                  </a:lnTo>
                  <a:lnTo>
                    <a:pt x="110350" y="422910"/>
                  </a:lnTo>
                  <a:lnTo>
                    <a:pt x="110134" y="426720"/>
                  </a:lnTo>
                  <a:lnTo>
                    <a:pt x="105537" y="426720"/>
                  </a:lnTo>
                  <a:lnTo>
                    <a:pt x="102108" y="425450"/>
                  </a:lnTo>
                  <a:lnTo>
                    <a:pt x="95237" y="424180"/>
                  </a:lnTo>
                  <a:lnTo>
                    <a:pt x="94957" y="422910"/>
                  </a:lnTo>
                  <a:lnTo>
                    <a:pt x="93027" y="422910"/>
                  </a:lnTo>
                  <a:lnTo>
                    <a:pt x="92049" y="424180"/>
                  </a:lnTo>
                  <a:lnTo>
                    <a:pt x="91478" y="422910"/>
                  </a:lnTo>
                  <a:lnTo>
                    <a:pt x="89281" y="422910"/>
                  </a:lnTo>
                  <a:lnTo>
                    <a:pt x="88696" y="424180"/>
                  </a:lnTo>
                  <a:lnTo>
                    <a:pt x="86893" y="424180"/>
                  </a:lnTo>
                  <a:lnTo>
                    <a:pt x="86271" y="422910"/>
                  </a:lnTo>
                  <a:lnTo>
                    <a:pt x="83616" y="422910"/>
                  </a:lnTo>
                  <a:lnTo>
                    <a:pt x="83210" y="421640"/>
                  </a:lnTo>
                  <a:lnTo>
                    <a:pt x="82765" y="420370"/>
                  </a:lnTo>
                  <a:lnTo>
                    <a:pt x="82054" y="417830"/>
                  </a:lnTo>
                  <a:lnTo>
                    <a:pt x="81051" y="414020"/>
                  </a:lnTo>
                  <a:lnTo>
                    <a:pt x="80365" y="412750"/>
                  </a:lnTo>
                  <a:lnTo>
                    <a:pt x="77952" y="408940"/>
                  </a:lnTo>
                  <a:lnTo>
                    <a:pt x="77241" y="407670"/>
                  </a:lnTo>
                  <a:lnTo>
                    <a:pt x="76288" y="403860"/>
                  </a:lnTo>
                  <a:lnTo>
                    <a:pt x="75971" y="402590"/>
                  </a:lnTo>
                  <a:lnTo>
                    <a:pt x="75425" y="400050"/>
                  </a:lnTo>
                  <a:lnTo>
                    <a:pt x="74777" y="397510"/>
                  </a:lnTo>
                  <a:lnTo>
                    <a:pt x="76809" y="396240"/>
                  </a:lnTo>
                  <a:lnTo>
                    <a:pt x="76898" y="394970"/>
                  </a:lnTo>
                  <a:lnTo>
                    <a:pt x="74853" y="394970"/>
                  </a:lnTo>
                  <a:lnTo>
                    <a:pt x="74409" y="393700"/>
                  </a:lnTo>
                  <a:lnTo>
                    <a:pt x="78613" y="392430"/>
                  </a:lnTo>
                  <a:lnTo>
                    <a:pt x="86664" y="392430"/>
                  </a:lnTo>
                  <a:lnTo>
                    <a:pt x="93091" y="391160"/>
                  </a:lnTo>
                  <a:lnTo>
                    <a:pt x="121412" y="391160"/>
                  </a:lnTo>
                  <a:lnTo>
                    <a:pt x="122377" y="393700"/>
                  </a:lnTo>
                  <a:lnTo>
                    <a:pt x="122377" y="387350"/>
                  </a:lnTo>
                  <a:lnTo>
                    <a:pt x="121450" y="387350"/>
                  </a:lnTo>
                  <a:lnTo>
                    <a:pt x="121437" y="386080"/>
                  </a:lnTo>
                  <a:lnTo>
                    <a:pt x="122135" y="383540"/>
                  </a:lnTo>
                  <a:lnTo>
                    <a:pt x="123139" y="382270"/>
                  </a:lnTo>
                  <a:lnTo>
                    <a:pt x="125031" y="379730"/>
                  </a:lnTo>
                  <a:lnTo>
                    <a:pt x="125945" y="378460"/>
                  </a:lnTo>
                  <a:lnTo>
                    <a:pt x="128473" y="379730"/>
                  </a:lnTo>
                  <a:lnTo>
                    <a:pt x="130911" y="379730"/>
                  </a:lnTo>
                  <a:lnTo>
                    <a:pt x="130911" y="378142"/>
                  </a:lnTo>
                  <a:lnTo>
                    <a:pt x="130429" y="378460"/>
                  </a:lnTo>
                  <a:lnTo>
                    <a:pt x="129679" y="377190"/>
                  </a:lnTo>
                  <a:lnTo>
                    <a:pt x="128346" y="373380"/>
                  </a:lnTo>
                  <a:lnTo>
                    <a:pt x="129070" y="370840"/>
                  </a:lnTo>
                  <a:lnTo>
                    <a:pt x="131216" y="368300"/>
                  </a:lnTo>
                  <a:lnTo>
                    <a:pt x="131445" y="368300"/>
                  </a:lnTo>
                  <a:lnTo>
                    <a:pt x="131610" y="365760"/>
                  </a:lnTo>
                  <a:lnTo>
                    <a:pt x="131432" y="364490"/>
                  </a:lnTo>
                  <a:lnTo>
                    <a:pt x="131914" y="360680"/>
                  </a:lnTo>
                  <a:lnTo>
                    <a:pt x="132397" y="359410"/>
                  </a:lnTo>
                  <a:lnTo>
                    <a:pt x="133261" y="355600"/>
                  </a:lnTo>
                  <a:lnTo>
                    <a:pt x="134556" y="354330"/>
                  </a:lnTo>
                  <a:lnTo>
                    <a:pt x="137414" y="354330"/>
                  </a:lnTo>
                  <a:lnTo>
                    <a:pt x="139788" y="355600"/>
                  </a:lnTo>
                  <a:lnTo>
                    <a:pt x="139915" y="355600"/>
                  </a:lnTo>
                  <a:lnTo>
                    <a:pt x="140068" y="354330"/>
                  </a:lnTo>
                  <a:lnTo>
                    <a:pt x="140068" y="353060"/>
                  </a:lnTo>
                  <a:lnTo>
                    <a:pt x="139928" y="353060"/>
                  </a:lnTo>
                  <a:lnTo>
                    <a:pt x="139788" y="351790"/>
                  </a:lnTo>
                  <a:lnTo>
                    <a:pt x="139954" y="351790"/>
                  </a:lnTo>
                  <a:lnTo>
                    <a:pt x="141058" y="350520"/>
                  </a:lnTo>
                  <a:lnTo>
                    <a:pt x="141389" y="349250"/>
                  </a:lnTo>
                  <a:lnTo>
                    <a:pt x="142265" y="347980"/>
                  </a:lnTo>
                  <a:lnTo>
                    <a:pt x="142709" y="347980"/>
                  </a:lnTo>
                  <a:lnTo>
                    <a:pt x="143268" y="346710"/>
                  </a:lnTo>
                  <a:lnTo>
                    <a:pt x="143725" y="346710"/>
                  </a:lnTo>
                  <a:lnTo>
                    <a:pt x="144132" y="347980"/>
                  </a:lnTo>
                  <a:lnTo>
                    <a:pt x="145135" y="350520"/>
                  </a:lnTo>
                  <a:lnTo>
                    <a:pt x="145148" y="354330"/>
                  </a:lnTo>
                  <a:lnTo>
                    <a:pt x="145046" y="355600"/>
                  </a:lnTo>
                  <a:lnTo>
                    <a:pt x="144894" y="358140"/>
                  </a:lnTo>
                  <a:lnTo>
                    <a:pt x="145173" y="359410"/>
                  </a:lnTo>
                  <a:lnTo>
                    <a:pt x="148196" y="359410"/>
                  </a:lnTo>
                  <a:lnTo>
                    <a:pt x="147561" y="360680"/>
                  </a:lnTo>
                  <a:lnTo>
                    <a:pt x="146875" y="361950"/>
                  </a:lnTo>
                  <a:lnTo>
                    <a:pt x="146634" y="363220"/>
                  </a:lnTo>
                  <a:lnTo>
                    <a:pt x="146939" y="364490"/>
                  </a:lnTo>
                  <a:lnTo>
                    <a:pt x="147993" y="364490"/>
                  </a:lnTo>
                  <a:lnTo>
                    <a:pt x="148615" y="363220"/>
                  </a:lnTo>
                  <a:lnTo>
                    <a:pt x="148844" y="363220"/>
                  </a:lnTo>
                  <a:lnTo>
                    <a:pt x="149542" y="361950"/>
                  </a:lnTo>
                  <a:lnTo>
                    <a:pt x="149910" y="361950"/>
                  </a:lnTo>
                  <a:lnTo>
                    <a:pt x="151028" y="360680"/>
                  </a:lnTo>
                  <a:lnTo>
                    <a:pt x="151803" y="360680"/>
                  </a:lnTo>
                  <a:lnTo>
                    <a:pt x="153085" y="361950"/>
                  </a:lnTo>
                  <a:lnTo>
                    <a:pt x="153085" y="352894"/>
                  </a:lnTo>
                  <a:lnTo>
                    <a:pt x="152857" y="351790"/>
                  </a:lnTo>
                  <a:lnTo>
                    <a:pt x="151980" y="344170"/>
                  </a:lnTo>
                  <a:lnTo>
                    <a:pt x="151853" y="339090"/>
                  </a:lnTo>
                  <a:lnTo>
                    <a:pt x="151917" y="336550"/>
                  </a:lnTo>
                  <a:lnTo>
                    <a:pt x="151955" y="331470"/>
                  </a:lnTo>
                  <a:lnTo>
                    <a:pt x="153644" y="328930"/>
                  </a:lnTo>
                  <a:lnTo>
                    <a:pt x="153771" y="328930"/>
                  </a:lnTo>
                  <a:lnTo>
                    <a:pt x="153771" y="337820"/>
                  </a:lnTo>
                  <a:lnTo>
                    <a:pt x="153898" y="340360"/>
                  </a:lnTo>
                  <a:lnTo>
                    <a:pt x="154838" y="349250"/>
                  </a:lnTo>
                  <a:lnTo>
                    <a:pt x="155282" y="353060"/>
                  </a:lnTo>
                  <a:lnTo>
                    <a:pt x="155651" y="356870"/>
                  </a:lnTo>
                  <a:lnTo>
                    <a:pt x="155765" y="363220"/>
                  </a:lnTo>
                  <a:lnTo>
                    <a:pt x="155765" y="300913"/>
                  </a:lnTo>
                  <a:lnTo>
                    <a:pt x="154495" y="306070"/>
                  </a:lnTo>
                  <a:lnTo>
                    <a:pt x="153695" y="308610"/>
                  </a:lnTo>
                  <a:lnTo>
                    <a:pt x="151815" y="312420"/>
                  </a:lnTo>
                  <a:lnTo>
                    <a:pt x="151371" y="312420"/>
                  </a:lnTo>
                  <a:lnTo>
                    <a:pt x="150291" y="313690"/>
                  </a:lnTo>
                  <a:lnTo>
                    <a:pt x="150114" y="313410"/>
                  </a:lnTo>
                  <a:lnTo>
                    <a:pt x="150114" y="321310"/>
                  </a:lnTo>
                  <a:lnTo>
                    <a:pt x="149974" y="323850"/>
                  </a:lnTo>
                  <a:lnTo>
                    <a:pt x="149758" y="325120"/>
                  </a:lnTo>
                  <a:lnTo>
                    <a:pt x="148818" y="325120"/>
                  </a:lnTo>
                  <a:lnTo>
                    <a:pt x="148526" y="323850"/>
                  </a:lnTo>
                  <a:lnTo>
                    <a:pt x="148018" y="322580"/>
                  </a:lnTo>
                  <a:lnTo>
                    <a:pt x="147840" y="322580"/>
                  </a:lnTo>
                  <a:lnTo>
                    <a:pt x="147091" y="320040"/>
                  </a:lnTo>
                  <a:lnTo>
                    <a:pt x="145199" y="320040"/>
                  </a:lnTo>
                  <a:lnTo>
                    <a:pt x="145313" y="321310"/>
                  </a:lnTo>
                  <a:lnTo>
                    <a:pt x="146951" y="325120"/>
                  </a:lnTo>
                  <a:lnTo>
                    <a:pt x="147650" y="327660"/>
                  </a:lnTo>
                  <a:lnTo>
                    <a:pt x="148082" y="332740"/>
                  </a:lnTo>
                  <a:lnTo>
                    <a:pt x="148678" y="335280"/>
                  </a:lnTo>
                  <a:lnTo>
                    <a:pt x="149834" y="339090"/>
                  </a:lnTo>
                  <a:lnTo>
                    <a:pt x="149720" y="341630"/>
                  </a:lnTo>
                  <a:lnTo>
                    <a:pt x="148640" y="345440"/>
                  </a:lnTo>
                  <a:lnTo>
                    <a:pt x="148247" y="346710"/>
                  </a:lnTo>
                  <a:lnTo>
                    <a:pt x="146431" y="346710"/>
                  </a:lnTo>
                  <a:lnTo>
                    <a:pt x="145808" y="344170"/>
                  </a:lnTo>
                  <a:lnTo>
                    <a:pt x="145389" y="342900"/>
                  </a:lnTo>
                  <a:lnTo>
                    <a:pt x="143751" y="336550"/>
                  </a:lnTo>
                  <a:lnTo>
                    <a:pt x="143014" y="335280"/>
                  </a:lnTo>
                  <a:lnTo>
                    <a:pt x="142709" y="334010"/>
                  </a:lnTo>
                  <a:lnTo>
                    <a:pt x="142189" y="334010"/>
                  </a:lnTo>
                  <a:lnTo>
                    <a:pt x="142087" y="335280"/>
                  </a:lnTo>
                  <a:lnTo>
                    <a:pt x="142405" y="337820"/>
                  </a:lnTo>
                  <a:lnTo>
                    <a:pt x="142722" y="339090"/>
                  </a:lnTo>
                  <a:lnTo>
                    <a:pt x="143154" y="341630"/>
                  </a:lnTo>
                  <a:lnTo>
                    <a:pt x="143357" y="345440"/>
                  </a:lnTo>
                  <a:lnTo>
                    <a:pt x="142265" y="346710"/>
                  </a:lnTo>
                  <a:lnTo>
                    <a:pt x="139306" y="347980"/>
                  </a:lnTo>
                  <a:lnTo>
                    <a:pt x="139128" y="347980"/>
                  </a:lnTo>
                  <a:lnTo>
                    <a:pt x="138887" y="346710"/>
                  </a:lnTo>
                  <a:lnTo>
                    <a:pt x="138328" y="342900"/>
                  </a:lnTo>
                  <a:lnTo>
                    <a:pt x="137922" y="340360"/>
                  </a:lnTo>
                  <a:lnTo>
                    <a:pt x="137274" y="335280"/>
                  </a:lnTo>
                  <a:lnTo>
                    <a:pt x="136956" y="335280"/>
                  </a:lnTo>
                  <a:lnTo>
                    <a:pt x="136652" y="334010"/>
                  </a:lnTo>
                  <a:lnTo>
                    <a:pt x="135940" y="334010"/>
                  </a:lnTo>
                  <a:lnTo>
                    <a:pt x="136093" y="335280"/>
                  </a:lnTo>
                  <a:lnTo>
                    <a:pt x="136207" y="346710"/>
                  </a:lnTo>
                  <a:lnTo>
                    <a:pt x="135496" y="349250"/>
                  </a:lnTo>
                  <a:lnTo>
                    <a:pt x="132372" y="354330"/>
                  </a:lnTo>
                  <a:lnTo>
                    <a:pt x="130975" y="356870"/>
                  </a:lnTo>
                  <a:lnTo>
                    <a:pt x="128816" y="360680"/>
                  </a:lnTo>
                  <a:lnTo>
                    <a:pt x="128409" y="361950"/>
                  </a:lnTo>
                  <a:lnTo>
                    <a:pt x="128651" y="363220"/>
                  </a:lnTo>
                  <a:lnTo>
                    <a:pt x="128498" y="364490"/>
                  </a:lnTo>
                  <a:lnTo>
                    <a:pt x="127876" y="368300"/>
                  </a:lnTo>
                  <a:lnTo>
                    <a:pt x="127317" y="370840"/>
                  </a:lnTo>
                  <a:lnTo>
                    <a:pt x="127063" y="372110"/>
                  </a:lnTo>
                  <a:lnTo>
                    <a:pt x="126301" y="374650"/>
                  </a:lnTo>
                  <a:lnTo>
                    <a:pt x="125704" y="374650"/>
                  </a:lnTo>
                  <a:lnTo>
                    <a:pt x="126250" y="375920"/>
                  </a:lnTo>
                  <a:lnTo>
                    <a:pt x="126187" y="377190"/>
                  </a:lnTo>
                  <a:lnTo>
                    <a:pt x="125793" y="378460"/>
                  </a:lnTo>
                  <a:lnTo>
                    <a:pt x="124294" y="378460"/>
                  </a:lnTo>
                  <a:lnTo>
                    <a:pt x="122682" y="377698"/>
                  </a:lnTo>
                  <a:lnTo>
                    <a:pt x="122682" y="379730"/>
                  </a:lnTo>
                  <a:lnTo>
                    <a:pt x="122288" y="379730"/>
                  </a:lnTo>
                  <a:lnTo>
                    <a:pt x="121920" y="381000"/>
                  </a:lnTo>
                  <a:lnTo>
                    <a:pt x="120726" y="382270"/>
                  </a:lnTo>
                  <a:lnTo>
                    <a:pt x="119824" y="382270"/>
                  </a:lnTo>
                  <a:lnTo>
                    <a:pt x="118402" y="384810"/>
                  </a:lnTo>
                  <a:lnTo>
                    <a:pt x="117932" y="386080"/>
                  </a:lnTo>
                  <a:lnTo>
                    <a:pt x="118376" y="388620"/>
                  </a:lnTo>
                  <a:lnTo>
                    <a:pt x="111467" y="388620"/>
                  </a:lnTo>
                  <a:lnTo>
                    <a:pt x="111531" y="386080"/>
                  </a:lnTo>
                  <a:lnTo>
                    <a:pt x="112280" y="384810"/>
                  </a:lnTo>
                  <a:lnTo>
                    <a:pt x="114541" y="381000"/>
                  </a:lnTo>
                  <a:lnTo>
                    <a:pt x="116420" y="379730"/>
                  </a:lnTo>
                  <a:lnTo>
                    <a:pt x="120205" y="378460"/>
                  </a:lnTo>
                  <a:lnTo>
                    <a:pt x="122402" y="378460"/>
                  </a:lnTo>
                  <a:lnTo>
                    <a:pt x="122682" y="379730"/>
                  </a:lnTo>
                  <a:lnTo>
                    <a:pt x="122682" y="377698"/>
                  </a:lnTo>
                  <a:lnTo>
                    <a:pt x="121615" y="377190"/>
                  </a:lnTo>
                  <a:lnTo>
                    <a:pt x="121107" y="377190"/>
                  </a:lnTo>
                  <a:lnTo>
                    <a:pt x="121310" y="375920"/>
                  </a:lnTo>
                  <a:lnTo>
                    <a:pt x="121577" y="374650"/>
                  </a:lnTo>
                  <a:lnTo>
                    <a:pt x="122834" y="373380"/>
                  </a:lnTo>
                  <a:lnTo>
                    <a:pt x="122605" y="372110"/>
                  </a:lnTo>
                  <a:lnTo>
                    <a:pt x="122224" y="370840"/>
                  </a:lnTo>
                  <a:lnTo>
                    <a:pt x="121843" y="369570"/>
                  </a:lnTo>
                  <a:lnTo>
                    <a:pt x="121056" y="368300"/>
                  </a:lnTo>
                  <a:lnTo>
                    <a:pt x="120459" y="368300"/>
                  </a:lnTo>
                  <a:lnTo>
                    <a:pt x="120459" y="373380"/>
                  </a:lnTo>
                  <a:lnTo>
                    <a:pt x="120332" y="373380"/>
                  </a:lnTo>
                  <a:lnTo>
                    <a:pt x="119634" y="374650"/>
                  </a:lnTo>
                  <a:lnTo>
                    <a:pt x="119113" y="374650"/>
                  </a:lnTo>
                  <a:lnTo>
                    <a:pt x="118287" y="373380"/>
                  </a:lnTo>
                  <a:lnTo>
                    <a:pt x="118021" y="373380"/>
                  </a:lnTo>
                  <a:lnTo>
                    <a:pt x="118224" y="372110"/>
                  </a:lnTo>
                  <a:lnTo>
                    <a:pt x="118478" y="370840"/>
                  </a:lnTo>
                  <a:lnTo>
                    <a:pt x="119989" y="370840"/>
                  </a:lnTo>
                  <a:lnTo>
                    <a:pt x="120459" y="373380"/>
                  </a:lnTo>
                  <a:lnTo>
                    <a:pt x="120459" y="368300"/>
                  </a:lnTo>
                  <a:lnTo>
                    <a:pt x="117640" y="368300"/>
                  </a:lnTo>
                  <a:lnTo>
                    <a:pt x="116344" y="370840"/>
                  </a:lnTo>
                  <a:lnTo>
                    <a:pt x="116090" y="373380"/>
                  </a:lnTo>
                  <a:lnTo>
                    <a:pt x="117792" y="374650"/>
                  </a:lnTo>
                  <a:lnTo>
                    <a:pt x="118059" y="375920"/>
                  </a:lnTo>
                  <a:lnTo>
                    <a:pt x="118503" y="377190"/>
                  </a:lnTo>
                  <a:lnTo>
                    <a:pt x="118122" y="377190"/>
                  </a:lnTo>
                  <a:lnTo>
                    <a:pt x="115658" y="378460"/>
                  </a:lnTo>
                  <a:lnTo>
                    <a:pt x="113245" y="377190"/>
                  </a:lnTo>
                  <a:lnTo>
                    <a:pt x="113296" y="370840"/>
                  </a:lnTo>
                  <a:lnTo>
                    <a:pt x="114515" y="368300"/>
                  </a:lnTo>
                  <a:lnTo>
                    <a:pt x="115392" y="367030"/>
                  </a:lnTo>
                  <a:lnTo>
                    <a:pt x="118084" y="365760"/>
                  </a:lnTo>
                  <a:lnTo>
                    <a:pt x="119316" y="365760"/>
                  </a:lnTo>
                  <a:lnTo>
                    <a:pt x="120827" y="367030"/>
                  </a:lnTo>
                  <a:lnTo>
                    <a:pt x="121234" y="367030"/>
                  </a:lnTo>
                  <a:lnTo>
                    <a:pt x="123164" y="369570"/>
                  </a:lnTo>
                  <a:lnTo>
                    <a:pt x="124091" y="370840"/>
                  </a:lnTo>
                  <a:lnTo>
                    <a:pt x="123177" y="373380"/>
                  </a:lnTo>
                  <a:lnTo>
                    <a:pt x="124066" y="373380"/>
                  </a:lnTo>
                  <a:lnTo>
                    <a:pt x="124891" y="370840"/>
                  </a:lnTo>
                  <a:lnTo>
                    <a:pt x="124701" y="369570"/>
                  </a:lnTo>
                  <a:lnTo>
                    <a:pt x="124434" y="368300"/>
                  </a:lnTo>
                  <a:lnTo>
                    <a:pt x="124637" y="367030"/>
                  </a:lnTo>
                  <a:lnTo>
                    <a:pt x="125780" y="365760"/>
                  </a:lnTo>
                  <a:lnTo>
                    <a:pt x="126365" y="363220"/>
                  </a:lnTo>
                  <a:lnTo>
                    <a:pt x="120535" y="363220"/>
                  </a:lnTo>
                  <a:lnTo>
                    <a:pt x="120319" y="361950"/>
                  </a:lnTo>
                  <a:lnTo>
                    <a:pt x="120700" y="359410"/>
                  </a:lnTo>
                  <a:lnTo>
                    <a:pt x="120865" y="358140"/>
                  </a:lnTo>
                  <a:lnTo>
                    <a:pt x="121246" y="356870"/>
                  </a:lnTo>
                  <a:lnTo>
                    <a:pt x="121437" y="355600"/>
                  </a:lnTo>
                  <a:lnTo>
                    <a:pt x="122301" y="354330"/>
                  </a:lnTo>
                  <a:lnTo>
                    <a:pt x="123024" y="355600"/>
                  </a:lnTo>
                  <a:lnTo>
                    <a:pt x="125742" y="356870"/>
                  </a:lnTo>
                  <a:lnTo>
                    <a:pt x="127152" y="355600"/>
                  </a:lnTo>
                  <a:lnTo>
                    <a:pt x="128041" y="354330"/>
                  </a:lnTo>
                  <a:lnTo>
                    <a:pt x="128930" y="353060"/>
                  </a:lnTo>
                  <a:lnTo>
                    <a:pt x="129311" y="353060"/>
                  </a:lnTo>
                  <a:lnTo>
                    <a:pt x="130771" y="346710"/>
                  </a:lnTo>
                  <a:lnTo>
                    <a:pt x="131533" y="342900"/>
                  </a:lnTo>
                  <a:lnTo>
                    <a:pt x="131889" y="337820"/>
                  </a:lnTo>
                  <a:lnTo>
                    <a:pt x="131737" y="336550"/>
                  </a:lnTo>
                  <a:lnTo>
                    <a:pt x="130759" y="337820"/>
                  </a:lnTo>
                  <a:lnTo>
                    <a:pt x="130416" y="340360"/>
                  </a:lnTo>
                  <a:lnTo>
                    <a:pt x="130263" y="342900"/>
                  </a:lnTo>
                  <a:lnTo>
                    <a:pt x="129514" y="347980"/>
                  </a:lnTo>
                  <a:lnTo>
                    <a:pt x="127762" y="350520"/>
                  </a:lnTo>
                  <a:lnTo>
                    <a:pt x="125171" y="351790"/>
                  </a:lnTo>
                  <a:lnTo>
                    <a:pt x="123228" y="353060"/>
                  </a:lnTo>
                  <a:lnTo>
                    <a:pt x="121653" y="351790"/>
                  </a:lnTo>
                  <a:lnTo>
                    <a:pt x="121754" y="350520"/>
                  </a:lnTo>
                  <a:lnTo>
                    <a:pt x="122224" y="349250"/>
                  </a:lnTo>
                  <a:lnTo>
                    <a:pt x="122593" y="347980"/>
                  </a:lnTo>
                  <a:lnTo>
                    <a:pt x="123190" y="345440"/>
                  </a:lnTo>
                  <a:lnTo>
                    <a:pt x="125260" y="345440"/>
                  </a:lnTo>
                  <a:lnTo>
                    <a:pt x="125844" y="346710"/>
                  </a:lnTo>
                  <a:lnTo>
                    <a:pt x="125895" y="347980"/>
                  </a:lnTo>
                  <a:lnTo>
                    <a:pt x="126377" y="349250"/>
                  </a:lnTo>
                  <a:lnTo>
                    <a:pt x="126568" y="347980"/>
                  </a:lnTo>
                  <a:lnTo>
                    <a:pt x="126923" y="347980"/>
                  </a:lnTo>
                  <a:lnTo>
                    <a:pt x="127228" y="345440"/>
                  </a:lnTo>
                  <a:lnTo>
                    <a:pt x="127381" y="344170"/>
                  </a:lnTo>
                  <a:lnTo>
                    <a:pt x="126199" y="339090"/>
                  </a:lnTo>
                  <a:lnTo>
                    <a:pt x="126479" y="335280"/>
                  </a:lnTo>
                  <a:lnTo>
                    <a:pt x="126911" y="298450"/>
                  </a:lnTo>
                  <a:lnTo>
                    <a:pt x="126530" y="295910"/>
                  </a:lnTo>
                  <a:lnTo>
                    <a:pt x="124891" y="289560"/>
                  </a:lnTo>
                  <a:lnTo>
                    <a:pt x="123888" y="283210"/>
                  </a:lnTo>
                  <a:lnTo>
                    <a:pt x="123317" y="279552"/>
                  </a:lnTo>
                  <a:lnTo>
                    <a:pt x="123317" y="336550"/>
                  </a:lnTo>
                  <a:lnTo>
                    <a:pt x="123266" y="340360"/>
                  </a:lnTo>
                  <a:lnTo>
                    <a:pt x="123037" y="341630"/>
                  </a:lnTo>
                  <a:lnTo>
                    <a:pt x="122491" y="342900"/>
                  </a:lnTo>
                  <a:lnTo>
                    <a:pt x="122110" y="344170"/>
                  </a:lnTo>
                  <a:lnTo>
                    <a:pt x="120256" y="346710"/>
                  </a:lnTo>
                  <a:lnTo>
                    <a:pt x="119126" y="347980"/>
                  </a:lnTo>
                  <a:lnTo>
                    <a:pt x="118402" y="350113"/>
                  </a:lnTo>
                  <a:lnTo>
                    <a:pt x="118402" y="355600"/>
                  </a:lnTo>
                  <a:lnTo>
                    <a:pt x="118249" y="356870"/>
                  </a:lnTo>
                  <a:lnTo>
                    <a:pt x="117627" y="358140"/>
                  </a:lnTo>
                  <a:lnTo>
                    <a:pt x="117144" y="359410"/>
                  </a:lnTo>
                  <a:lnTo>
                    <a:pt x="115443" y="361950"/>
                  </a:lnTo>
                  <a:lnTo>
                    <a:pt x="114236" y="364490"/>
                  </a:lnTo>
                  <a:lnTo>
                    <a:pt x="112483" y="367030"/>
                  </a:lnTo>
                  <a:lnTo>
                    <a:pt x="112090" y="367030"/>
                  </a:lnTo>
                  <a:lnTo>
                    <a:pt x="112090" y="370840"/>
                  </a:lnTo>
                  <a:lnTo>
                    <a:pt x="111798" y="373380"/>
                  </a:lnTo>
                  <a:lnTo>
                    <a:pt x="111760" y="373570"/>
                  </a:lnTo>
                  <a:lnTo>
                    <a:pt x="111760" y="381000"/>
                  </a:lnTo>
                  <a:lnTo>
                    <a:pt x="110604" y="382270"/>
                  </a:lnTo>
                  <a:lnTo>
                    <a:pt x="108356" y="383540"/>
                  </a:lnTo>
                  <a:lnTo>
                    <a:pt x="107683" y="384810"/>
                  </a:lnTo>
                  <a:lnTo>
                    <a:pt x="107721" y="386080"/>
                  </a:lnTo>
                  <a:lnTo>
                    <a:pt x="107416" y="388620"/>
                  </a:lnTo>
                  <a:lnTo>
                    <a:pt x="100520" y="388620"/>
                  </a:lnTo>
                  <a:lnTo>
                    <a:pt x="100622" y="382270"/>
                  </a:lnTo>
                  <a:lnTo>
                    <a:pt x="105016" y="378460"/>
                  </a:lnTo>
                  <a:lnTo>
                    <a:pt x="109918" y="379730"/>
                  </a:lnTo>
                  <a:lnTo>
                    <a:pt x="111607" y="379730"/>
                  </a:lnTo>
                  <a:lnTo>
                    <a:pt x="111760" y="381000"/>
                  </a:lnTo>
                  <a:lnTo>
                    <a:pt x="111760" y="373570"/>
                  </a:lnTo>
                  <a:lnTo>
                    <a:pt x="111544" y="374650"/>
                  </a:lnTo>
                  <a:lnTo>
                    <a:pt x="111099" y="375920"/>
                  </a:lnTo>
                  <a:lnTo>
                    <a:pt x="110832" y="377190"/>
                  </a:lnTo>
                  <a:lnTo>
                    <a:pt x="109842" y="377190"/>
                  </a:lnTo>
                  <a:lnTo>
                    <a:pt x="109994" y="375920"/>
                  </a:lnTo>
                  <a:lnTo>
                    <a:pt x="110236" y="374650"/>
                  </a:lnTo>
                  <a:lnTo>
                    <a:pt x="110540" y="373380"/>
                  </a:lnTo>
                  <a:lnTo>
                    <a:pt x="110490" y="370840"/>
                  </a:lnTo>
                  <a:lnTo>
                    <a:pt x="110477" y="369570"/>
                  </a:lnTo>
                  <a:lnTo>
                    <a:pt x="108826" y="368769"/>
                  </a:lnTo>
                  <a:lnTo>
                    <a:pt x="108826" y="372110"/>
                  </a:lnTo>
                  <a:lnTo>
                    <a:pt x="108458" y="373380"/>
                  </a:lnTo>
                  <a:lnTo>
                    <a:pt x="108470" y="374650"/>
                  </a:lnTo>
                  <a:lnTo>
                    <a:pt x="107315" y="375920"/>
                  </a:lnTo>
                  <a:lnTo>
                    <a:pt x="106413" y="374650"/>
                  </a:lnTo>
                  <a:lnTo>
                    <a:pt x="106273" y="372110"/>
                  </a:lnTo>
                  <a:lnTo>
                    <a:pt x="107315" y="370840"/>
                  </a:lnTo>
                  <a:lnTo>
                    <a:pt x="108496" y="370840"/>
                  </a:lnTo>
                  <a:lnTo>
                    <a:pt x="108826" y="372110"/>
                  </a:lnTo>
                  <a:lnTo>
                    <a:pt x="108826" y="368769"/>
                  </a:lnTo>
                  <a:lnTo>
                    <a:pt x="107886" y="368300"/>
                  </a:lnTo>
                  <a:lnTo>
                    <a:pt x="105295" y="369570"/>
                  </a:lnTo>
                  <a:lnTo>
                    <a:pt x="104851" y="370840"/>
                  </a:lnTo>
                  <a:lnTo>
                    <a:pt x="104622" y="372110"/>
                  </a:lnTo>
                  <a:lnTo>
                    <a:pt x="104648" y="377190"/>
                  </a:lnTo>
                  <a:lnTo>
                    <a:pt x="101676" y="374650"/>
                  </a:lnTo>
                  <a:lnTo>
                    <a:pt x="101650" y="370840"/>
                  </a:lnTo>
                  <a:lnTo>
                    <a:pt x="105359" y="367030"/>
                  </a:lnTo>
                  <a:lnTo>
                    <a:pt x="106654" y="367030"/>
                  </a:lnTo>
                  <a:lnTo>
                    <a:pt x="108496" y="365760"/>
                  </a:lnTo>
                  <a:lnTo>
                    <a:pt x="111798" y="365760"/>
                  </a:lnTo>
                  <a:lnTo>
                    <a:pt x="112268" y="361950"/>
                  </a:lnTo>
                  <a:lnTo>
                    <a:pt x="112331" y="360680"/>
                  </a:lnTo>
                  <a:lnTo>
                    <a:pt x="112839" y="359410"/>
                  </a:lnTo>
                  <a:lnTo>
                    <a:pt x="113220" y="358140"/>
                  </a:lnTo>
                  <a:lnTo>
                    <a:pt x="114046" y="356870"/>
                  </a:lnTo>
                  <a:lnTo>
                    <a:pt x="114579" y="355600"/>
                  </a:lnTo>
                  <a:lnTo>
                    <a:pt x="115798" y="354330"/>
                  </a:lnTo>
                  <a:lnTo>
                    <a:pt x="116649" y="354330"/>
                  </a:lnTo>
                  <a:lnTo>
                    <a:pt x="118402" y="355600"/>
                  </a:lnTo>
                  <a:lnTo>
                    <a:pt x="118402" y="350113"/>
                  </a:lnTo>
                  <a:lnTo>
                    <a:pt x="117830" y="351790"/>
                  </a:lnTo>
                  <a:lnTo>
                    <a:pt x="112001" y="351790"/>
                  </a:lnTo>
                  <a:lnTo>
                    <a:pt x="110807" y="353060"/>
                  </a:lnTo>
                  <a:lnTo>
                    <a:pt x="109753" y="353060"/>
                  </a:lnTo>
                  <a:lnTo>
                    <a:pt x="109753" y="355600"/>
                  </a:lnTo>
                  <a:lnTo>
                    <a:pt x="109740" y="358140"/>
                  </a:lnTo>
                  <a:lnTo>
                    <a:pt x="109626" y="359410"/>
                  </a:lnTo>
                  <a:lnTo>
                    <a:pt x="109029" y="361950"/>
                  </a:lnTo>
                  <a:lnTo>
                    <a:pt x="107378" y="364490"/>
                  </a:lnTo>
                  <a:lnTo>
                    <a:pt x="106794" y="364490"/>
                  </a:lnTo>
                  <a:lnTo>
                    <a:pt x="103924" y="365760"/>
                  </a:lnTo>
                  <a:lnTo>
                    <a:pt x="102412" y="367030"/>
                  </a:lnTo>
                  <a:lnTo>
                    <a:pt x="101130" y="369570"/>
                  </a:lnTo>
                  <a:lnTo>
                    <a:pt x="100939" y="369760"/>
                  </a:lnTo>
                  <a:lnTo>
                    <a:pt x="100939" y="381000"/>
                  </a:lnTo>
                  <a:lnTo>
                    <a:pt x="97929" y="382270"/>
                  </a:lnTo>
                  <a:lnTo>
                    <a:pt x="96850" y="384810"/>
                  </a:lnTo>
                  <a:lnTo>
                    <a:pt x="96583" y="388620"/>
                  </a:lnTo>
                  <a:lnTo>
                    <a:pt x="90792" y="388620"/>
                  </a:lnTo>
                  <a:lnTo>
                    <a:pt x="91084" y="384810"/>
                  </a:lnTo>
                  <a:lnTo>
                    <a:pt x="92519" y="382270"/>
                  </a:lnTo>
                  <a:lnTo>
                    <a:pt x="96672" y="379730"/>
                  </a:lnTo>
                  <a:lnTo>
                    <a:pt x="98615" y="379730"/>
                  </a:lnTo>
                  <a:lnTo>
                    <a:pt x="100939" y="381000"/>
                  </a:lnTo>
                  <a:lnTo>
                    <a:pt x="100939" y="369760"/>
                  </a:lnTo>
                  <a:lnTo>
                    <a:pt x="99822" y="370840"/>
                  </a:lnTo>
                  <a:lnTo>
                    <a:pt x="99441" y="370840"/>
                  </a:lnTo>
                  <a:lnTo>
                    <a:pt x="99263" y="369570"/>
                  </a:lnTo>
                  <a:lnTo>
                    <a:pt x="98971" y="369570"/>
                  </a:lnTo>
                  <a:lnTo>
                    <a:pt x="98818" y="367030"/>
                  </a:lnTo>
                  <a:lnTo>
                    <a:pt x="98691" y="364490"/>
                  </a:lnTo>
                  <a:lnTo>
                    <a:pt x="98602" y="361950"/>
                  </a:lnTo>
                  <a:lnTo>
                    <a:pt x="98742" y="360680"/>
                  </a:lnTo>
                  <a:lnTo>
                    <a:pt x="99326" y="359410"/>
                  </a:lnTo>
                  <a:lnTo>
                    <a:pt x="100063" y="359410"/>
                  </a:lnTo>
                  <a:lnTo>
                    <a:pt x="101079" y="360680"/>
                  </a:lnTo>
                  <a:lnTo>
                    <a:pt x="101257" y="360680"/>
                  </a:lnTo>
                  <a:lnTo>
                    <a:pt x="103009" y="361950"/>
                  </a:lnTo>
                  <a:lnTo>
                    <a:pt x="104470" y="361950"/>
                  </a:lnTo>
                  <a:lnTo>
                    <a:pt x="106159" y="359410"/>
                  </a:lnTo>
                  <a:lnTo>
                    <a:pt x="106641" y="358140"/>
                  </a:lnTo>
                  <a:lnTo>
                    <a:pt x="107213" y="356870"/>
                  </a:lnTo>
                  <a:lnTo>
                    <a:pt x="107797" y="355600"/>
                  </a:lnTo>
                  <a:lnTo>
                    <a:pt x="108712" y="354330"/>
                  </a:lnTo>
                  <a:lnTo>
                    <a:pt x="109334" y="354330"/>
                  </a:lnTo>
                  <a:lnTo>
                    <a:pt x="109753" y="355600"/>
                  </a:lnTo>
                  <a:lnTo>
                    <a:pt x="109753" y="353060"/>
                  </a:lnTo>
                  <a:lnTo>
                    <a:pt x="108331" y="353060"/>
                  </a:lnTo>
                  <a:lnTo>
                    <a:pt x="108686" y="351790"/>
                  </a:lnTo>
                  <a:lnTo>
                    <a:pt x="108915" y="350520"/>
                  </a:lnTo>
                  <a:lnTo>
                    <a:pt x="111315" y="347980"/>
                  </a:lnTo>
                  <a:lnTo>
                    <a:pt x="111836" y="345440"/>
                  </a:lnTo>
                  <a:lnTo>
                    <a:pt x="112102" y="344170"/>
                  </a:lnTo>
                  <a:lnTo>
                    <a:pt x="114033" y="340360"/>
                  </a:lnTo>
                  <a:lnTo>
                    <a:pt x="114033" y="334010"/>
                  </a:lnTo>
                  <a:lnTo>
                    <a:pt x="114617" y="331470"/>
                  </a:lnTo>
                  <a:lnTo>
                    <a:pt x="116332" y="326390"/>
                  </a:lnTo>
                  <a:lnTo>
                    <a:pt x="117094" y="323850"/>
                  </a:lnTo>
                  <a:lnTo>
                    <a:pt x="117983" y="320040"/>
                  </a:lnTo>
                  <a:lnTo>
                    <a:pt x="117868" y="317500"/>
                  </a:lnTo>
                  <a:lnTo>
                    <a:pt x="117741" y="307340"/>
                  </a:lnTo>
                  <a:lnTo>
                    <a:pt x="118198" y="304800"/>
                  </a:lnTo>
                  <a:lnTo>
                    <a:pt x="118402" y="303530"/>
                  </a:lnTo>
                  <a:lnTo>
                    <a:pt x="119976" y="303530"/>
                  </a:lnTo>
                  <a:lnTo>
                    <a:pt x="120523" y="306070"/>
                  </a:lnTo>
                  <a:lnTo>
                    <a:pt x="120472" y="309880"/>
                  </a:lnTo>
                  <a:lnTo>
                    <a:pt x="120357" y="311150"/>
                  </a:lnTo>
                  <a:lnTo>
                    <a:pt x="120040" y="313690"/>
                  </a:lnTo>
                  <a:lnTo>
                    <a:pt x="119938" y="318770"/>
                  </a:lnTo>
                  <a:lnTo>
                    <a:pt x="120015" y="320040"/>
                  </a:lnTo>
                  <a:lnTo>
                    <a:pt x="120103" y="322580"/>
                  </a:lnTo>
                  <a:lnTo>
                    <a:pt x="120218" y="328930"/>
                  </a:lnTo>
                  <a:lnTo>
                    <a:pt x="120789" y="332740"/>
                  </a:lnTo>
                  <a:lnTo>
                    <a:pt x="123317" y="336550"/>
                  </a:lnTo>
                  <a:lnTo>
                    <a:pt x="123317" y="279552"/>
                  </a:lnTo>
                  <a:lnTo>
                    <a:pt x="122897" y="276860"/>
                  </a:lnTo>
                  <a:lnTo>
                    <a:pt x="122364" y="273050"/>
                  </a:lnTo>
                  <a:lnTo>
                    <a:pt x="122453" y="267970"/>
                  </a:lnTo>
                  <a:lnTo>
                    <a:pt x="121945" y="266700"/>
                  </a:lnTo>
                  <a:lnTo>
                    <a:pt x="120548" y="261620"/>
                  </a:lnTo>
                  <a:lnTo>
                    <a:pt x="119888" y="257810"/>
                  </a:lnTo>
                  <a:lnTo>
                    <a:pt x="120700" y="252730"/>
                  </a:lnTo>
                  <a:lnTo>
                    <a:pt x="121196" y="250190"/>
                  </a:lnTo>
                  <a:lnTo>
                    <a:pt x="122923" y="248920"/>
                  </a:lnTo>
                  <a:lnTo>
                    <a:pt x="123736" y="247650"/>
                  </a:lnTo>
                  <a:lnTo>
                    <a:pt x="130568" y="247650"/>
                  </a:lnTo>
                  <a:lnTo>
                    <a:pt x="134226" y="248920"/>
                  </a:lnTo>
                  <a:lnTo>
                    <a:pt x="135204" y="248920"/>
                  </a:lnTo>
                  <a:lnTo>
                    <a:pt x="145021" y="267970"/>
                  </a:lnTo>
                  <a:lnTo>
                    <a:pt x="144056" y="273050"/>
                  </a:lnTo>
                  <a:lnTo>
                    <a:pt x="142760" y="275590"/>
                  </a:lnTo>
                  <a:lnTo>
                    <a:pt x="142582" y="278130"/>
                  </a:lnTo>
                  <a:lnTo>
                    <a:pt x="142392" y="284480"/>
                  </a:lnTo>
                  <a:lnTo>
                    <a:pt x="142290" y="287020"/>
                  </a:lnTo>
                  <a:lnTo>
                    <a:pt x="142214" y="292100"/>
                  </a:lnTo>
                  <a:lnTo>
                    <a:pt x="143738" y="307340"/>
                  </a:lnTo>
                  <a:lnTo>
                    <a:pt x="146773" y="313690"/>
                  </a:lnTo>
                  <a:lnTo>
                    <a:pt x="147408" y="314960"/>
                  </a:lnTo>
                  <a:lnTo>
                    <a:pt x="149466" y="318770"/>
                  </a:lnTo>
                  <a:lnTo>
                    <a:pt x="150114" y="321310"/>
                  </a:lnTo>
                  <a:lnTo>
                    <a:pt x="150114" y="313410"/>
                  </a:lnTo>
                  <a:lnTo>
                    <a:pt x="149504" y="312420"/>
                  </a:lnTo>
                  <a:lnTo>
                    <a:pt x="149212" y="308610"/>
                  </a:lnTo>
                  <a:lnTo>
                    <a:pt x="149009" y="307340"/>
                  </a:lnTo>
                  <a:lnTo>
                    <a:pt x="149123" y="302260"/>
                  </a:lnTo>
                  <a:lnTo>
                    <a:pt x="149059" y="298450"/>
                  </a:lnTo>
                  <a:lnTo>
                    <a:pt x="147726" y="284480"/>
                  </a:lnTo>
                  <a:lnTo>
                    <a:pt x="147142" y="279400"/>
                  </a:lnTo>
                  <a:lnTo>
                    <a:pt x="146354" y="271780"/>
                  </a:lnTo>
                  <a:lnTo>
                    <a:pt x="145834" y="264160"/>
                  </a:lnTo>
                  <a:lnTo>
                    <a:pt x="146138" y="262890"/>
                  </a:lnTo>
                  <a:lnTo>
                    <a:pt x="147180" y="259080"/>
                  </a:lnTo>
                  <a:lnTo>
                    <a:pt x="147256" y="257810"/>
                  </a:lnTo>
                  <a:lnTo>
                    <a:pt x="148183" y="255270"/>
                  </a:lnTo>
                  <a:lnTo>
                    <a:pt x="150190" y="251460"/>
                  </a:lnTo>
                  <a:lnTo>
                    <a:pt x="152946" y="251460"/>
                  </a:lnTo>
                  <a:lnTo>
                    <a:pt x="156222" y="255270"/>
                  </a:lnTo>
                  <a:lnTo>
                    <a:pt x="157594" y="256540"/>
                  </a:lnTo>
                  <a:lnTo>
                    <a:pt x="159131" y="257810"/>
                  </a:lnTo>
                  <a:lnTo>
                    <a:pt x="159245" y="252641"/>
                  </a:lnTo>
                  <a:lnTo>
                    <a:pt x="159105" y="252730"/>
                  </a:lnTo>
                  <a:lnTo>
                    <a:pt x="158394" y="251460"/>
                  </a:lnTo>
                  <a:lnTo>
                    <a:pt x="157708" y="251460"/>
                  </a:lnTo>
                  <a:lnTo>
                    <a:pt x="155448" y="247650"/>
                  </a:lnTo>
                  <a:lnTo>
                    <a:pt x="156933" y="242570"/>
                  </a:lnTo>
                  <a:lnTo>
                    <a:pt x="161747" y="240030"/>
                  </a:lnTo>
                  <a:lnTo>
                    <a:pt x="162877" y="238760"/>
                  </a:lnTo>
                  <a:lnTo>
                    <a:pt x="165608" y="238760"/>
                  </a:lnTo>
                  <a:lnTo>
                    <a:pt x="166712" y="237490"/>
                  </a:lnTo>
                  <a:lnTo>
                    <a:pt x="167309" y="236220"/>
                  </a:lnTo>
                  <a:lnTo>
                    <a:pt x="167906" y="234950"/>
                  </a:lnTo>
                  <a:lnTo>
                    <a:pt x="169227" y="232410"/>
                  </a:lnTo>
                  <a:lnTo>
                    <a:pt x="169900" y="232410"/>
                  </a:lnTo>
                  <a:lnTo>
                    <a:pt x="170675" y="233680"/>
                  </a:lnTo>
                  <a:lnTo>
                    <a:pt x="170675" y="223266"/>
                  </a:lnTo>
                  <a:lnTo>
                    <a:pt x="170408" y="223520"/>
                  </a:lnTo>
                  <a:lnTo>
                    <a:pt x="167576" y="223520"/>
                  </a:lnTo>
                  <a:lnTo>
                    <a:pt x="166344" y="224790"/>
                  </a:lnTo>
                  <a:lnTo>
                    <a:pt x="163931" y="228600"/>
                  </a:lnTo>
                  <a:lnTo>
                    <a:pt x="162991" y="231140"/>
                  </a:lnTo>
                  <a:lnTo>
                    <a:pt x="163322" y="233680"/>
                  </a:lnTo>
                  <a:lnTo>
                    <a:pt x="163423" y="234950"/>
                  </a:lnTo>
                  <a:lnTo>
                    <a:pt x="163766" y="236220"/>
                  </a:lnTo>
                  <a:lnTo>
                    <a:pt x="161518" y="236220"/>
                  </a:lnTo>
                  <a:lnTo>
                    <a:pt x="159575" y="234950"/>
                  </a:lnTo>
                  <a:lnTo>
                    <a:pt x="158483" y="233680"/>
                  </a:lnTo>
                  <a:lnTo>
                    <a:pt x="156756" y="229870"/>
                  </a:lnTo>
                  <a:lnTo>
                    <a:pt x="157022" y="229870"/>
                  </a:lnTo>
                  <a:lnTo>
                    <a:pt x="159308" y="228600"/>
                  </a:lnTo>
                  <a:lnTo>
                    <a:pt x="159867" y="227330"/>
                  </a:lnTo>
                  <a:lnTo>
                    <a:pt x="161836" y="227330"/>
                  </a:lnTo>
                  <a:lnTo>
                    <a:pt x="162585" y="226060"/>
                  </a:lnTo>
                  <a:lnTo>
                    <a:pt x="162687" y="223520"/>
                  </a:lnTo>
                  <a:lnTo>
                    <a:pt x="162953" y="220980"/>
                  </a:lnTo>
                  <a:lnTo>
                    <a:pt x="163410" y="219710"/>
                  </a:lnTo>
                  <a:lnTo>
                    <a:pt x="166789" y="219710"/>
                  </a:lnTo>
                  <a:lnTo>
                    <a:pt x="168871" y="218440"/>
                  </a:lnTo>
                  <a:lnTo>
                    <a:pt x="171170" y="217170"/>
                  </a:lnTo>
                  <a:lnTo>
                    <a:pt x="172707" y="217170"/>
                  </a:lnTo>
                  <a:lnTo>
                    <a:pt x="173545" y="218440"/>
                  </a:lnTo>
                  <a:lnTo>
                    <a:pt x="179743" y="222250"/>
                  </a:lnTo>
                  <a:lnTo>
                    <a:pt x="183515" y="224790"/>
                  </a:lnTo>
                  <a:lnTo>
                    <a:pt x="184111" y="226060"/>
                  </a:lnTo>
                  <a:lnTo>
                    <a:pt x="184111" y="214884"/>
                  </a:lnTo>
                  <a:lnTo>
                    <a:pt x="183553" y="217170"/>
                  </a:lnTo>
                  <a:lnTo>
                    <a:pt x="179628" y="217170"/>
                  </a:lnTo>
                  <a:lnTo>
                    <a:pt x="176618" y="214630"/>
                  </a:lnTo>
                  <a:lnTo>
                    <a:pt x="174764" y="213360"/>
                  </a:lnTo>
                  <a:lnTo>
                    <a:pt x="172516" y="210820"/>
                  </a:lnTo>
                  <a:lnTo>
                    <a:pt x="172377" y="209550"/>
                  </a:lnTo>
                  <a:lnTo>
                    <a:pt x="172935" y="208280"/>
                  </a:lnTo>
                  <a:lnTo>
                    <a:pt x="172720" y="207010"/>
                  </a:lnTo>
                  <a:lnTo>
                    <a:pt x="170383" y="204470"/>
                  </a:lnTo>
                  <a:lnTo>
                    <a:pt x="169951" y="204470"/>
                  </a:lnTo>
                  <a:lnTo>
                    <a:pt x="170281" y="201930"/>
                  </a:lnTo>
                  <a:lnTo>
                    <a:pt x="173228" y="204470"/>
                  </a:lnTo>
                  <a:lnTo>
                    <a:pt x="176987" y="207010"/>
                  </a:lnTo>
                  <a:lnTo>
                    <a:pt x="179438" y="208280"/>
                  </a:lnTo>
                  <a:lnTo>
                    <a:pt x="183934" y="212090"/>
                  </a:lnTo>
                  <a:lnTo>
                    <a:pt x="184480" y="213360"/>
                  </a:lnTo>
                  <a:lnTo>
                    <a:pt x="184480" y="204304"/>
                  </a:lnTo>
                  <a:lnTo>
                    <a:pt x="182765" y="203200"/>
                  </a:lnTo>
                  <a:lnTo>
                    <a:pt x="179806" y="201930"/>
                  </a:lnTo>
                  <a:lnTo>
                    <a:pt x="175196" y="201930"/>
                  </a:lnTo>
                  <a:lnTo>
                    <a:pt x="172910" y="199390"/>
                  </a:lnTo>
                  <a:lnTo>
                    <a:pt x="171411" y="195580"/>
                  </a:lnTo>
                  <a:lnTo>
                    <a:pt x="170853" y="193040"/>
                  </a:lnTo>
                  <a:lnTo>
                    <a:pt x="169240" y="191897"/>
                  </a:lnTo>
                  <a:lnTo>
                    <a:pt x="169240" y="209550"/>
                  </a:lnTo>
                  <a:lnTo>
                    <a:pt x="167043" y="212090"/>
                  </a:lnTo>
                  <a:lnTo>
                    <a:pt x="166052" y="213360"/>
                  </a:lnTo>
                  <a:lnTo>
                    <a:pt x="163753" y="214630"/>
                  </a:lnTo>
                  <a:lnTo>
                    <a:pt x="162407" y="215900"/>
                  </a:lnTo>
                  <a:lnTo>
                    <a:pt x="160070" y="218440"/>
                  </a:lnTo>
                  <a:lnTo>
                    <a:pt x="159550" y="218440"/>
                  </a:lnTo>
                  <a:lnTo>
                    <a:pt x="159334" y="219710"/>
                  </a:lnTo>
                  <a:lnTo>
                    <a:pt x="159207" y="220980"/>
                  </a:lnTo>
                  <a:lnTo>
                    <a:pt x="158508" y="222250"/>
                  </a:lnTo>
                  <a:lnTo>
                    <a:pt x="157124" y="223520"/>
                  </a:lnTo>
                  <a:lnTo>
                    <a:pt x="155067" y="220980"/>
                  </a:lnTo>
                  <a:lnTo>
                    <a:pt x="154787" y="219710"/>
                  </a:lnTo>
                  <a:lnTo>
                    <a:pt x="154800" y="214630"/>
                  </a:lnTo>
                  <a:lnTo>
                    <a:pt x="156057" y="213360"/>
                  </a:lnTo>
                  <a:lnTo>
                    <a:pt x="159004" y="210820"/>
                  </a:lnTo>
                  <a:lnTo>
                    <a:pt x="161671" y="210820"/>
                  </a:lnTo>
                  <a:lnTo>
                    <a:pt x="162572" y="209550"/>
                  </a:lnTo>
                  <a:lnTo>
                    <a:pt x="162585" y="207010"/>
                  </a:lnTo>
                  <a:lnTo>
                    <a:pt x="162598" y="205740"/>
                  </a:lnTo>
                  <a:lnTo>
                    <a:pt x="163372" y="204470"/>
                  </a:lnTo>
                  <a:lnTo>
                    <a:pt x="165862" y="203200"/>
                  </a:lnTo>
                  <a:lnTo>
                    <a:pt x="167182" y="203200"/>
                  </a:lnTo>
                  <a:lnTo>
                    <a:pt x="169075" y="207010"/>
                  </a:lnTo>
                  <a:lnTo>
                    <a:pt x="169240" y="209550"/>
                  </a:lnTo>
                  <a:lnTo>
                    <a:pt x="169240" y="191897"/>
                  </a:lnTo>
                  <a:lnTo>
                    <a:pt x="169062" y="191770"/>
                  </a:lnTo>
                  <a:lnTo>
                    <a:pt x="168871" y="191770"/>
                  </a:lnTo>
                  <a:lnTo>
                    <a:pt x="168541" y="189230"/>
                  </a:lnTo>
                  <a:lnTo>
                    <a:pt x="167627" y="187960"/>
                  </a:lnTo>
                  <a:lnTo>
                    <a:pt x="165976" y="186690"/>
                  </a:lnTo>
                  <a:lnTo>
                    <a:pt x="166179" y="190500"/>
                  </a:lnTo>
                  <a:lnTo>
                    <a:pt x="166281" y="191770"/>
                  </a:lnTo>
                  <a:lnTo>
                    <a:pt x="165722" y="193040"/>
                  </a:lnTo>
                  <a:lnTo>
                    <a:pt x="163068" y="195580"/>
                  </a:lnTo>
                  <a:lnTo>
                    <a:pt x="161988" y="196850"/>
                  </a:lnTo>
                  <a:lnTo>
                    <a:pt x="159346" y="199390"/>
                  </a:lnTo>
                  <a:lnTo>
                    <a:pt x="158610" y="200660"/>
                  </a:lnTo>
                  <a:lnTo>
                    <a:pt x="158661" y="203200"/>
                  </a:lnTo>
                  <a:lnTo>
                    <a:pt x="158686" y="204470"/>
                  </a:lnTo>
                  <a:lnTo>
                    <a:pt x="158483" y="205740"/>
                  </a:lnTo>
                  <a:lnTo>
                    <a:pt x="156489" y="207010"/>
                  </a:lnTo>
                  <a:lnTo>
                    <a:pt x="155689" y="205740"/>
                  </a:lnTo>
                  <a:lnTo>
                    <a:pt x="153225" y="204470"/>
                  </a:lnTo>
                  <a:lnTo>
                    <a:pt x="152654" y="203200"/>
                  </a:lnTo>
                  <a:lnTo>
                    <a:pt x="153022" y="199390"/>
                  </a:lnTo>
                  <a:lnTo>
                    <a:pt x="153339" y="198120"/>
                  </a:lnTo>
                  <a:lnTo>
                    <a:pt x="153898" y="195580"/>
                  </a:lnTo>
                  <a:lnTo>
                    <a:pt x="154254" y="194310"/>
                  </a:lnTo>
                  <a:lnTo>
                    <a:pt x="154724" y="191770"/>
                  </a:lnTo>
                  <a:lnTo>
                    <a:pt x="155333" y="191770"/>
                  </a:lnTo>
                  <a:lnTo>
                    <a:pt x="156527" y="190500"/>
                  </a:lnTo>
                  <a:lnTo>
                    <a:pt x="157708" y="190500"/>
                  </a:lnTo>
                  <a:lnTo>
                    <a:pt x="160261" y="189230"/>
                  </a:lnTo>
                  <a:lnTo>
                    <a:pt x="160540" y="187960"/>
                  </a:lnTo>
                  <a:lnTo>
                    <a:pt x="160832" y="186690"/>
                  </a:lnTo>
                  <a:lnTo>
                    <a:pt x="158927" y="184150"/>
                  </a:lnTo>
                  <a:lnTo>
                    <a:pt x="159067" y="182880"/>
                  </a:lnTo>
                  <a:lnTo>
                    <a:pt x="162128" y="181610"/>
                  </a:lnTo>
                  <a:lnTo>
                    <a:pt x="167030" y="181610"/>
                  </a:lnTo>
                  <a:lnTo>
                    <a:pt x="169011" y="180340"/>
                  </a:lnTo>
                  <a:lnTo>
                    <a:pt x="170205" y="180340"/>
                  </a:lnTo>
                  <a:lnTo>
                    <a:pt x="170383" y="181610"/>
                  </a:lnTo>
                  <a:lnTo>
                    <a:pt x="171005" y="187960"/>
                  </a:lnTo>
                  <a:lnTo>
                    <a:pt x="173558" y="191770"/>
                  </a:lnTo>
                  <a:lnTo>
                    <a:pt x="178689" y="193040"/>
                  </a:lnTo>
                  <a:lnTo>
                    <a:pt x="180047" y="194310"/>
                  </a:lnTo>
                  <a:lnTo>
                    <a:pt x="182384" y="195580"/>
                  </a:lnTo>
                  <a:lnTo>
                    <a:pt x="183032" y="195580"/>
                  </a:lnTo>
                  <a:lnTo>
                    <a:pt x="183007" y="199390"/>
                  </a:lnTo>
                  <a:lnTo>
                    <a:pt x="184302" y="200660"/>
                  </a:lnTo>
                  <a:lnTo>
                    <a:pt x="187248" y="201930"/>
                  </a:lnTo>
                  <a:lnTo>
                    <a:pt x="188607" y="203200"/>
                  </a:lnTo>
                  <a:lnTo>
                    <a:pt x="191617" y="203200"/>
                  </a:lnTo>
                  <a:lnTo>
                    <a:pt x="192163" y="204470"/>
                  </a:lnTo>
                  <a:lnTo>
                    <a:pt x="192366" y="209550"/>
                  </a:lnTo>
                  <a:lnTo>
                    <a:pt x="192366" y="195999"/>
                  </a:lnTo>
                  <a:lnTo>
                    <a:pt x="191389" y="196850"/>
                  </a:lnTo>
                  <a:lnTo>
                    <a:pt x="189915" y="196850"/>
                  </a:lnTo>
                  <a:lnTo>
                    <a:pt x="187604" y="198120"/>
                  </a:lnTo>
                  <a:lnTo>
                    <a:pt x="186613" y="199390"/>
                  </a:lnTo>
                  <a:lnTo>
                    <a:pt x="184658" y="198120"/>
                  </a:lnTo>
                  <a:lnTo>
                    <a:pt x="184429" y="196850"/>
                  </a:lnTo>
                  <a:lnTo>
                    <a:pt x="185102" y="195580"/>
                  </a:lnTo>
                  <a:lnTo>
                    <a:pt x="185293" y="195580"/>
                  </a:lnTo>
                  <a:lnTo>
                    <a:pt x="186956" y="194310"/>
                  </a:lnTo>
                  <a:lnTo>
                    <a:pt x="186740" y="193040"/>
                  </a:lnTo>
                  <a:lnTo>
                    <a:pt x="185153" y="189230"/>
                  </a:lnTo>
                  <a:lnTo>
                    <a:pt x="183883" y="187960"/>
                  </a:lnTo>
                  <a:lnTo>
                    <a:pt x="178828" y="187960"/>
                  </a:lnTo>
                  <a:lnTo>
                    <a:pt x="176047" y="186690"/>
                  </a:lnTo>
                  <a:lnTo>
                    <a:pt x="172656" y="182880"/>
                  </a:lnTo>
                  <a:lnTo>
                    <a:pt x="171919" y="181610"/>
                  </a:lnTo>
                  <a:lnTo>
                    <a:pt x="171843" y="180340"/>
                  </a:lnTo>
                  <a:lnTo>
                    <a:pt x="171704" y="177800"/>
                  </a:lnTo>
                  <a:lnTo>
                    <a:pt x="172872" y="176530"/>
                  </a:lnTo>
                  <a:lnTo>
                    <a:pt x="175158" y="175260"/>
                  </a:lnTo>
                  <a:lnTo>
                    <a:pt x="177012" y="177800"/>
                  </a:lnTo>
                  <a:lnTo>
                    <a:pt x="181102" y="179070"/>
                  </a:lnTo>
                  <a:lnTo>
                    <a:pt x="182016" y="180340"/>
                  </a:lnTo>
                  <a:lnTo>
                    <a:pt x="183692" y="181610"/>
                  </a:lnTo>
                  <a:lnTo>
                    <a:pt x="184505" y="182791"/>
                  </a:lnTo>
                  <a:lnTo>
                    <a:pt x="170726" y="168910"/>
                  </a:lnTo>
                  <a:lnTo>
                    <a:pt x="170294" y="168071"/>
                  </a:lnTo>
                  <a:lnTo>
                    <a:pt x="170294" y="168910"/>
                  </a:lnTo>
                  <a:lnTo>
                    <a:pt x="167690" y="173990"/>
                  </a:lnTo>
                  <a:lnTo>
                    <a:pt x="162331" y="173990"/>
                  </a:lnTo>
                  <a:lnTo>
                    <a:pt x="160870" y="175260"/>
                  </a:lnTo>
                  <a:lnTo>
                    <a:pt x="159016" y="177800"/>
                  </a:lnTo>
                  <a:lnTo>
                    <a:pt x="158470" y="177800"/>
                  </a:lnTo>
                  <a:lnTo>
                    <a:pt x="156159" y="180340"/>
                  </a:lnTo>
                  <a:lnTo>
                    <a:pt x="155994" y="181610"/>
                  </a:lnTo>
                  <a:lnTo>
                    <a:pt x="155930" y="183007"/>
                  </a:lnTo>
                  <a:lnTo>
                    <a:pt x="157645" y="185420"/>
                  </a:lnTo>
                  <a:lnTo>
                    <a:pt x="158254" y="186690"/>
                  </a:lnTo>
                  <a:lnTo>
                    <a:pt x="157175" y="186690"/>
                  </a:lnTo>
                  <a:lnTo>
                    <a:pt x="156298" y="187960"/>
                  </a:lnTo>
                  <a:lnTo>
                    <a:pt x="153835" y="186690"/>
                  </a:lnTo>
                  <a:lnTo>
                    <a:pt x="152374" y="186690"/>
                  </a:lnTo>
                  <a:lnTo>
                    <a:pt x="152031" y="185978"/>
                  </a:lnTo>
                  <a:lnTo>
                    <a:pt x="152031" y="232410"/>
                  </a:lnTo>
                  <a:lnTo>
                    <a:pt x="152006" y="233680"/>
                  </a:lnTo>
                  <a:lnTo>
                    <a:pt x="151015" y="236220"/>
                  </a:lnTo>
                  <a:lnTo>
                    <a:pt x="150482" y="237490"/>
                  </a:lnTo>
                  <a:lnTo>
                    <a:pt x="147548" y="238760"/>
                  </a:lnTo>
                  <a:lnTo>
                    <a:pt x="146265" y="241300"/>
                  </a:lnTo>
                  <a:lnTo>
                    <a:pt x="145351" y="245110"/>
                  </a:lnTo>
                  <a:lnTo>
                    <a:pt x="145465" y="246380"/>
                  </a:lnTo>
                  <a:lnTo>
                    <a:pt x="146608" y="247650"/>
                  </a:lnTo>
                  <a:lnTo>
                    <a:pt x="146913" y="247650"/>
                  </a:lnTo>
                  <a:lnTo>
                    <a:pt x="144805" y="248920"/>
                  </a:lnTo>
                  <a:lnTo>
                    <a:pt x="142595" y="248920"/>
                  </a:lnTo>
                  <a:lnTo>
                    <a:pt x="141935" y="247650"/>
                  </a:lnTo>
                  <a:lnTo>
                    <a:pt x="140627" y="245110"/>
                  </a:lnTo>
                  <a:lnTo>
                    <a:pt x="139966" y="243840"/>
                  </a:lnTo>
                  <a:lnTo>
                    <a:pt x="139598" y="241300"/>
                  </a:lnTo>
                  <a:lnTo>
                    <a:pt x="140652" y="240030"/>
                  </a:lnTo>
                  <a:lnTo>
                    <a:pt x="141706" y="238760"/>
                  </a:lnTo>
                  <a:lnTo>
                    <a:pt x="143522" y="237490"/>
                  </a:lnTo>
                  <a:lnTo>
                    <a:pt x="144691" y="236220"/>
                  </a:lnTo>
                  <a:lnTo>
                    <a:pt x="144957" y="234950"/>
                  </a:lnTo>
                  <a:lnTo>
                    <a:pt x="145008" y="233680"/>
                  </a:lnTo>
                  <a:lnTo>
                    <a:pt x="145161" y="233680"/>
                  </a:lnTo>
                  <a:lnTo>
                    <a:pt x="148386" y="231140"/>
                  </a:lnTo>
                  <a:lnTo>
                    <a:pt x="150660" y="228600"/>
                  </a:lnTo>
                  <a:lnTo>
                    <a:pt x="152031" y="232410"/>
                  </a:lnTo>
                  <a:lnTo>
                    <a:pt x="152031" y="185978"/>
                  </a:lnTo>
                  <a:lnTo>
                    <a:pt x="150495" y="182791"/>
                  </a:lnTo>
                  <a:lnTo>
                    <a:pt x="149974" y="181610"/>
                  </a:lnTo>
                  <a:lnTo>
                    <a:pt x="149948" y="176530"/>
                  </a:lnTo>
                  <a:lnTo>
                    <a:pt x="151028" y="175260"/>
                  </a:lnTo>
                  <a:lnTo>
                    <a:pt x="154520" y="173990"/>
                  </a:lnTo>
                  <a:lnTo>
                    <a:pt x="155194" y="172720"/>
                  </a:lnTo>
                  <a:lnTo>
                    <a:pt x="157581" y="171450"/>
                  </a:lnTo>
                  <a:lnTo>
                    <a:pt x="158762" y="170180"/>
                  </a:lnTo>
                  <a:lnTo>
                    <a:pt x="158889" y="168910"/>
                  </a:lnTo>
                  <a:lnTo>
                    <a:pt x="159029" y="167640"/>
                  </a:lnTo>
                  <a:lnTo>
                    <a:pt x="159842" y="165100"/>
                  </a:lnTo>
                  <a:lnTo>
                    <a:pt x="162394" y="162560"/>
                  </a:lnTo>
                  <a:lnTo>
                    <a:pt x="166712" y="162560"/>
                  </a:lnTo>
                  <a:lnTo>
                    <a:pt x="167919" y="163830"/>
                  </a:lnTo>
                  <a:lnTo>
                    <a:pt x="170294" y="168910"/>
                  </a:lnTo>
                  <a:lnTo>
                    <a:pt x="170294" y="168071"/>
                  </a:lnTo>
                  <a:lnTo>
                    <a:pt x="168783" y="165100"/>
                  </a:lnTo>
                  <a:lnTo>
                    <a:pt x="168821" y="162560"/>
                  </a:lnTo>
                  <a:lnTo>
                    <a:pt x="169138" y="161290"/>
                  </a:lnTo>
                  <a:lnTo>
                    <a:pt x="170992" y="161290"/>
                  </a:lnTo>
                  <a:lnTo>
                    <a:pt x="172491" y="160020"/>
                  </a:lnTo>
                  <a:lnTo>
                    <a:pt x="172935" y="160020"/>
                  </a:lnTo>
                  <a:lnTo>
                    <a:pt x="172974" y="157480"/>
                  </a:lnTo>
                  <a:lnTo>
                    <a:pt x="173202" y="156210"/>
                  </a:lnTo>
                  <a:lnTo>
                    <a:pt x="175234" y="156210"/>
                  </a:lnTo>
                  <a:lnTo>
                    <a:pt x="175691" y="157480"/>
                  </a:lnTo>
                  <a:lnTo>
                    <a:pt x="180771" y="161290"/>
                  </a:lnTo>
                  <a:lnTo>
                    <a:pt x="183667" y="163830"/>
                  </a:lnTo>
                  <a:lnTo>
                    <a:pt x="184023" y="165100"/>
                  </a:lnTo>
                  <a:lnTo>
                    <a:pt x="184861" y="166370"/>
                  </a:lnTo>
                  <a:lnTo>
                    <a:pt x="185191" y="167640"/>
                  </a:lnTo>
                  <a:lnTo>
                    <a:pt x="186423" y="170180"/>
                  </a:lnTo>
                  <a:lnTo>
                    <a:pt x="187693" y="171450"/>
                  </a:lnTo>
                  <a:lnTo>
                    <a:pt x="190754" y="172720"/>
                  </a:lnTo>
                  <a:lnTo>
                    <a:pt x="191719" y="172720"/>
                  </a:lnTo>
                  <a:lnTo>
                    <a:pt x="193535" y="173990"/>
                  </a:lnTo>
                  <a:lnTo>
                    <a:pt x="194017" y="175260"/>
                  </a:lnTo>
                  <a:lnTo>
                    <a:pt x="193929" y="179070"/>
                  </a:lnTo>
                  <a:lnTo>
                    <a:pt x="190639" y="182880"/>
                  </a:lnTo>
                  <a:lnTo>
                    <a:pt x="188379" y="182880"/>
                  </a:lnTo>
                  <a:lnTo>
                    <a:pt x="186207" y="184150"/>
                  </a:lnTo>
                  <a:lnTo>
                    <a:pt x="184670" y="183007"/>
                  </a:lnTo>
                  <a:lnTo>
                    <a:pt x="186347" y="185420"/>
                  </a:lnTo>
                  <a:lnTo>
                    <a:pt x="187629" y="186690"/>
                  </a:lnTo>
                  <a:lnTo>
                    <a:pt x="191223" y="187960"/>
                  </a:lnTo>
                  <a:lnTo>
                    <a:pt x="192532" y="189230"/>
                  </a:lnTo>
                  <a:lnTo>
                    <a:pt x="194449" y="191770"/>
                  </a:lnTo>
                  <a:lnTo>
                    <a:pt x="194449" y="187134"/>
                  </a:lnTo>
                  <a:lnTo>
                    <a:pt x="194297" y="186690"/>
                  </a:lnTo>
                  <a:lnTo>
                    <a:pt x="194437" y="185420"/>
                  </a:lnTo>
                  <a:lnTo>
                    <a:pt x="196456" y="185420"/>
                  </a:lnTo>
                  <a:lnTo>
                    <a:pt x="198501" y="187960"/>
                  </a:lnTo>
                  <a:lnTo>
                    <a:pt x="199910" y="189230"/>
                  </a:lnTo>
                  <a:lnTo>
                    <a:pt x="202361" y="191770"/>
                  </a:lnTo>
                  <a:lnTo>
                    <a:pt x="202793" y="193040"/>
                  </a:lnTo>
                  <a:lnTo>
                    <a:pt x="202450" y="194310"/>
                  </a:lnTo>
                  <a:lnTo>
                    <a:pt x="202755" y="195580"/>
                  </a:lnTo>
                  <a:lnTo>
                    <a:pt x="205143" y="196850"/>
                  </a:lnTo>
                  <a:lnTo>
                    <a:pt x="206756" y="198120"/>
                  </a:lnTo>
                  <a:lnTo>
                    <a:pt x="209854" y="199390"/>
                  </a:lnTo>
                  <a:lnTo>
                    <a:pt x="210286" y="200660"/>
                  </a:lnTo>
                  <a:lnTo>
                    <a:pt x="210997" y="203200"/>
                  </a:lnTo>
                  <a:lnTo>
                    <a:pt x="210997" y="178930"/>
                  </a:lnTo>
                  <a:lnTo>
                    <a:pt x="210604" y="179235"/>
                  </a:lnTo>
                  <a:lnTo>
                    <a:pt x="210604" y="186690"/>
                  </a:lnTo>
                  <a:lnTo>
                    <a:pt x="210032" y="190500"/>
                  </a:lnTo>
                  <a:lnTo>
                    <a:pt x="209435" y="191770"/>
                  </a:lnTo>
                  <a:lnTo>
                    <a:pt x="208699" y="193040"/>
                  </a:lnTo>
                  <a:lnTo>
                    <a:pt x="205498" y="195580"/>
                  </a:lnTo>
                  <a:lnTo>
                    <a:pt x="204304" y="194310"/>
                  </a:lnTo>
                  <a:lnTo>
                    <a:pt x="203936" y="190500"/>
                  </a:lnTo>
                  <a:lnTo>
                    <a:pt x="203784" y="190500"/>
                  </a:lnTo>
                  <a:lnTo>
                    <a:pt x="203809" y="187960"/>
                  </a:lnTo>
                  <a:lnTo>
                    <a:pt x="203111" y="186690"/>
                  </a:lnTo>
                  <a:lnTo>
                    <a:pt x="200964" y="186690"/>
                  </a:lnTo>
                  <a:lnTo>
                    <a:pt x="199898" y="185420"/>
                  </a:lnTo>
                  <a:lnTo>
                    <a:pt x="197662" y="185420"/>
                  </a:lnTo>
                  <a:lnTo>
                    <a:pt x="197116" y="184150"/>
                  </a:lnTo>
                  <a:lnTo>
                    <a:pt x="196380" y="180340"/>
                  </a:lnTo>
                  <a:lnTo>
                    <a:pt x="196202" y="177800"/>
                  </a:lnTo>
                  <a:lnTo>
                    <a:pt x="196291" y="172720"/>
                  </a:lnTo>
                  <a:lnTo>
                    <a:pt x="196494" y="171450"/>
                  </a:lnTo>
                  <a:lnTo>
                    <a:pt x="198081" y="171450"/>
                  </a:lnTo>
                  <a:lnTo>
                    <a:pt x="198793" y="172720"/>
                  </a:lnTo>
                  <a:lnTo>
                    <a:pt x="199847" y="173990"/>
                  </a:lnTo>
                  <a:lnTo>
                    <a:pt x="200202" y="175260"/>
                  </a:lnTo>
                  <a:lnTo>
                    <a:pt x="201307" y="176530"/>
                  </a:lnTo>
                  <a:lnTo>
                    <a:pt x="201993" y="179070"/>
                  </a:lnTo>
                  <a:lnTo>
                    <a:pt x="203898" y="181610"/>
                  </a:lnTo>
                  <a:lnTo>
                    <a:pt x="205536" y="182880"/>
                  </a:lnTo>
                  <a:lnTo>
                    <a:pt x="210032" y="184150"/>
                  </a:lnTo>
                  <a:lnTo>
                    <a:pt x="210604" y="186690"/>
                  </a:lnTo>
                  <a:lnTo>
                    <a:pt x="210604" y="179235"/>
                  </a:lnTo>
                  <a:lnTo>
                    <a:pt x="209143" y="180340"/>
                  </a:lnTo>
                  <a:lnTo>
                    <a:pt x="204216" y="180340"/>
                  </a:lnTo>
                  <a:lnTo>
                    <a:pt x="206286" y="175260"/>
                  </a:lnTo>
                  <a:lnTo>
                    <a:pt x="202869" y="172720"/>
                  </a:lnTo>
                  <a:lnTo>
                    <a:pt x="200964" y="171450"/>
                  </a:lnTo>
                  <a:lnTo>
                    <a:pt x="199021" y="170180"/>
                  </a:lnTo>
                  <a:lnTo>
                    <a:pt x="197078" y="168910"/>
                  </a:lnTo>
                  <a:lnTo>
                    <a:pt x="196850" y="167640"/>
                  </a:lnTo>
                  <a:lnTo>
                    <a:pt x="197929" y="165100"/>
                  </a:lnTo>
                  <a:lnTo>
                    <a:pt x="198056" y="160020"/>
                  </a:lnTo>
                  <a:lnTo>
                    <a:pt x="198640" y="160020"/>
                  </a:lnTo>
                  <a:lnTo>
                    <a:pt x="201358" y="161290"/>
                  </a:lnTo>
                  <a:lnTo>
                    <a:pt x="204927" y="165100"/>
                  </a:lnTo>
                  <a:lnTo>
                    <a:pt x="208851" y="167640"/>
                  </a:lnTo>
                  <a:lnTo>
                    <a:pt x="212305" y="172720"/>
                  </a:lnTo>
                  <a:lnTo>
                    <a:pt x="212979" y="172720"/>
                  </a:lnTo>
                  <a:lnTo>
                    <a:pt x="213029" y="176530"/>
                  </a:lnTo>
                  <a:lnTo>
                    <a:pt x="213029" y="168871"/>
                  </a:lnTo>
                  <a:lnTo>
                    <a:pt x="212064" y="166370"/>
                  </a:lnTo>
                  <a:lnTo>
                    <a:pt x="212750" y="165100"/>
                  </a:lnTo>
                  <a:lnTo>
                    <a:pt x="215201" y="163830"/>
                  </a:lnTo>
                  <a:lnTo>
                    <a:pt x="217665" y="162560"/>
                  </a:lnTo>
                  <a:lnTo>
                    <a:pt x="221576" y="165100"/>
                  </a:lnTo>
                  <a:lnTo>
                    <a:pt x="222034" y="171450"/>
                  </a:lnTo>
                  <a:lnTo>
                    <a:pt x="222034" y="155346"/>
                  </a:lnTo>
                  <a:lnTo>
                    <a:pt x="221348" y="152400"/>
                  </a:lnTo>
                  <a:lnTo>
                    <a:pt x="220383" y="151218"/>
                  </a:lnTo>
                  <a:lnTo>
                    <a:pt x="220383" y="156210"/>
                  </a:lnTo>
                  <a:lnTo>
                    <a:pt x="220052" y="157480"/>
                  </a:lnTo>
                  <a:lnTo>
                    <a:pt x="218109" y="160020"/>
                  </a:lnTo>
                  <a:lnTo>
                    <a:pt x="216281" y="161290"/>
                  </a:lnTo>
                  <a:lnTo>
                    <a:pt x="212648" y="161290"/>
                  </a:lnTo>
                  <a:lnTo>
                    <a:pt x="212877" y="160020"/>
                  </a:lnTo>
                  <a:lnTo>
                    <a:pt x="213321" y="158750"/>
                  </a:lnTo>
                  <a:lnTo>
                    <a:pt x="213791" y="158750"/>
                  </a:lnTo>
                  <a:lnTo>
                    <a:pt x="215188" y="157480"/>
                  </a:lnTo>
                  <a:lnTo>
                    <a:pt x="214858" y="154940"/>
                  </a:lnTo>
                  <a:lnTo>
                    <a:pt x="212610" y="153670"/>
                  </a:lnTo>
                  <a:lnTo>
                    <a:pt x="211937" y="153670"/>
                  </a:lnTo>
                  <a:lnTo>
                    <a:pt x="210654" y="152400"/>
                  </a:lnTo>
                  <a:lnTo>
                    <a:pt x="210096" y="151384"/>
                  </a:lnTo>
                  <a:lnTo>
                    <a:pt x="210096" y="158750"/>
                  </a:lnTo>
                  <a:lnTo>
                    <a:pt x="209969" y="158750"/>
                  </a:lnTo>
                  <a:lnTo>
                    <a:pt x="208584" y="161290"/>
                  </a:lnTo>
                  <a:lnTo>
                    <a:pt x="207568" y="162560"/>
                  </a:lnTo>
                  <a:lnTo>
                    <a:pt x="204673" y="163830"/>
                  </a:lnTo>
                  <a:lnTo>
                    <a:pt x="203936" y="162560"/>
                  </a:lnTo>
                  <a:lnTo>
                    <a:pt x="203885" y="160020"/>
                  </a:lnTo>
                  <a:lnTo>
                    <a:pt x="203835" y="157480"/>
                  </a:lnTo>
                  <a:lnTo>
                    <a:pt x="203263" y="156210"/>
                  </a:lnTo>
                  <a:lnTo>
                    <a:pt x="196469" y="154940"/>
                  </a:lnTo>
                  <a:lnTo>
                    <a:pt x="195351" y="154368"/>
                  </a:lnTo>
                  <a:lnTo>
                    <a:pt x="195351" y="162560"/>
                  </a:lnTo>
                  <a:lnTo>
                    <a:pt x="193268" y="167640"/>
                  </a:lnTo>
                  <a:lnTo>
                    <a:pt x="192481" y="168910"/>
                  </a:lnTo>
                  <a:lnTo>
                    <a:pt x="189826" y="170180"/>
                  </a:lnTo>
                  <a:lnTo>
                    <a:pt x="188887" y="170180"/>
                  </a:lnTo>
                  <a:lnTo>
                    <a:pt x="187858" y="167640"/>
                  </a:lnTo>
                  <a:lnTo>
                    <a:pt x="188290" y="167640"/>
                  </a:lnTo>
                  <a:lnTo>
                    <a:pt x="190931" y="165100"/>
                  </a:lnTo>
                  <a:lnTo>
                    <a:pt x="190207" y="161290"/>
                  </a:lnTo>
                  <a:lnTo>
                    <a:pt x="186258" y="160020"/>
                  </a:lnTo>
                  <a:lnTo>
                    <a:pt x="185597" y="160020"/>
                  </a:lnTo>
                  <a:lnTo>
                    <a:pt x="180543" y="157480"/>
                  </a:lnTo>
                  <a:lnTo>
                    <a:pt x="179209" y="156210"/>
                  </a:lnTo>
                  <a:lnTo>
                    <a:pt x="177888" y="154940"/>
                  </a:lnTo>
                  <a:lnTo>
                    <a:pt x="176555" y="149860"/>
                  </a:lnTo>
                  <a:lnTo>
                    <a:pt x="176034" y="148590"/>
                  </a:lnTo>
                  <a:lnTo>
                    <a:pt x="175298" y="147320"/>
                  </a:lnTo>
                  <a:lnTo>
                    <a:pt x="174929" y="147320"/>
                  </a:lnTo>
                  <a:lnTo>
                    <a:pt x="174586" y="146050"/>
                  </a:lnTo>
                  <a:lnTo>
                    <a:pt x="176669" y="144780"/>
                  </a:lnTo>
                  <a:lnTo>
                    <a:pt x="181356" y="144780"/>
                  </a:lnTo>
                  <a:lnTo>
                    <a:pt x="183540" y="147320"/>
                  </a:lnTo>
                  <a:lnTo>
                    <a:pt x="186080" y="151130"/>
                  </a:lnTo>
                  <a:lnTo>
                    <a:pt x="188112" y="153670"/>
                  </a:lnTo>
                  <a:lnTo>
                    <a:pt x="189509" y="156210"/>
                  </a:lnTo>
                  <a:lnTo>
                    <a:pt x="194462" y="160020"/>
                  </a:lnTo>
                  <a:lnTo>
                    <a:pt x="195351" y="162560"/>
                  </a:lnTo>
                  <a:lnTo>
                    <a:pt x="195351" y="154368"/>
                  </a:lnTo>
                  <a:lnTo>
                    <a:pt x="193992" y="153670"/>
                  </a:lnTo>
                  <a:lnTo>
                    <a:pt x="191554" y="149860"/>
                  </a:lnTo>
                  <a:lnTo>
                    <a:pt x="190220" y="146050"/>
                  </a:lnTo>
                  <a:lnTo>
                    <a:pt x="191084" y="144780"/>
                  </a:lnTo>
                  <a:lnTo>
                    <a:pt x="195465" y="144780"/>
                  </a:lnTo>
                  <a:lnTo>
                    <a:pt x="196850" y="146050"/>
                  </a:lnTo>
                  <a:lnTo>
                    <a:pt x="198831" y="149860"/>
                  </a:lnTo>
                  <a:lnTo>
                    <a:pt x="200837" y="151130"/>
                  </a:lnTo>
                  <a:lnTo>
                    <a:pt x="204495" y="152400"/>
                  </a:lnTo>
                  <a:lnTo>
                    <a:pt x="206032" y="153670"/>
                  </a:lnTo>
                  <a:lnTo>
                    <a:pt x="208280" y="154940"/>
                  </a:lnTo>
                  <a:lnTo>
                    <a:pt x="208915" y="156210"/>
                  </a:lnTo>
                  <a:lnTo>
                    <a:pt x="210096" y="158750"/>
                  </a:lnTo>
                  <a:lnTo>
                    <a:pt x="210096" y="151384"/>
                  </a:lnTo>
                  <a:lnTo>
                    <a:pt x="209956" y="151130"/>
                  </a:lnTo>
                  <a:lnTo>
                    <a:pt x="210527" y="149860"/>
                  </a:lnTo>
                  <a:lnTo>
                    <a:pt x="211658" y="148590"/>
                  </a:lnTo>
                  <a:lnTo>
                    <a:pt x="213448" y="148590"/>
                  </a:lnTo>
                  <a:lnTo>
                    <a:pt x="216293" y="149860"/>
                  </a:lnTo>
                  <a:lnTo>
                    <a:pt x="219913" y="152400"/>
                  </a:lnTo>
                  <a:lnTo>
                    <a:pt x="220383" y="156210"/>
                  </a:lnTo>
                  <a:lnTo>
                    <a:pt x="220383" y="151218"/>
                  </a:lnTo>
                  <a:lnTo>
                    <a:pt x="217754" y="149860"/>
                  </a:lnTo>
                  <a:lnTo>
                    <a:pt x="217157" y="148590"/>
                  </a:lnTo>
                  <a:lnTo>
                    <a:pt x="217449" y="144780"/>
                  </a:lnTo>
                  <a:lnTo>
                    <a:pt x="218960" y="144780"/>
                  </a:lnTo>
                  <a:lnTo>
                    <a:pt x="228104" y="154940"/>
                  </a:lnTo>
                  <a:lnTo>
                    <a:pt x="228104" y="139382"/>
                  </a:lnTo>
                  <a:lnTo>
                    <a:pt x="228053" y="138430"/>
                  </a:lnTo>
                  <a:lnTo>
                    <a:pt x="227634" y="135890"/>
                  </a:lnTo>
                  <a:lnTo>
                    <a:pt x="227177" y="133350"/>
                  </a:lnTo>
                  <a:lnTo>
                    <a:pt x="226720" y="130810"/>
                  </a:lnTo>
                  <a:lnTo>
                    <a:pt x="225666" y="128270"/>
                  </a:lnTo>
                  <a:lnTo>
                    <a:pt x="222161" y="123190"/>
                  </a:lnTo>
                  <a:lnTo>
                    <a:pt x="222161" y="140970"/>
                  </a:lnTo>
                  <a:lnTo>
                    <a:pt x="221754" y="142240"/>
                  </a:lnTo>
                  <a:lnTo>
                    <a:pt x="218668" y="142240"/>
                  </a:lnTo>
                  <a:lnTo>
                    <a:pt x="217601" y="139700"/>
                  </a:lnTo>
                  <a:lnTo>
                    <a:pt x="217093" y="137160"/>
                  </a:lnTo>
                  <a:lnTo>
                    <a:pt x="216522" y="135890"/>
                  </a:lnTo>
                  <a:lnTo>
                    <a:pt x="216776" y="134620"/>
                  </a:lnTo>
                  <a:lnTo>
                    <a:pt x="217792" y="133350"/>
                  </a:lnTo>
                  <a:lnTo>
                    <a:pt x="218884" y="133350"/>
                  </a:lnTo>
                  <a:lnTo>
                    <a:pt x="219722" y="134620"/>
                  </a:lnTo>
                  <a:lnTo>
                    <a:pt x="221018" y="137160"/>
                  </a:lnTo>
                  <a:lnTo>
                    <a:pt x="221742" y="139700"/>
                  </a:lnTo>
                  <a:lnTo>
                    <a:pt x="221945" y="139700"/>
                  </a:lnTo>
                  <a:lnTo>
                    <a:pt x="222161" y="140970"/>
                  </a:lnTo>
                  <a:lnTo>
                    <a:pt x="222161" y="123190"/>
                  </a:lnTo>
                  <a:lnTo>
                    <a:pt x="221856" y="120650"/>
                  </a:lnTo>
                  <a:lnTo>
                    <a:pt x="223418" y="115570"/>
                  </a:lnTo>
                  <a:lnTo>
                    <a:pt x="223951" y="114300"/>
                  </a:lnTo>
                  <a:lnTo>
                    <a:pt x="224878" y="111760"/>
                  </a:lnTo>
                  <a:lnTo>
                    <a:pt x="224967" y="110490"/>
                  </a:lnTo>
                  <a:lnTo>
                    <a:pt x="224116" y="107950"/>
                  </a:lnTo>
                  <a:lnTo>
                    <a:pt x="224345" y="106680"/>
                  </a:lnTo>
                  <a:lnTo>
                    <a:pt x="225856" y="104000"/>
                  </a:lnTo>
                  <a:lnTo>
                    <a:pt x="226428" y="102870"/>
                  </a:lnTo>
                  <a:lnTo>
                    <a:pt x="227812" y="101600"/>
                  </a:lnTo>
                  <a:lnTo>
                    <a:pt x="228193" y="100330"/>
                  </a:lnTo>
                  <a:lnTo>
                    <a:pt x="228384" y="93980"/>
                  </a:lnTo>
                  <a:lnTo>
                    <a:pt x="229501" y="90170"/>
                  </a:lnTo>
                  <a:lnTo>
                    <a:pt x="230898" y="87630"/>
                  </a:lnTo>
                  <a:lnTo>
                    <a:pt x="226479" y="87630"/>
                  </a:lnTo>
                  <a:lnTo>
                    <a:pt x="222783" y="87630"/>
                  </a:lnTo>
                  <a:lnTo>
                    <a:pt x="223088" y="88900"/>
                  </a:lnTo>
                  <a:lnTo>
                    <a:pt x="223735" y="88900"/>
                  </a:lnTo>
                  <a:lnTo>
                    <a:pt x="224104" y="90170"/>
                  </a:lnTo>
                  <a:lnTo>
                    <a:pt x="225158" y="91440"/>
                  </a:lnTo>
                  <a:lnTo>
                    <a:pt x="224904" y="92710"/>
                  </a:lnTo>
                  <a:lnTo>
                    <a:pt x="222796" y="93980"/>
                  </a:lnTo>
                  <a:lnTo>
                    <a:pt x="222097" y="93980"/>
                  </a:lnTo>
                  <a:lnTo>
                    <a:pt x="221145" y="91440"/>
                  </a:lnTo>
                  <a:lnTo>
                    <a:pt x="221081" y="106680"/>
                  </a:lnTo>
                  <a:lnTo>
                    <a:pt x="220700" y="110490"/>
                  </a:lnTo>
                  <a:lnTo>
                    <a:pt x="220421" y="111760"/>
                  </a:lnTo>
                  <a:lnTo>
                    <a:pt x="219265" y="114300"/>
                  </a:lnTo>
                  <a:lnTo>
                    <a:pt x="218363" y="116840"/>
                  </a:lnTo>
                  <a:lnTo>
                    <a:pt x="217068" y="119380"/>
                  </a:lnTo>
                  <a:lnTo>
                    <a:pt x="213550" y="119380"/>
                  </a:lnTo>
                  <a:lnTo>
                    <a:pt x="212559" y="120650"/>
                  </a:lnTo>
                  <a:lnTo>
                    <a:pt x="211632" y="122224"/>
                  </a:lnTo>
                  <a:lnTo>
                    <a:pt x="211632" y="146050"/>
                  </a:lnTo>
                  <a:lnTo>
                    <a:pt x="207810" y="148590"/>
                  </a:lnTo>
                  <a:lnTo>
                    <a:pt x="204266" y="147320"/>
                  </a:lnTo>
                  <a:lnTo>
                    <a:pt x="204457" y="146050"/>
                  </a:lnTo>
                  <a:lnTo>
                    <a:pt x="204584" y="146050"/>
                  </a:lnTo>
                  <a:lnTo>
                    <a:pt x="205422" y="144780"/>
                  </a:lnTo>
                  <a:lnTo>
                    <a:pt x="205536" y="143510"/>
                  </a:lnTo>
                  <a:lnTo>
                    <a:pt x="205016" y="143510"/>
                  </a:lnTo>
                  <a:lnTo>
                    <a:pt x="204127" y="140970"/>
                  </a:lnTo>
                  <a:lnTo>
                    <a:pt x="204635" y="139700"/>
                  </a:lnTo>
                  <a:lnTo>
                    <a:pt x="208280" y="138430"/>
                  </a:lnTo>
                  <a:lnTo>
                    <a:pt x="210464" y="139700"/>
                  </a:lnTo>
                  <a:lnTo>
                    <a:pt x="211632" y="146050"/>
                  </a:lnTo>
                  <a:lnTo>
                    <a:pt x="211632" y="122224"/>
                  </a:lnTo>
                  <a:lnTo>
                    <a:pt x="211061" y="123190"/>
                  </a:lnTo>
                  <a:lnTo>
                    <a:pt x="208356" y="128270"/>
                  </a:lnTo>
                  <a:lnTo>
                    <a:pt x="203835" y="128270"/>
                  </a:lnTo>
                  <a:lnTo>
                    <a:pt x="203403" y="127000"/>
                  </a:lnTo>
                  <a:lnTo>
                    <a:pt x="203708" y="125730"/>
                  </a:lnTo>
                  <a:lnTo>
                    <a:pt x="205790" y="125730"/>
                  </a:lnTo>
                  <a:lnTo>
                    <a:pt x="206146" y="124460"/>
                  </a:lnTo>
                  <a:lnTo>
                    <a:pt x="205371" y="121920"/>
                  </a:lnTo>
                  <a:lnTo>
                    <a:pt x="204889" y="121920"/>
                  </a:lnTo>
                  <a:lnTo>
                    <a:pt x="203492" y="119380"/>
                  </a:lnTo>
                  <a:lnTo>
                    <a:pt x="202488" y="118110"/>
                  </a:lnTo>
                  <a:lnTo>
                    <a:pt x="202222" y="117690"/>
                  </a:lnTo>
                  <a:lnTo>
                    <a:pt x="202222" y="123190"/>
                  </a:lnTo>
                  <a:lnTo>
                    <a:pt x="201549" y="125730"/>
                  </a:lnTo>
                  <a:lnTo>
                    <a:pt x="199986" y="125730"/>
                  </a:lnTo>
                  <a:lnTo>
                    <a:pt x="200380" y="127000"/>
                  </a:lnTo>
                  <a:lnTo>
                    <a:pt x="200914" y="128270"/>
                  </a:lnTo>
                  <a:lnTo>
                    <a:pt x="201307" y="132080"/>
                  </a:lnTo>
                  <a:lnTo>
                    <a:pt x="200482" y="134620"/>
                  </a:lnTo>
                  <a:lnTo>
                    <a:pt x="196557" y="137160"/>
                  </a:lnTo>
                  <a:lnTo>
                    <a:pt x="194335" y="138430"/>
                  </a:lnTo>
                  <a:lnTo>
                    <a:pt x="188544" y="138430"/>
                  </a:lnTo>
                  <a:lnTo>
                    <a:pt x="188633" y="137160"/>
                  </a:lnTo>
                  <a:lnTo>
                    <a:pt x="190842" y="134620"/>
                  </a:lnTo>
                  <a:lnTo>
                    <a:pt x="190792" y="133350"/>
                  </a:lnTo>
                  <a:lnTo>
                    <a:pt x="189712" y="129540"/>
                  </a:lnTo>
                  <a:lnTo>
                    <a:pt x="189179" y="128270"/>
                  </a:lnTo>
                  <a:lnTo>
                    <a:pt x="188506" y="127000"/>
                  </a:lnTo>
                  <a:lnTo>
                    <a:pt x="188150" y="125730"/>
                  </a:lnTo>
                  <a:lnTo>
                    <a:pt x="189852" y="125730"/>
                  </a:lnTo>
                  <a:lnTo>
                    <a:pt x="190398" y="127000"/>
                  </a:lnTo>
                  <a:lnTo>
                    <a:pt x="191947" y="128270"/>
                  </a:lnTo>
                  <a:lnTo>
                    <a:pt x="192595" y="128270"/>
                  </a:lnTo>
                  <a:lnTo>
                    <a:pt x="193738" y="129540"/>
                  </a:lnTo>
                  <a:lnTo>
                    <a:pt x="194437" y="127000"/>
                  </a:lnTo>
                  <a:lnTo>
                    <a:pt x="193573" y="125730"/>
                  </a:lnTo>
                  <a:lnTo>
                    <a:pt x="192709" y="124460"/>
                  </a:lnTo>
                  <a:lnTo>
                    <a:pt x="193636" y="123190"/>
                  </a:lnTo>
                  <a:lnTo>
                    <a:pt x="195618" y="123190"/>
                  </a:lnTo>
                  <a:lnTo>
                    <a:pt x="195478" y="125730"/>
                  </a:lnTo>
                  <a:lnTo>
                    <a:pt x="197243" y="127000"/>
                  </a:lnTo>
                  <a:lnTo>
                    <a:pt x="198615" y="124460"/>
                  </a:lnTo>
                  <a:lnTo>
                    <a:pt x="198310" y="123190"/>
                  </a:lnTo>
                  <a:lnTo>
                    <a:pt x="198005" y="121920"/>
                  </a:lnTo>
                  <a:lnTo>
                    <a:pt x="197713" y="120650"/>
                  </a:lnTo>
                  <a:lnTo>
                    <a:pt x="198399" y="118110"/>
                  </a:lnTo>
                  <a:lnTo>
                    <a:pt x="200571" y="119380"/>
                  </a:lnTo>
                  <a:lnTo>
                    <a:pt x="202222" y="123190"/>
                  </a:lnTo>
                  <a:lnTo>
                    <a:pt x="202222" y="117690"/>
                  </a:lnTo>
                  <a:lnTo>
                    <a:pt x="200901" y="115570"/>
                  </a:lnTo>
                  <a:lnTo>
                    <a:pt x="200444" y="114300"/>
                  </a:lnTo>
                  <a:lnTo>
                    <a:pt x="201269" y="111760"/>
                  </a:lnTo>
                  <a:lnTo>
                    <a:pt x="201815" y="111760"/>
                  </a:lnTo>
                  <a:lnTo>
                    <a:pt x="203111" y="113030"/>
                  </a:lnTo>
                  <a:lnTo>
                    <a:pt x="203542" y="114300"/>
                  </a:lnTo>
                  <a:lnTo>
                    <a:pt x="204558" y="115570"/>
                  </a:lnTo>
                  <a:lnTo>
                    <a:pt x="206032" y="115570"/>
                  </a:lnTo>
                  <a:lnTo>
                    <a:pt x="205740" y="113030"/>
                  </a:lnTo>
                  <a:lnTo>
                    <a:pt x="203923" y="111760"/>
                  </a:lnTo>
                  <a:lnTo>
                    <a:pt x="204901" y="107950"/>
                  </a:lnTo>
                  <a:lnTo>
                    <a:pt x="206159" y="109220"/>
                  </a:lnTo>
                  <a:lnTo>
                    <a:pt x="206133" y="111760"/>
                  </a:lnTo>
                  <a:lnTo>
                    <a:pt x="207238" y="113030"/>
                  </a:lnTo>
                  <a:lnTo>
                    <a:pt x="208445" y="110490"/>
                  </a:lnTo>
                  <a:lnTo>
                    <a:pt x="207479" y="107950"/>
                  </a:lnTo>
                  <a:lnTo>
                    <a:pt x="208089" y="105410"/>
                  </a:lnTo>
                  <a:lnTo>
                    <a:pt x="209003" y="106680"/>
                  </a:lnTo>
                  <a:lnTo>
                    <a:pt x="209207" y="106680"/>
                  </a:lnTo>
                  <a:lnTo>
                    <a:pt x="210680" y="110490"/>
                  </a:lnTo>
                  <a:lnTo>
                    <a:pt x="211112" y="113030"/>
                  </a:lnTo>
                  <a:lnTo>
                    <a:pt x="210845" y="119380"/>
                  </a:lnTo>
                  <a:lnTo>
                    <a:pt x="211988" y="118110"/>
                  </a:lnTo>
                  <a:lnTo>
                    <a:pt x="213283" y="113030"/>
                  </a:lnTo>
                  <a:lnTo>
                    <a:pt x="212686" y="109220"/>
                  </a:lnTo>
                  <a:lnTo>
                    <a:pt x="210654" y="105410"/>
                  </a:lnTo>
                  <a:lnTo>
                    <a:pt x="215468" y="106680"/>
                  </a:lnTo>
                  <a:lnTo>
                    <a:pt x="215925" y="105410"/>
                  </a:lnTo>
                  <a:lnTo>
                    <a:pt x="215531" y="105410"/>
                  </a:lnTo>
                  <a:lnTo>
                    <a:pt x="214363" y="104140"/>
                  </a:lnTo>
                  <a:lnTo>
                    <a:pt x="212039" y="102870"/>
                  </a:lnTo>
                  <a:lnTo>
                    <a:pt x="211416" y="101600"/>
                  </a:lnTo>
                  <a:lnTo>
                    <a:pt x="211810" y="100330"/>
                  </a:lnTo>
                  <a:lnTo>
                    <a:pt x="214655" y="100330"/>
                  </a:lnTo>
                  <a:lnTo>
                    <a:pt x="218401" y="102870"/>
                  </a:lnTo>
                  <a:lnTo>
                    <a:pt x="220992" y="105410"/>
                  </a:lnTo>
                  <a:lnTo>
                    <a:pt x="221081" y="106680"/>
                  </a:lnTo>
                  <a:lnTo>
                    <a:pt x="221081" y="91440"/>
                  </a:lnTo>
                  <a:lnTo>
                    <a:pt x="220814" y="91440"/>
                  </a:lnTo>
                  <a:lnTo>
                    <a:pt x="219989" y="88900"/>
                  </a:lnTo>
                  <a:lnTo>
                    <a:pt x="219379" y="88900"/>
                  </a:lnTo>
                  <a:lnTo>
                    <a:pt x="218325" y="87630"/>
                  </a:lnTo>
                  <a:lnTo>
                    <a:pt x="218020" y="88900"/>
                  </a:lnTo>
                  <a:lnTo>
                    <a:pt x="218427" y="90170"/>
                  </a:lnTo>
                  <a:lnTo>
                    <a:pt x="220446" y="93980"/>
                  </a:lnTo>
                  <a:lnTo>
                    <a:pt x="220294" y="95250"/>
                  </a:lnTo>
                  <a:lnTo>
                    <a:pt x="220192" y="99060"/>
                  </a:lnTo>
                  <a:lnTo>
                    <a:pt x="220014" y="100330"/>
                  </a:lnTo>
                  <a:lnTo>
                    <a:pt x="217576" y="100330"/>
                  </a:lnTo>
                  <a:lnTo>
                    <a:pt x="215087" y="97790"/>
                  </a:lnTo>
                  <a:lnTo>
                    <a:pt x="213588" y="96520"/>
                  </a:lnTo>
                  <a:lnTo>
                    <a:pt x="213690" y="92710"/>
                  </a:lnTo>
                  <a:lnTo>
                    <a:pt x="213283" y="91440"/>
                  </a:lnTo>
                  <a:lnTo>
                    <a:pt x="211543" y="90170"/>
                  </a:lnTo>
                  <a:lnTo>
                    <a:pt x="210934" y="87693"/>
                  </a:lnTo>
                  <a:lnTo>
                    <a:pt x="210934" y="90170"/>
                  </a:lnTo>
                  <a:lnTo>
                    <a:pt x="209257" y="93980"/>
                  </a:lnTo>
                  <a:lnTo>
                    <a:pt x="205155" y="95250"/>
                  </a:lnTo>
                  <a:lnTo>
                    <a:pt x="202006" y="96520"/>
                  </a:lnTo>
                  <a:lnTo>
                    <a:pt x="200342" y="97790"/>
                  </a:lnTo>
                  <a:lnTo>
                    <a:pt x="198945" y="100330"/>
                  </a:lnTo>
                  <a:lnTo>
                    <a:pt x="198742" y="101600"/>
                  </a:lnTo>
                  <a:lnTo>
                    <a:pt x="197700" y="102870"/>
                  </a:lnTo>
                  <a:lnTo>
                    <a:pt x="196824" y="102870"/>
                  </a:lnTo>
                  <a:lnTo>
                    <a:pt x="195834" y="101600"/>
                  </a:lnTo>
                  <a:lnTo>
                    <a:pt x="195668" y="100330"/>
                  </a:lnTo>
                  <a:lnTo>
                    <a:pt x="195389" y="99060"/>
                  </a:lnTo>
                  <a:lnTo>
                    <a:pt x="194894" y="95250"/>
                  </a:lnTo>
                  <a:lnTo>
                    <a:pt x="195046" y="95250"/>
                  </a:lnTo>
                  <a:lnTo>
                    <a:pt x="198247" y="93980"/>
                  </a:lnTo>
                  <a:lnTo>
                    <a:pt x="199898" y="92710"/>
                  </a:lnTo>
                  <a:lnTo>
                    <a:pt x="202006" y="90170"/>
                  </a:lnTo>
                  <a:lnTo>
                    <a:pt x="202488" y="90170"/>
                  </a:lnTo>
                  <a:lnTo>
                    <a:pt x="202323" y="87630"/>
                  </a:lnTo>
                  <a:lnTo>
                    <a:pt x="202857" y="86360"/>
                  </a:lnTo>
                  <a:lnTo>
                    <a:pt x="204978" y="86360"/>
                  </a:lnTo>
                  <a:lnTo>
                    <a:pt x="205409" y="85090"/>
                  </a:lnTo>
                  <a:lnTo>
                    <a:pt x="205600" y="82550"/>
                  </a:lnTo>
                  <a:lnTo>
                    <a:pt x="205740" y="82550"/>
                  </a:lnTo>
                  <a:lnTo>
                    <a:pt x="206184" y="81280"/>
                  </a:lnTo>
                  <a:lnTo>
                    <a:pt x="206692" y="80010"/>
                  </a:lnTo>
                  <a:lnTo>
                    <a:pt x="208191" y="80010"/>
                  </a:lnTo>
                  <a:lnTo>
                    <a:pt x="208457" y="81280"/>
                  </a:lnTo>
                  <a:lnTo>
                    <a:pt x="208686" y="82550"/>
                  </a:lnTo>
                  <a:lnTo>
                    <a:pt x="208711" y="83820"/>
                  </a:lnTo>
                  <a:lnTo>
                    <a:pt x="208648" y="85090"/>
                  </a:lnTo>
                  <a:lnTo>
                    <a:pt x="208864" y="86360"/>
                  </a:lnTo>
                  <a:lnTo>
                    <a:pt x="210934" y="90170"/>
                  </a:lnTo>
                  <a:lnTo>
                    <a:pt x="210934" y="87693"/>
                  </a:lnTo>
                  <a:lnTo>
                    <a:pt x="210350" y="85090"/>
                  </a:lnTo>
                  <a:lnTo>
                    <a:pt x="210604" y="83820"/>
                  </a:lnTo>
                  <a:lnTo>
                    <a:pt x="212775" y="81280"/>
                  </a:lnTo>
                  <a:lnTo>
                    <a:pt x="213398" y="81280"/>
                  </a:lnTo>
                  <a:lnTo>
                    <a:pt x="214731" y="82550"/>
                  </a:lnTo>
                  <a:lnTo>
                    <a:pt x="215112" y="83820"/>
                  </a:lnTo>
                  <a:lnTo>
                    <a:pt x="216154" y="83820"/>
                  </a:lnTo>
                  <a:lnTo>
                    <a:pt x="216573" y="82550"/>
                  </a:lnTo>
                  <a:lnTo>
                    <a:pt x="216115" y="81280"/>
                  </a:lnTo>
                  <a:lnTo>
                    <a:pt x="213804" y="80010"/>
                  </a:lnTo>
                  <a:lnTo>
                    <a:pt x="213550" y="78740"/>
                  </a:lnTo>
                  <a:lnTo>
                    <a:pt x="213842" y="73660"/>
                  </a:lnTo>
                  <a:lnTo>
                    <a:pt x="214668" y="71120"/>
                  </a:lnTo>
                  <a:lnTo>
                    <a:pt x="219341" y="64770"/>
                  </a:lnTo>
                  <a:lnTo>
                    <a:pt x="220014" y="60960"/>
                  </a:lnTo>
                  <a:lnTo>
                    <a:pt x="219671" y="57150"/>
                  </a:lnTo>
                  <a:lnTo>
                    <a:pt x="219494" y="57150"/>
                  </a:lnTo>
                  <a:lnTo>
                    <a:pt x="217360" y="53340"/>
                  </a:lnTo>
                  <a:lnTo>
                    <a:pt x="215722" y="50901"/>
                  </a:lnTo>
                  <a:lnTo>
                    <a:pt x="215722" y="57150"/>
                  </a:lnTo>
                  <a:lnTo>
                    <a:pt x="215379" y="58420"/>
                  </a:lnTo>
                  <a:lnTo>
                    <a:pt x="213410" y="59690"/>
                  </a:lnTo>
                  <a:lnTo>
                    <a:pt x="212445" y="60960"/>
                  </a:lnTo>
                  <a:lnTo>
                    <a:pt x="210527" y="62712"/>
                  </a:lnTo>
                  <a:lnTo>
                    <a:pt x="210527" y="76200"/>
                  </a:lnTo>
                  <a:lnTo>
                    <a:pt x="210108" y="78740"/>
                  </a:lnTo>
                  <a:lnTo>
                    <a:pt x="209613" y="80010"/>
                  </a:lnTo>
                  <a:lnTo>
                    <a:pt x="208241" y="80010"/>
                  </a:lnTo>
                  <a:lnTo>
                    <a:pt x="208000" y="78740"/>
                  </a:lnTo>
                  <a:lnTo>
                    <a:pt x="208216" y="78740"/>
                  </a:lnTo>
                  <a:lnTo>
                    <a:pt x="207784" y="77470"/>
                  </a:lnTo>
                  <a:lnTo>
                    <a:pt x="207073" y="76200"/>
                  </a:lnTo>
                  <a:lnTo>
                    <a:pt x="206425" y="76200"/>
                  </a:lnTo>
                  <a:lnTo>
                    <a:pt x="205663" y="77470"/>
                  </a:lnTo>
                  <a:lnTo>
                    <a:pt x="202323" y="83820"/>
                  </a:lnTo>
                  <a:lnTo>
                    <a:pt x="197675" y="86360"/>
                  </a:lnTo>
                  <a:lnTo>
                    <a:pt x="193751" y="86918"/>
                  </a:lnTo>
                  <a:lnTo>
                    <a:pt x="193751" y="106680"/>
                  </a:lnTo>
                  <a:lnTo>
                    <a:pt x="193395" y="107950"/>
                  </a:lnTo>
                  <a:lnTo>
                    <a:pt x="190474" y="110490"/>
                  </a:lnTo>
                  <a:lnTo>
                    <a:pt x="188137" y="113030"/>
                  </a:lnTo>
                  <a:lnTo>
                    <a:pt x="188048" y="132080"/>
                  </a:lnTo>
                  <a:lnTo>
                    <a:pt x="187591" y="135890"/>
                  </a:lnTo>
                  <a:lnTo>
                    <a:pt x="187210" y="137160"/>
                  </a:lnTo>
                  <a:lnTo>
                    <a:pt x="183337" y="139700"/>
                  </a:lnTo>
                  <a:lnTo>
                    <a:pt x="176060" y="139700"/>
                  </a:lnTo>
                  <a:lnTo>
                    <a:pt x="175056" y="138430"/>
                  </a:lnTo>
                  <a:lnTo>
                    <a:pt x="173266" y="138430"/>
                  </a:lnTo>
                  <a:lnTo>
                    <a:pt x="173228" y="137160"/>
                  </a:lnTo>
                  <a:lnTo>
                    <a:pt x="174396" y="135890"/>
                  </a:lnTo>
                  <a:lnTo>
                    <a:pt x="175006" y="135890"/>
                  </a:lnTo>
                  <a:lnTo>
                    <a:pt x="177165" y="133350"/>
                  </a:lnTo>
                  <a:lnTo>
                    <a:pt x="178257" y="132080"/>
                  </a:lnTo>
                  <a:lnTo>
                    <a:pt x="178244" y="130810"/>
                  </a:lnTo>
                  <a:lnTo>
                    <a:pt x="174891" y="127000"/>
                  </a:lnTo>
                  <a:lnTo>
                    <a:pt x="174269" y="127000"/>
                  </a:lnTo>
                  <a:lnTo>
                    <a:pt x="173507" y="125945"/>
                  </a:lnTo>
                  <a:lnTo>
                    <a:pt x="173507" y="132080"/>
                  </a:lnTo>
                  <a:lnTo>
                    <a:pt x="173253" y="133350"/>
                  </a:lnTo>
                  <a:lnTo>
                    <a:pt x="171513" y="133350"/>
                  </a:lnTo>
                  <a:lnTo>
                    <a:pt x="171640" y="132080"/>
                  </a:lnTo>
                  <a:lnTo>
                    <a:pt x="171678" y="130810"/>
                  </a:lnTo>
                  <a:lnTo>
                    <a:pt x="173291" y="130810"/>
                  </a:lnTo>
                  <a:lnTo>
                    <a:pt x="173291" y="132080"/>
                  </a:lnTo>
                  <a:lnTo>
                    <a:pt x="173507" y="132080"/>
                  </a:lnTo>
                  <a:lnTo>
                    <a:pt x="173507" y="125945"/>
                  </a:lnTo>
                  <a:lnTo>
                    <a:pt x="173355" y="125730"/>
                  </a:lnTo>
                  <a:lnTo>
                    <a:pt x="175628" y="124460"/>
                  </a:lnTo>
                  <a:lnTo>
                    <a:pt x="177355" y="125730"/>
                  </a:lnTo>
                  <a:lnTo>
                    <a:pt x="180848" y="127000"/>
                  </a:lnTo>
                  <a:lnTo>
                    <a:pt x="181368" y="128270"/>
                  </a:lnTo>
                  <a:lnTo>
                    <a:pt x="182702" y="130810"/>
                  </a:lnTo>
                  <a:lnTo>
                    <a:pt x="183349" y="128270"/>
                  </a:lnTo>
                  <a:lnTo>
                    <a:pt x="183070" y="127000"/>
                  </a:lnTo>
                  <a:lnTo>
                    <a:pt x="184442" y="124460"/>
                  </a:lnTo>
                  <a:lnTo>
                    <a:pt x="185470" y="125730"/>
                  </a:lnTo>
                  <a:lnTo>
                    <a:pt x="187502" y="129540"/>
                  </a:lnTo>
                  <a:lnTo>
                    <a:pt x="188048" y="132080"/>
                  </a:lnTo>
                  <a:lnTo>
                    <a:pt x="188048" y="113055"/>
                  </a:lnTo>
                  <a:lnTo>
                    <a:pt x="183629" y="114300"/>
                  </a:lnTo>
                  <a:lnTo>
                    <a:pt x="182422" y="113030"/>
                  </a:lnTo>
                  <a:lnTo>
                    <a:pt x="180162" y="113030"/>
                  </a:lnTo>
                  <a:lnTo>
                    <a:pt x="180987" y="111760"/>
                  </a:lnTo>
                  <a:lnTo>
                    <a:pt x="183121" y="111760"/>
                  </a:lnTo>
                  <a:lnTo>
                    <a:pt x="183730" y="110490"/>
                  </a:lnTo>
                  <a:lnTo>
                    <a:pt x="176872" y="109220"/>
                  </a:lnTo>
                  <a:lnTo>
                    <a:pt x="177431" y="110490"/>
                  </a:lnTo>
                  <a:lnTo>
                    <a:pt x="178142" y="111760"/>
                  </a:lnTo>
                  <a:lnTo>
                    <a:pt x="177952" y="113030"/>
                  </a:lnTo>
                  <a:lnTo>
                    <a:pt x="171424" y="113030"/>
                  </a:lnTo>
                  <a:lnTo>
                    <a:pt x="171424" y="135890"/>
                  </a:lnTo>
                  <a:lnTo>
                    <a:pt x="171246" y="138430"/>
                  </a:lnTo>
                  <a:lnTo>
                    <a:pt x="168884" y="138430"/>
                  </a:lnTo>
                  <a:lnTo>
                    <a:pt x="168884" y="148590"/>
                  </a:lnTo>
                  <a:lnTo>
                    <a:pt x="168325" y="153670"/>
                  </a:lnTo>
                  <a:lnTo>
                    <a:pt x="166547" y="156210"/>
                  </a:lnTo>
                  <a:lnTo>
                    <a:pt x="162331" y="158750"/>
                  </a:lnTo>
                  <a:lnTo>
                    <a:pt x="161340" y="158750"/>
                  </a:lnTo>
                  <a:lnTo>
                    <a:pt x="159639" y="160020"/>
                  </a:lnTo>
                  <a:lnTo>
                    <a:pt x="158877" y="160020"/>
                  </a:lnTo>
                  <a:lnTo>
                    <a:pt x="155600" y="161290"/>
                  </a:lnTo>
                  <a:lnTo>
                    <a:pt x="154660" y="165100"/>
                  </a:lnTo>
                  <a:lnTo>
                    <a:pt x="155981" y="167640"/>
                  </a:lnTo>
                  <a:lnTo>
                    <a:pt x="156222" y="167640"/>
                  </a:lnTo>
                  <a:lnTo>
                    <a:pt x="156552" y="168910"/>
                  </a:lnTo>
                  <a:lnTo>
                    <a:pt x="154114" y="168910"/>
                  </a:lnTo>
                  <a:lnTo>
                    <a:pt x="152209" y="167640"/>
                  </a:lnTo>
                  <a:lnTo>
                    <a:pt x="149631" y="165100"/>
                  </a:lnTo>
                  <a:lnTo>
                    <a:pt x="149745" y="163830"/>
                  </a:lnTo>
                  <a:lnTo>
                    <a:pt x="149860" y="162560"/>
                  </a:lnTo>
                  <a:lnTo>
                    <a:pt x="150545" y="161290"/>
                  </a:lnTo>
                  <a:lnTo>
                    <a:pt x="151231" y="160020"/>
                  </a:lnTo>
                  <a:lnTo>
                    <a:pt x="151790" y="158750"/>
                  </a:lnTo>
                  <a:lnTo>
                    <a:pt x="153162" y="157480"/>
                  </a:lnTo>
                  <a:lnTo>
                    <a:pt x="153454" y="157480"/>
                  </a:lnTo>
                  <a:lnTo>
                    <a:pt x="154762" y="152400"/>
                  </a:lnTo>
                  <a:lnTo>
                    <a:pt x="156908" y="148590"/>
                  </a:lnTo>
                  <a:lnTo>
                    <a:pt x="162750" y="144780"/>
                  </a:lnTo>
                  <a:lnTo>
                    <a:pt x="165176" y="144780"/>
                  </a:lnTo>
                  <a:lnTo>
                    <a:pt x="168313" y="146050"/>
                  </a:lnTo>
                  <a:lnTo>
                    <a:pt x="168643" y="146050"/>
                  </a:lnTo>
                  <a:lnTo>
                    <a:pt x="168884" y="148590"/>
                  </a:lnTo>
                  <a:lnTo>
                    <a:pt x="168884" y="138430"/>
                  </a:lnTo>
                  <a:lnTo>
                    <a:pt x="168249" y="138430"/>
                  </a:lnTo>
                  <a:lnTo>
                    <a:pt x="166090" y="140970"/>
                  </a:lnTo>
                  <a:lnTo>
                    <a:pt x="165023" y="140970"/>
                  </a:lnTo>
                  <a:lnTo>
                    <a:pt x="162052" y="139700"/>
                  </a:lnTo>
                  <a:lnTo>
                    <a:pt x="160375" y="138430"/>
                  </a:lnTo>
                  <a:lnTo>
                    <a:pt x="157822" y="137160"/>
                  </a:lnTo>
                  <a:lnTo>
                    <a:pt x="157378" y="135890"/>
                  </a:lnTo>
                  <a:lnTo>
                    <a:pt x="156984" y="132080"/>
                  </a:lnTo>
                  <a:lnTo>
                    <a:pt x="156972" y="129540"/>
                  </a:lnTo>
                  <a:lnTo>
                    <a:pt x="157822" y="127000"/>
                  </a:lnTo>
                  <a:lnTo>
                    <a:pt x="158165" y="125730"/>
                  </a:lnTo>
                  <a:lnTo>
                    <a:pt x="159702" y="125730"/>
                  </a:lnTo>
                  <a:lnTo>
                    <a:pt x="160693" y="129540"/>
                  </a:lnTo>
                  <a:lnTo>
                    <a:pt x="162013" y="128270"/>
                  </a:lnTo>
                  <a:lnTo>
                    <a:pt x="162026" y="127000"/>
                  </a:lnTo>
                  <a:lnTo>
                    <a:pt x="163601" y="125730"/>
                  </a:lnTo>
                  <a:lnTo>
                    <a:pt x="164490" y="127000"/>
                  </a:lnTo>
                  <a:lnTo>
                    <a:pt x="163804" y="128270"/>
                  </a:lnTo>
                  <a:lnTo>
                    <a:pt x="164452" y="130810"/>
                  </a:lnTo>
                  <a:lnTo>
                    <a:pt x="166458" y="128270"/>
                  </a:lnTo>
                  <a:lnTo>
                    <a:pt x="167728" y="127000"/>
                  </a:lnTo>
                  <a:lnTo>
                    <a:pt x="169837" y="125730"/>
                  </a:lnTo>
                  <a:lnTo>
                    <a:pt x="169989" y="125730"/>
                  </a:lnTo>
                  <a:lnTo>
                    <a:pt x="169875" y="127000"/>
                  </a:lnTo>
                  <a:lnTo>
                    <a:pt x="169011" y="128270"/>
                  </a:lnTo>
                  <a:lnTo>
                    <a:pt x="168249" y="129540"/>
                  </a:lnTo>
                  <a:lnTo>
                    <a:pt x="167335" y="130810"/>
                  </a:lnTo>
                  <a:lnTo>
                    <a:pt x="167220" y="134620"/>
                  </a:lnTo>
                  <a:lnTo>
                    <a:pt x="167919" y="135890"/>
                  </a:lnTo>
                  <a:lnTo>
                    <a:pt x="171424" y="135890"/>
                  </a:lnTo>
                  <a:lnTo>
                    <a:pt x="171424" y="113030"/>
                  </a:lnTo>
                  <a:lnTo>
                    <a:pt x="168376" y="113030"/>
                  </a:lnTo>
                  <a:lnTo>
                    <a:pt x="170065" y="109220"/>
                  </a:lnTo>
                  <a:lnTo>
                    <a:pt x="169722" y="107950"/>
                  </a:lnTo>
                  <a:lnTo>
                    <a:pt x="168389" y="109220"/>
                  </a:lnTo>
                  <a:lnTo>
                    <a:pt x="167208" y="110490"/>
                  </a:lnTo>
                  <a:lnTo>
                    <a:pt x="161264" y="110490"/>
                  </a:lnTo>
                  <a:lnTo>
                    <a:pt x="161150" y="111760"/>
                  </a:lnTo>
                  <a:lnTo>
                    <a:pt x="164757" y="111760"/>
                  </a:lnTo>
                  <a:lnTo>
                    <a:pt x="165277" y="113030"/>
                  </a:lnTo>
                  <a:lnTo>
                    <a:pt x="165455" y="113030"/>
                  </a:lnTo>
                  <a:lnTo>
                    <a:pt x="162610" y="114300"/>
                  </a:lnTo>
                  <a:lnTo>
                    <a:pt x="159969" y="114300"/>
                  </a:lnTo>
                  <a:lnTo>
                    <a:pt x="157403" y="113474"/>
                  </a:lnTo>
                  <a:lnTo>
                    <a:pt x="157403" y="124460"/>
                  </a:lnTo>
                  <a:lnTo>
                    <a:pt x="157175" y="125730"/>
                  </a:lnTo>
                  <a:lnTo>
                    <a:pt x="156908" y="125730"/>
                  </a:lnTo>
                  <a:lnTo>
                    <a:pt x="156159" y="127000"/>
                  </a:lnTo>
                  <a:lnTo>
                    <a:pt x="155663" y="128270"/>
                  </a:lnTo>
                  <a:lnTo>
                    <a:pt x="154952" y="129197"/>
                  </a:lnTo>
                  <a:lnTo>
                    <a:pt x="154952" y="144780"/>
                  </a:lnTo>
                  <a:lnTo>
                    <a:pt x="153682" y="148590"/>
                  </a:lnTo>
                  <a:lnTo>
                    <a:pt x="152895" y="149860"/>
                  </a:lnTo>
                  <a:lnTo>
                    <a:pt x="150456" y="152400"/>
                  </a:lnTo>
                  <a:lnTo>
                    <a:pt x="149237" y="153301"/>
                  </a:lnTo>
                  <a:lnTo>
                    <a:pt x="149237" y="217170"/>
                  </a:lnTo>
                  <a:lnTo>
                    <a:pt x="149174" y="219710"/>
                  </a:lnTo>
                  <a:lnTo>
                    <a:pt x="148475" y="220980"/>
                  </a:lnTo>
                  <a:lnTo>
                    <a:pt x="148844" y="223520"/>
                  </a:lnTo>
                  <a:lnTo>
                    <a:pt x="148310" y="224790"/>
                  </a:lnTo>
                  <a:lnTo>
                    <a:pt x="145973" y="226060"/>
                  </a:lnTo>
                  <a:lnTo>
                    <a:pt x="142887" y="227330"/>
                  </a:lnTo>
                  <a:lnTo>
                    <a:pt x="142417" y="228600"/>
                  </a:lnTo>
                  <a:lnTo>
                    <a:pt x="140855" y="231140"/>
                  </a:lnTo>
                  <a:lnTo>
                    <a:pt x="140677" y="233680"/>
                  </a:lnTo>
                  <a:lnTo>
                    <a:pt x="141668" y="236220"/>
                  </a:lnTo>
                  <a:lnTo>
                    <a:pt x="141528" y="236220"/>
                  </a:lnTo>
                  <a:lnTo>
                    <a:pt x="141528" y="237490"/>
                  </a:lnTo>
                  <a:lnTo>
                    <a:pt x="140931" y="236220"/>
                  </a:lnTo>
                  <a:lnTo>
                    <a:pt x="140576" y="236220"/>
                  </a:lnTo>
                  <a:lnTo>
                    <a:pt x="138836" y="234950"/>
                  </a:lnTo>
                  <a:lnTo>
                    <a:pt x="137871" y="232410"/>
                  </a:lnTo>
                  <a:lnTo>
                    <a:pt x="137363" y="228600"/>
                  </a:lnTo>
                  <a:lnTo>
                    <a:pt x="137934" y="227330"/>
                  </a:lnTo>
                  <a:lnTo>
                    <a:pt x="139966" y="226060"/>
                  </a:lnTo>
                  <a:lnTo>
                    <a:pt x="140855" y="226060"/>
                  </a:lnTo>
                  <a:lnTo>
                    <a:pt x="143294" y="223520"/>
                  </a:lnTo>
                  <a:lnTo>
                    <a:pt x="144132" y="222250"/>
                  </a:lnTo>
                  <a:lnTo>
                    <a:pt x="143408" y="218440"/>
                  </a:lnTo>
                  <a:lnTo>
                    <a:pt x="143687" y="218440"/>
                  </a:lnTo>
                  <a:lnTo>
                    <a:pt x="145732" y="217170"/>
                  </a:lnTo>
                  <a:lnTo>
                    <a:pt x="149237" y="217170"/>
                  </a:lnTo>
                  <a:lnTo>
                    <a:pt x="149237" y="153301"/>
                  </a:lnTo>
                  <a:lnTo>
                    <a:pt x="148907" y="153543"/>
                  </a:lnTo>
                  <a:lnTo>
                    <a:pt x="148907" y="212090"/>
                  </a:lnTo>
                  <a:lnTo>
                    <a:pt x="148285" y="212090"/>
                  </a:lnTo>
                  <a:lnTo>
                    <a:pt x="145973" y="214630"/>
                  </a:lnTo>
                  <a:lnTo>
                    <a:pt x="144741" y="214630"/>
                  </a:lnTo>
                  <a:lnTo>
                    <a:pt x="141884" y="217170"/>
                  </a:lnTo>
                  <a:lnTo>
                    <a:pt x="140258" y="217170"/>
                  </a:lnTo>
                  <a:lnTo>
                    <a:pt x="138557" y="218440"/>
                  </a:lnTo>
                  <a:lnTo>
                    <a:pt x="136804" y="215900"/>
                  </a:lnTo>
                  <a:lnTo>
                    <a:pt x="137020" y="213360"/>
                  </a:lnTo>
                  <a:lnTo>
                    <a:pt x="139319" y="210820"/>
                  </a:lnTo>
                  <a:lnTo>
                    <a:pt x="140474" y="209550"/>
                  </a:lnTo>
                  <a:lnTo>
                    <a:pt x="141833" y="207010"/>
                  </a:lnTo>
                  <a:lnTo>
                    <a:pt x="143814" y="204470"/>
                  </a:lnTo>
                  <a:lnTo>
                    <a:pt x="144246" y="204470"/>
                  </a:lnTo>
                  <a:lnTo>
                    <a:pt x="145630" y="201930"/>
                  </a:lnTo>
                  <a:lnTo>
                    <a:pt x="146253" y="201930"/>
                  </a:lnTo>
                  <a:lnTo>
                    <a:pt x="147612" y="203200"/>
                  </a:lnTo>
                  <a:lnTo>
                    <a:pt x="148069" y="204470"/>
                  </a:lnTo>
                  <a:lnTo>
                    <a:pt x="148539" y="207010"/>
                  </a:lnTo>
                  <a:lnTo>
                    <a:pt x="148907" y="212090"/>
                  </a:lnTo>
                  <a:lnTo>
                    <a:pt x="148907" y="153543"/>
                  </a:lnTo>
                  <a:lnTo>
                    <a:pt x="148717" y="153670"/>
                  </a:lnTo>
                  <a:lnTo>
                    <a:pt x="148678" y="190500"/>
                  </a:lnTo>
                  <a:lnTo>
                    <a:pt x="148069" y="191770"/>
                  </a:lnTo>
                  <a:lnTo>
                    <a:pt x="146202" y="194310"/>
                  </a:lnTo>
                  <a:lnTo>
                    <a:pt x="144310" y="195580"/>
                  </a:lnTo>
                  <a:lnTo>
                    <a:pt x="143573" y="195580"/>
                  </a:lnTo>
                  <a:lnTo>
                    <a:pt x="140246" y="198120"/>
                  </a:lnTo>
                  <a:lnTo>
                    <a:pt x="140055" y="198120"/>
                  </a:lnTo>
                  <a:lnTo>
                    <a:pt x="141109" y="201930"/>
                  </a:lnTo>
                  <a:lnTo>
                    <a:pt x="141389" y="201930"/>
                  </a:lnTo>
                  <a:lnTo>
                    <a:pt x="141922" y="203200"/>
                  </a:lnTo>
                  <a:lnTo>
                    <a:pt x="140233" y="204470"/>
                  </a:lnTo>
                  <a:lnTo>
                    <a:pt x="139077" y="204470"/>
                  </a:lnTo>
                  <a:lnTo>
                    <a:pt x="136372" y="201930"/>
                  </a:lnTo>
                  <a:lnTo>
                    <a:pt x="135191" y="199390"/>
                  </a:lnTo>
                  <a:lnTo>
                    <a:pt x="134912" y="198120"/>
                  </a:lnTo>
                  <a:lnTo>
                    <a:pt x="134632" y="196850"/>
                  </a:lnTo>
                  <a:lnTo>
                    <a:pt x="134912" y="195580"/>
                  </a:lnTo>
                  <a:lnTo>
                    <a:pt x="135813" y="194310"/>
                  </a:lnTo>
                  <a:lnTo>
                    <a:pt x="136715" y="193040"/>
                  </a:lnTo>
                  <a:lnTo>
                    <a:pt x="136994" y="193040"/>
                  </a:lnTo>
                  <a:lnTo>
                    <a:pt x="137109" y="189230"/>
                  </a:lnTo>
                  <a:lnTo>
                    <a:pt x="137909" y="187960"/>
                  </a:lnTo>
                  <a:lnTo>
                    <a:pt x="141071" y="186690"/>
                  </a:lnTo>
                  <a:lnTo>
                    <a:pt x="142214" y="185407"/>
                  </a:lnTo>
                  <a:lnTo>
                    <a:pt x="143789" y="184150"/>
                  </a:lnTo>
                  <a:lnTo>
                    <a:pt x="144462" y="182791"/>
                  </a:lnTo>
                  <a:lnTo>
                    <a:pt x="145199" y="181610"/>
                  </a:lnTo>
                  <a:lnTo>
                    <a:pt x="145745" y="182880"/>
                  </a:lnTo>
                  <a:lnTo>
                    <a:pt x="146126" y="182880"/>
                  </a:lnTo>
                  <a:lnTo>
                    <a:pt x="148031" y="186690"/>
                  </a:lnTo>
                  <a:lnTo>
                    <a:pt x="148678" y="190500"/>
                  </a:lnTo>
                  <a:lnTo>
                    <a:pt x="148678" y="153695"/>
                  </a:lnTo>
                  <a:lnTo>
                    <a:pt x="146977" y="154597"/>
                  </a:lnTo>
                  <a:lnTo>
                    <a:pt x="146977" y="168910"/>
                  </a:lnTo>
                  <a:lnTo>
                    <a:pt x="146062" y="170180"/>
                  </a:lnTo>
                  <a:lnTo>
                    <a:pt x="145605" y="170180"/>
                  </a:lnTo>
                  <a:lnTo>
                    <a:pt x="144475" y="171450"/>
                  </a:lnTo>
                  <a:lnTo>
                    <a:pt x="143725" y="172720"/>
                  </a:lnTo>
                  <a:lnTo>
                    <a:pt x="140538" y="175260"/>
                  </a:lnTo>
                  <a:lnTo>
                    <a:pt x="140195" y="177800"/>
                  </a:lnTo>
                  <a:lnTo>
                    <a:pt x="142074" y="181610"/>
                  </a:lnTo>
                  <a:lnTo>
                    <a:pt x="139814" y="181610"/>
                  </a:lnTo>
                  <a:lnTo>
                    <a:pt x="137934" y="180340"/>
                  </a:lnTo>
                  <a:lnTo>
                    <a:pt x="136436" y="177800"/>
                  </a:lnTo>
                  <a:lnTo>
                    <a:pt x="134200" y="173990"/>
                  </a:lnTo>
                  <a:lnTo>
                    <a:pt x="133451" y="172720"/>
                  </a:lnTo>
                  <a:lnTo>
                    <a:pt x="136410" y="167640"/>
                  </a:lnTo>
                  <a:lnTo>
                    <a:pt x="142074" y="163830"/>
                  </a:lnTo>
                  <a:lnTo>
                    <a:pt x="144424" y="165100"/>
                  </a:lnTo>
                  <a:lnTo>
                    <a:pt x="146723" y="167640"/>
                  </a:lnTo>
                  <a:lnTo>
                    <a:pt x="146977" y="168910"/>
                  </a:lnTo>
                  <a:lnTo>
                    <a:pt x="146977" y="154597"/>
                  </a:lnTo>
                  <a:lnTo>
                    <a:pt x="146329" y="154940"/>
                  </a:lnTo>
                  <a:lnTo>
                    <a:pt x="145465" y="156210"/>
                  </a:lnTo>
                  <a:lnTo>
                    <a:pt x="144272" y="157480"/>
                  </a:lnTo>
                  <a:lnTo>
                    <a:pt x="143789" y="158750"/>
                  </a:lnTo>
                  <a:lnTo>
                    <a:pt x="143065" y="161290"/>
                  </a:lnTo>
                  <a:lnTo>
                    <a:pt x="139801" y="161290"/>
                  </a:lnTo>
                  <a:lnTo>
                    <a:pt x="138633" y="160020"/>
                  </a:lnTo>
                  <a:lnTo>
                    <a:pt x="138442" y="158750"/>
                  </a:lnTo>
                  <a:lnTo>
                    <a:pt x="138455" y="157480"/>
                  </a:lnTo>
                  <a:lnTo>
                    <a:pt x="138760" y="156210"/>
                  </a:lnTo>
                  <a:lnTo>
                    <a:pt x="139674" y="152400"/>
                  </a:lnTo>
                  <a:lnTo>
                    <a:pt x="141960" y="148590"/>
                  </a:lnTo>
                  <a:lnTo>
                    <a:pt x="147688" y="143510"/>
                  </a:lnTo>
                  <a:lnTo>
                    <a:pt x="154190" y="143510"/>
                  </a:lnTo>
                  <a:lnTo>
                    <a:pt x="154952" y="144780"/>
                  </a:lnTo>
                  <a:lnTo>
                    <a:pt x="154952" y="129197"/>
                  </a:lnTo>
                  <a:lnTo>
                    <a:pt x="153708" y="130810"/>
                  </a:lnTo>
                  <a:lnTo>
                    <a:pt x="153022" y="132080"/>
                  </a:lnTo>
                  <a:lnTo>
                    <a:pt x="153924" y="134620"/>
                  </a:lnTo>
                  <a:lnTo>
                    <a:pt x="154152" y="137160"/>
                  </a:lnTo>
                  <a:lnTo>
                    <a:pt x="151815" y="139700"/>
                  </a:lnTo>
                  <a:lnTo>
                    <a:pt x="150609" y="139700"/>
                  </a:lnTo>
                  <a:lnTo>
                    <a:pt x="144602" y="135890"/>
                  </a:lnTo>
                  <a:lnTo>
                    <a:pt x="143852" y="132080"/>
                  </a:lnTo>
                  <a:lnTo>
                    <a:pt x="143535" y="130810"/>
                  </a:lnTo>
                  <a:lnTo>
                    <a:pt x="142697" y="129540"/>
                  </a:lnTo>
                  <a:lnTo>
                    <a:pt x="141859" y="128270"/>
                  </a:lnTo>
                  <a:lnTo>
                    <a:pt x="139306" y="128270"/>
                  </a:lnTo>
                  <a:lnTo>
                    <a:pt x="138938" y="127000"/>
                  </a:lnTo>
                  <a:lnTo>
                    <a:pt x="138836" y="125730"/>
                  </a:lnTo>
                  <a:lnTo>
                    <a:pt x="138747" y="123190"/>
                  </a:lnTo>
                  <a:lnTo>
                    <a:pt x="138925" y="121920"/>
                  </a:lnTo>
                  <a:lnTo>
                    <a:pt x="139954" y="120650"/>
                  </a:lnTo>
                  <a:lnTo>
                    <a:pt x="143052" y="120650"/>
                  </a:lnTo>
                  <a:lnTo>
                    <a:pt x="143713" y="123190"/>
                  </a:lnTo>
                  <a:lnTo>
                    <a:pt x="143840" y="123190"/>
                  </a:lnTo>
                  <a:lnTo>
                    <a:pt x="144018" y="124460"/>
                  </a:lnTo>
                  <a:lnTo>
                    <a:pt x="144411" y="124460"/>
                  </a:lnTo>
                  <a:lnTo>
                    <a:pt x="146875" y="121920"/>
                  </a:lnTo>
                  <a:lnTo>
                    <a:pt x="148005" y="123190"/>
                  </a:lnTo>
                  <a:lnTo>
                    <a:pt x="147307" y="125730"/>
                  </a:lnTo>
                  <a:lnTo>
                    <a:pt x="148272" y="127000"/>
                  </a:lnTo>
                  <a:lnTo>
                    <a:pt x="149948" y="127000"/>
                  </a:lnTo>
                  <a:lnTo>
                    <a:pt x="150241" y="124460"/>
                  </a:lnTo>
                  <a:lnTo>
                    <a:pt x="152742" y="124460"/>
                  </a:lnTo>
                  <a:lnTo>
                    <a:pt x="152476" y="129540"/>
                  </a:lnTo>
                  <a:lnTo>
                    <a:pt x="153416" y="128270"/>
                  </a:lnTo>
                  <a:lnTo>
                    <a:pt x="154863" y="125730"/>
                  </a:lnTo>
                  <a:lnTo>
                    <a:pt x="155651" y="124460"/>
                  </a:lnTo>
                  <a:lnTo>
                    <a:pt x="155956" y="124460"/>
                  </a:lnTo>
                  <a:lnTo>
                    <a:pt x="156464" y="123190"/>
                  </a:lnTo>
                  <a:lnTo>
                    <a:pt x="156895" y="123190"/>
                  </a:lnTo>
                  <a:lnTo>
                    <a:pt x="157226" y="124460"/>
                  </a:lnTo>
                  <a:lnTo>
                    <a:pt x="157403" y="124460"/>
                  </a:lnTo>
                  <a:lnTo>
                    <a:pt x="157403" y="113474"/>
                  </a:lnTo>
                  <a:lnTo>
                    <a:pt x="156057" y="113030"/>
                  </a:lnTo>
                  <a:lnTo>
                    <a:pt x="155041" y="113030"/>
                  </a:lnTo>
                  <a:lnTo>
                    <a:pt x="152184" y="109220"/>
                  </a:lnTo>
                  <a:lnTo>
                    <a:pt x="151168" y="106680"/>
                  </a:lnTo>
                  <a:lnTo>
                    <a:pt x="151371" y="105410"/>
                  </a:lnTo>
                  <a:lnTo>
                    <a:pt x="152196" y="100330"/>
                  </a:lnTo>
                  <a:lnTo>
                    <a:pt x="153149" y="93980"/>
                  </a:lnTo>
                  <a:lnTo>
                    <a:pt x="153289" y="92710"/>
                  </a:lnTo>
                  <a:lnTo>
                    <a:pt x="153898" y="91440"/>
                  </a:lnTo>
                  <a:lnTo>
                    <a:pt x="154406" y="91440"/>
                  </a:lnTo>
                  <a:lnTo>
                    <a:pt x="156121" y="92710"/>
                  </a:lnTo>
                  <a:lnTo>
                    <a:pt x="156857" y="92710"/>
                  </a:lnTo>
                  <a:lnTo>
                    <a:pt x="158635" y="95250"/>
                  </a:lnTo>
                  <a:lnTo>
                    <a:pt x="159753" y="96520"/>
                  </a:lnTo>
                  <a:lnTo>
                    <a:pt x="163156" y="101600"/>
                  </a:lnTo>
                  <a:lnTo>
                    <a:pt x="166370" y="104140"/>
                  </a:lnTo>
                  <a:lnTo>
                    <a:pt x="173062" y="105410"/>
                  </a:lnTo>
                  <a:lnTo>
                    <a:pt x="175755" y="105410"/>
                  </a:lnTo>
                  <a:lnTo>
                    <a:pt x="179997" y="104140"/>
                  </a:lnTo>
                  <a:lnTo>
                    <a:pt x="181317" y="102870"/>
                  </a:lnTo>
                  <a:lnTo>
                    <a:pt x="183502" y="100330"/>
                  </a:lnTo>
                  <a:lnTo>
                    <a:pt x="184645" y="99060"/>
                  </a:lnTo>
                  <a:lnTo>
                    <a:pt x="186994" y="95250"/>
                  </a:lnTo>
                  <a:lnTo>
                    <a:pt x="188137" y="93980"/>
                  </a:lnTo>
                  <a:lnTo>
                    <a:pt x="188912" y="92710"/>
                  </a:lnTo>
                  <a:lnTo>
                    <a:pt x="190461" y="90170"/>
                  </a:lnTo>
                  <a:lnTo>
                    <a:pt x="191808" y="91440"/>
                  </a:lnTo>
                  <a:lnTo>
                    <a:pt x="192239" y="92710"/>
                  </a:lnTo>
                  <a:lnTo>
                    <a:pt x="192811" y="95250"/>
                  </a:lnTo>
                  <a:lnTo>
                    <a:pt x="193192" y="97790"/>
                  </a:lnTo>
                  <a:lnTo>
                    <a:pt x="193636" y="101600"/>
                  </a:lnTo>
                  <a:lnTo>
                    <a:pt x="193636" y="104000"/>
                  </a:lnTo>
                  <a:lnTo>
                    <a:pt x="193751" y="106680"/>
                  </a:lnTo>
                  <a:lnTo>
                    <a:pt x="193751" y="86918"/>
                  </a:lnTo>
                  <a:lnTo>
                    <a:pt x="188595" y="87630"/>
                  </a:lnTo>
                  <a:lnTo>
                    <a:pt x="185572" y="86360"/>
                  </a:lnTo>
                  <a:lnTo>
                    <a:pt x="184518" y="86156"/>
                  </a:lnTo>
                  <a:lnTo>
                    <a:pt x="184518" y="93980"/>
                  </a:lnTo>
                  <a:lnTo>
                    <a:pt x="184302" y="95250"/>
                  </a:lnTo>
                  <a:lnTo>
                    <a:pt x="183388" y="97790"/>
                  </a:lnTo>
                  <a:lnTo>
                    <a:pt x="182346" y="99060"/>
                  </a:lnTo>
                  <a:lnTo>
                    <a:pt x="179743" y="101600"/>
                  </a:lnTo>
                  <a:lnTo>
                    <a:pt x="173964" y="101600"/>
                  </a:lnTo>
                  <a:lnTo>
                    <a:pt x="172186" y="104140"/>
                  </a:lnTo>
                  <a:lnTo>
                    <a:pt x="170332" y="104140"/>
                  </a:lnTo>
                  <a:lnTo>
                    <a:pt x="165608" y="100330"/>
                  </a:lnTo>
                  <a:lnTo>
                    <a:pt x="163347" y="97790"/>
                  </a:lnTo>
                  <a:lnTo>
                    <a:pt x="161721" y="92710"/>
                  </a:lnTo>
                  <a:lnTo>
                    <a:pt x="162166" y="91440"/>
                  </a:lnTo>
                  <a:lnTo>
                    <a:pt x="164490" y="90170"/>
                  </a:lnTo>
                  <a:lnTo>
                    <a:pt x="165989" y="88900"/>
                  </a:lnTo>
                  <a:lnTo>
                    <a:pt x="170281" y="88900"/>
                  </a:lnTo>
                  <a:lnTo>
                    <a:pt x="170980" y="86360"/>
                  </a:lnTo>
                  <a:lnTo>
                    <a:pt x="172427" y="87630"/>
                  </a:lnTo>
                  <a:lnTo>
                    <a:pt x="174663" y="90170"/>
                  </a:lnTo>
                  <a:lnTo>
                    <a:pt x="180987" y="90170"/>
                  </a:lnTo>
                  <a:lnTo>
                    <a:pt x="181546" y="91440"/>
                  </a:lnTo>
                  <a:lnTo>
                    <a:pt x="179222" y="95250"/>
                  </a:lnTo>
                  <a:lnTo>
                    <a:pt x="177660" y="96520"/>
                  </a:lnTo>
                  <a:lnTo>
                    <a:pt x="174078" y="96520"/>
                  </a:lnTo>
                  <a:lnTo>
                    <a:pt x="172491" y="97790"/>
                  </a:lnTo>
                  <a:lnTo>
                    <a:pt x="173990" y="99060"/>
                  </a:lnTo>
                  <a:lnTo>
                    <a:pt x="177812" y="99060"/>
                  </a:lnTo>
                  <a:lnTo>
                    <a:pt x="180111" y="95250"/>
                  </a:lnTo>
                  <a:lnTo>
                    <a:pt x="181571" y="93980"/>
                  </a:lnTo>
                  <a:lnTo>
                    <a:pt x="182283" y="93980"/>
                  </a:lnTo>
                  <a:lnTo>
                    <a:pt x="183997" y="92710"/>
                  </a:lnTo>
                  <a:lnTo>
                    <a:pt x="184518" y="93980"/>
                  </a:lnTo>
                  <a:lnTo>
                    <a:pt x="184518" y="86156"/>
                  </a:lnTo>
                  <a:lnTo>
                    <a:pt x="179362" y="85090"/>
                  </a:lnTo>
                  <a:lnTo>
                    <a:pt x="176682" y="82550"/>
                  </a:lnTo>
                  <a:lnTo>
                    <a:pt x="173837" y="80010"/>
                  </a:lnTo>
                  <a:lnTo>
                    <a:pt x="173405" y="78740"/>
                  </a:lnTo>
                  <a:lnTo>
                    <a:pt x="172859" y="77470"/>
                  </a:lnTo>
                  <a:lnTo>
                    <a:pt x="172021" y="76200"/>
                  </a:lnTo>
                  <a:lnTo>
                    <a:pt x="170815" y="76200"/>
                  </a:lnTo>
                  <a:lnTo>
                    <a:pt x="169595" y="81280"/>
                  </a:lnTo>
                  <a:lnTo>
                    <a:pt x="165455" y="82550"/>
                  </a:lnTo>
                  <a:lnTo>
                    <a:pt x="161251" y="86360"/>
                  </a:lnTo>
                  <a:lnTo>
                    <a:pt x="160375" y="86360"/>
                  </a:lnTo>
                  <a:lnTo>
                    <a:pt x="157327" y="87630"/>
                  </a:lnTo>
                  <a:lnTo>
                    <a:pt x="155244" y="87630"/>
                  </a:lnTo>
                  <a:lnTo>
                    <a:pt x="152209" y="90170"/>
                  </a:lnTo>
                  <a:lnTo>
                    <a:pt x="149415" y="90170"/>
                  </a:lnTo>
                  <a:lnTo>
                    <a:pt x="147535" y="88900"/>
                  </a:lnTo>
                  <a:lnTo>
                    <a:pt x="146989" y="88900"/>
                  </a:lnTo>
                  <a:lnTo>
                    <a:pt x="146939" y="87630"/>
                  </a:lnTo>
                  <a:lnTo>
                    <a:pt x="147408" y="86360"/>
                  </a:lnTo>
                  <a:lnTo>
                    <a:pt x="150114" y="86360"/>
                  </a:lnTo>
                  <a:lnTo>
                    <a:pt x="152120" y="85090"/>
                  </a:lnTo>
                  <a:lnTo>
                    <a:pt x="153212" y="85090"/>
                  </a:lnTo>
                  <a:lnTo>
                    <a:pt x="154330" y="83820"/>
                  </a:lnTo>
                  <a:lnTo>
                    <a:pt x="149631" y="83820"/>
                  </a:lnTo>
                  <a:lnTo>
                    <a:pt x="146939" y="82550"/>
                  </a:lnTo>
                  <a:lnTo>
                    <a:pt x="144386" y="81280"/>
                  </a:lnTo>
                  <a:lnTo>
                    <a:pt x="143624" y="81280"/>
                  </a:lnTo>
                  <a:lnTo>
                    <a:pt x="143548" y="80010"/>
                  </a:lnTo>
                  <a:lnTo>
                    <a:pt x="149313" y="80010"/>
                  </a:lnTo>
                  <a:lnTo>
                    <a:pt x="151434" y="81280"/>
                  </a:lnTo>
                  <a:lnTo>
                    <a:pt x="158673" y="81280"/>
                  </a:lnTo>
                  <a:lnTo>
                    <a:pt x="161086" y="80010"/>
                  </a:lnTo>
                  <a:lnTo>
                    <a:pt x="163499" y="78740"/>
                  </a:lnTo>
                  <a:lnTo>
                    <a:pt x="165900" y="78740"/>
                  </a:lnTo>
                  <a:lnTo>
                    <a:pt x="169938" y="76200"/>
                  </a:lnTo>
                  <a:lnTo>
                    <a:pt x="170294" y="74930"/>
                  </a:lnTo>
                  <a:lnTo>
                    <a:pt x="170002" y="73660"/>
                  </a:lnTo>
                  <a:lnTo>
                    <a:pt x="168668" y="73660"/>
                  </a:lnTo>
                  <a:lnTo>
                    <a:pt x="165366" y="77470"/>
                  </a:lnTo>
                  <a:lnTo>
                    <a:pt x="161594" y="77470"/>
                  </a:lnTo>
                  <a:lnTo>
                    <a:pt x="155651" y="78740"/>
                  </a:lnTo>
                  <a:lnTo>
                    <a:pt x="153416" y="78740"/>
                  </a:lnTo>
                  <a:lnTo>
                    <a:pt x="143421" y="72390"/>
                  </a:lnTo>
                  <a:lnTo>
                    <a:pt x="143179" y="72390"/>
                  </a:lnTo>
                  <a:lnTo>
                    <a:pt x="142684" y="69850"/>
                  </a:lnTo>
                  <a:lnTo>
                    <a:pt x="142913" y="69850"/>
                  </a:lnTo>
                  <a:lnTo>
                    <a:pt x="144399" y="68580"/>
                  </a:lnTo>
                  <a:lnTo>
                    <a:pt x="145021" y="69850"/>
                  </a:lnTo>
                  <a:lnTo>
                    <a:pt x="146100" y="71120"/>
                  </a:lnTo>
                  <a:lnTo>
                    <a:pt x="146672" y="71120"/>
                  </a:lnTo>
                  <a:lnTo>
                    <a:pt x="148183" y="73660"/>
                  </a:lnTo>
                  <a:lnTo>
                    <a:pt x="149466" y="74930"/>
                  </a:lnTo>
                  <a:lnTo>
                    <a:pt x="155282" y="76200"/>
                  </a:lnTo>
                  <a:lnTo>
                    <a:pt x="159321" y="77470"/>
                  </a:lnTo>
                  <a:lnTo>
                    <a:pt x="164223" y="74930"/>
                  </a:lnTo>
                  <a:lnTo>
                    <a:pt x="165125" y="74930"/>
                  </a:lnTo>
                  <a:lnTo>
                    <a:pt x="167233" y="72390"/>
                  </a:lnTo>
                  <a:lnTo>
                    <a:pt x="167068" y="71120"/>
                  </a:lnTo>
                  <a:lnTo>
                    <a:pt x="164274" y="69850"/>
                  </a:lnTo>
                  <a:lnTo>
                    <a:pt x="162928" y="69850"/>
                  </a:lnTo>
                  <a:lnTo>
                    <a:pt x="161315" y="69037"/>
                  </a:lnTo>
                  <a:lnTo>
                    <a:pt x="161315" y="72390"/>
                  </a:lnTo>
                  <a:lnTo>
                    <a:pt x="154597" y="74930"/>
                  </a:lnTo>
                  <a:lnTo>
                    <a:pt x="149580" y="72390"/>
                  </a:lnTo>
                  <a:lnTo>
                    <a:pt x="147586" y="68580"/>
                  </a:lnTo>
                  <a:lnTo>
                    <a:pt x="146253" y="66040"/>
                  </a:lnTo>
                  <a:lnTo>
                    <a:pt x="146596" y="64770"/>
                  </a:lnTo>
                  <a:lnTo>
                    <a:pt x="148132" y="63500"/>
                  </a:lnTo>
                  <a:lnTo>
                    <a:pt x="149034" y="62230"/>
                  </a:lnTo>
                  <a:lnTo>
                    <a:pt x="151257" y="63500"/>
                  </a:lnTo>
                  <a:lnTo>
                    <a:pt x="151955" y="64770"/>
                  </a:lnTo>
                  <a:lnTo>
                    <a:pt x="152222" y="67310"/>
                  </a:lnTo>
                  <a:lnTo>
                    <a:pt x="153022" y="68580"/>
                  </a:lnTo>
                  <a:lnTo>
                    <a:pt x="155689" y="69850"/>
                  </a:lnTo>
                  <a:lnTo>
                    <a:pt x="157543" y="71120"/>
                  </a:lnTo>
                  <a:lnTo>
                    <a:pt x="161315" y="72390"/>
                  </a:lnTo>
                  <a:lnTo>
                    <a:pt x="161315" y="69037"/>
                  </a:lnTo>
                  <a:lnTo>
                    <a:pt x="160439" y="68580"/>
                  </a:lnTo>
                  <a:lnTo>
                    <a:pt x="159194" y="68580"/>
                  </a:lnTo>
                  <a:lnTo>
                    <a:pt x="156819" y="67310"/>
                  </a:lnTo>
                  <a:lnTo>
                    <a:pt x="156133" y="66040"/>
                  </a:lnTo>
                  <a:lnTo>
                    <a:pt x="155308" y="63500"/>
                  </a:lnTo>
                  <a:lnTo>
                    <a:pt x="155028" y="62230"/>
                  </a:lnTo>
                  <a:lnTo>
                    <a:pt x="153847" y="57150"/>
                  </a:lnTo>
                  <a:lnTo>
                    <a:pt x="154317" y="55880"/>
                  </a:lnTo>
                  <a:lnTo>
                    <a:pt x="156794" y="54610"/>
                  </a:lnTo>
                  <a:lnTo>
                    <a:pt x="157949" y="54610"/>
                  </a:lnTo>
                  <a:lnTo>
                    <a:pt x="158153" y="55880"/>
                  </a:lnTo>
                  <a:lnTo>
                    <a:pt x="158242" y="63500"/>
                  </a:lnTo>
                  <a:lnTo>
                    <a:pt x="158394" y="66040"/>
                  </a:lnTo>
                  <a:lnTo>
                    <a:pt x="159791" y="67310"/>
                  </a:lnTo>
                  <a:lnTo>
                    <a:pt x="165163" y="67310"/>
                  </a:lnTo>
                  <a:lnTo>
                    <a:pt x="168287" y="68580"/>
                  </a:lnTo>
                  <a:lnTo>
                    <a:pt x="170167" y="69850"/>
                  </a:lnTo>
                  <a:lnTo>
                    <a:pt x="173431" y="71120"/>
                  </a:lnTo>
                  <a:lnTo>
                    <a:pt x="174637" y="69850"/>
                  </a:lnTo>
                  <a:lnTo>
                    <a:pt x="176695" y="68580"/>
                  </a:lnTo>
                  <a:lnTo>
                    <a:pt x="177660" y="68580"/>
                  </a:lnTo>
                  <a:lnTo>
                    <a:pt x="179590" y="67310"/>
                  </a:lnTo>
                  <a:lnTo>
                    <a:pt x="180492" y="68580"/>
                  </a:lnTo>
                  <a:lnTo>
                    <a:pt x="184099" y="71120"/>
                  </a:lnTo>
                  <a:lnTo>
                    <a:pt x="187286" y="71120"/>
                  </a:lnTo>
                  <a:lnTo>
                    <a:pt x="190500" y="68580"/>
                  </a:lnTo>
                  <a:lnTo>
                    <a:pt x="192112" y="67310"/>
                  </a:lnTo>
                  <a:lnTo>
                    <a:pt x="194297" y="66040"/>
                  </a:lnTo>
                  <a:lnTo>
                    <a:pt x="194564" y="64770"/>
                  </a:lnTo>
                  <a:lnTo>
                    <a:pt x="194398" y="62230"/>
                  </a:lnTo>
                  <a:lnTo>
                    <a:pt x="194360" y="59690"/>
                  </a:lnTo>
                  <a:lnTo>
                    <a:pt x="196151" y="59690"/>
                  </a:lnTo>
                  <a:lnTo>
                    <a:pt x="197624" y="60960"/>
                  </a:lnTo>
                  <a:lnTo>
                    <a:pt x="198120" y="62230"/>
                  </a:lnTo>
                  <a:lnTo>
                    <a:pt x="198653" y="64770"/>
                  </a:lnTo>
                  <a:lnTo>
                    <a:pt x="198170" y="67310"/>
                  </a:lnTo>
                  <a:lnTo>
                    <a:pt x="194894" y="72390"/>
                  </a:lnTo>
                  <a:lnTo>
                    <a:pt x="190855" y="74930"/>
                  </a:lnTo>
                  <a:lnTo>
                    <a:pt x="183883" y="73660"/>
                  </a:lnTo>
                  <a:lnTo>
                    <a:pt x="181279" y="72390"/>
                  </a:lnTo>
                  <a:lnTo>
                    <a:pt x="178523" y="71120"/>
                  </a:lnTo>
                  <a:lnTo>
                    <a:pt x="177101" y="71120"/>
                  </a:lnTo>
                  <a:lnTo>
                    <a:pt x="177406" y="72390"/>
                  </a:lnTo>
                  <a:lnTo>
                    <a:pt x="178130" y="72390"/>
                  </a:lnTo>
                  <a:lnTo>
                    <a:pt x="180822" y="74930"/>
                  </a:lnTo>
                  <a:lnTo>
                    <a:pt x="183349" y="74930"/>
                  </a:lnTo>
                  <a:lnTo>
                    <a:pt x="190665" y="77470"/>
                  </a:lnTo>
                  <a:lnTo>
                    <a:pt x="194602" y="74930"/>
                  </a:lnTo>
                  <a:lnTo>
                    <a:pt x="198437" y="71120"/>
                  </a:lnTo>
                  <a:lnTo>
                    <a:pt x="199224" y="69850"/>
                  </a:lnTo>
                  <a:lnTo>
                    <a:pt x="201701" y="68580"/>
                  </a:lnTo>
                  <a:lnTo>
                    <a:pt x="202336" y="68580"/>
                  </a:lnTo>
                  <a:lnTo>
                    <a:pt x="202387" y="71120"/>
                  </a:lnTo>
                  <a:lnTo>
                    <a:pt x="201333" y="74930"/>
                  </a:lnTo>
                  <a:lnTo>
                    <a:pt x="197980" y="78740"/>
                  </a:lnTo>
                  <a:lnTo>
                    <a:pt x="189776" y="80010"/>
                  </a:lnTo>
                  <a:lnTo>
                    <a:pt x="185597" y="78740"/>
                  </a:lnTo>
                  <a:lnTo>
                    <a:pt x="179552" y="76200"/>
                  </a:lnTo>
                  <a:lnTo>
                    <a:pt x="177838" y="74930"/>
                  </a:lnTo>
                  <a:lnTo>
                    <a:pt x="175374" y="73660"/>
                  </a:lnTo>
                  <a:lnTo>
                    <a:pt x="174688" y="72390"/>
                  </a:lnTo>
                  <a:lnTo>
                    <a:pt x="173469" y="72390"/>
                  </a:lnTo>
                  <a:lnTo>
                    <a:pt x="173456" y="73660"/>
                  </a:lnTo>
                  <a:lnTo>
                    <a:pt x="174066" y="74930"/>
                  </a:lnTo>
                  <a:lnTo>
                    <a:pt x="177495" y="78740"/>
                  </a:lnTo>
                  <a:lnTo>
                    <a:pt x="180809" y="80010"/>
                  </a:lnTo>
                  <a:lnTo>
                    <a:pt x="187693" y="81280"/>
                  </a:lnTo>
                  <a:lnTo>
                    <a:pt x="194957" y="81280"/>
                  </a:lnTo>
                  <a:lnTo>
                    <a:pt x="200634" y="80010"/>
                  </a:lnTo>
                  <a:lnTo>
                    <a:pt x="202095" y="78740"/>
                  </a:lnTo>
                  <a:lnTo>
                    <a:pt x="203758" y="74930"/>
                  </a:lnTo>
                  <a:lnTo>
                    <a:pt x="204482" y="73660"/>
                  </a:lnTo>
                  <a:lnTo>
                    <a:pt x="206819" y="71120"/>
                  </a:lnTo>
                  <a:lnTo>
                    <a:pt x="207746" y="72390"/>
                  </a:lnTo>
                  <a:lnTo>
                    <a:pt x="209994" y="74930"/>
                  </a:lnTo>
                  <a:lnTo>
                    <a:pt x="210527" y="76200"/>
                  </a:lnTo>
                  <a:lnTo>
                    <a:pt x="210527" y="62712"/>
                  </a:lnTo>
                  <a:lnTo>
                    <a:pt x="209651" y="63500"/>
                  </a:lnTo>
                  <a:lnTo>
                    <a:pt x="207924" y="64770"/>
                  </a:lnTo>
                  <a:lnTo>
                    <a:pt x="206349" y="67310"/>
                  </a:lnTo>
                  <a:lnTo>
                    <a:pt x="205371" y="68580"/>
                  </a:lnTo>
                  <a:lnTo>
                    <a:pt x="203327" y="66040"/>
                  </a:lnTo>
                  <a:lnTo>
                    <a:pt x="202565" y="66040"/>
                  </a:lnTo>
                  <a:lnTo>
                    <a:pt x="201041" y="63500"/>
                  </a:lnTo>
                  <a:lnTo>
                    <a:pt x="200317" y="62230"/>
                  </a:lnTo>
                  <a:lnTo>
                    <a:pt x="199466" y="60960"/>
                  </a:lnTo>
                  <a:lnTo>
                    <a:pt x="198983" y="59690"/>
                  </a:lnTo>
                  <a:lnTo>
                    <a:pt x="198513" y="58420"/>
                  </a:lnTo>
                  <a:lnTo>
                    <a:pt x="197345" y="57150"/>
                  </a:lnTo>
                  <a:lnTo>
                    <a:pt x="196634" y="57150"/>
                  </a:lnTo>
                  <a:lnTo>
                    <a:pt x="195846" y="55880"/>
                  </a:lnTo>
                  <a:lnTo>
                    <a:pt x="196507" y="55880"/>
                  </a:lnTo>
                  <a:lnTo>
                    <a:pt x="197154" y="54610"/>
                  </a:lnTo>
                  <a:lnTo>
                    <a:pt x="199847" y="53340"/>
                  </a:lnTo>
                  <a:lnTo>
                    <a:pt x="201891" y="53340"/>
                  </a:lnTo>
                  <a:lnTo>
                    <a:pt x="205359" y="50800"/>
                  </a:lnTo>
                  <a:lnTo>
                    <a:pt x="206603" y="49530"/>
                  </a:lnTo>
                  <a:lnTo>
                    <a:pt x="207784" y="48260"/>
                  </a:lnTo>
                  <a:lnTo>
                    <a:pt x="207810" y="46990"/>
                  </a:lnTo>
                  <a:lnTo>
                    <a:pt x="206552" y="48260"/>
                  </a:lnTo>
                  <a:lnTo>
                    <a:pt x="201790" y="49530"/>
                  </a:lnTo>
                  <a:lnTo>
                    <a:pt x="197612" y="52070"/>
                  </a:lnTo>
                  <a:lnTo>
                    <a:pt x="191147" y="53289"/>
                  </a:lnTo>
                  <a:lnTo>
                    <a:pt x="191147" y="62230"/>
                  </a:lnTo>
                  <a:lnTo>
                    <a:pt x="189153" y="67310"/>
                  </a:lnTo>
                  <a:lnTo>
                    <a:pt x="187286" y="68580"/>
                  </a:lnTo>
                  <a:lnTo>
                    <a:pt x="182168" y="68580"/>
                  </a:lnTo>
                  <a:lnTo>
                    <a:pt x="181229" y="66040"/>
                  </a:lnTo>
                  <a:lnTo>
                    <a:pt x="182524" y="66040"/>
                  </a:lnTo>
                  <a:lnTo>
                    <a:pt x="183756" y="64770"/>
                  </a:lnTo>
                  <a:lnTo>
                    <a:pt x="186601" y="63500"/>
                  </a:lnTo>
                  <a:lnTo>
                    <a:pt x="186931" y="63500"/>
                  </a:lnTo>
                  <a:lnTo>
                    <a:pt x="186677" y="60960"/>
                  </a:lnTo>
                  <a:lnTo>
                    <a:pt x="186550" y="59690"/>
                  </a:lnTo>
                  <a:lnTo>
                    <a:pt x="186359" y="59690"/>
                  </a:lnTo>
                  <a:lnTo>
                    <a:pt x="186270" y="57150"/>
                  </a:lnTo>
                  <a:lnTo>
                    <a:pt x="186715" y="57150"/>
                  </a:lnTo>
                  <a:lnTo>
                    <a:pt x="188556" y="55880"/>
                  </a:lnTo>
                  <a:lnTo>
                    <a:pt x="189585" y="55880"/>
                  </a:lnTo>
                  <a:lnTo>
                    <a:pt x="190449" y="57150"/>
                  </a:lnTo>
                  <a:lnTo>
                    <a:pt x="190690" y="58420"/>
                  </a:lnTo>
                  <a:lnTo>
                    <a:pt x="190957" y="60960"/>
                  </a:lnTo>
                  <a:lnTo>
                    <a:pt x="191147" y="62230"/>
                  </a:lnTo>
                  <a:lnTo>
                    <a:pt x="191147" y="53289"/>
                  </a:lnTo>
                  <a:lnTo>
                    <a:pt x="190855" y="53340"/>
                  </a:lnTo>
                  <a:lnTo>
                    <a:pt x="188531" y="53340"/>
                  </a:lnTo>
                  <a:lnTo>
                    <a:pt x="183095" y="52070"/>
                  </a:lnTo>
                  <a:lnTo>
                    <a:pt x="181813" y="49530"/>
                  </a:lnTo>
                  <a:lnTo>
                    <a:pt x="183692" y="41910"/>
                  </a:lnTo>
                  <a:lnTo>
                    <a:pt x="186080" y="39370"/>
                  </a:lnTo>
                  <a:lnTo>
                    <a:pt x="192608" y="35560"/>
                  </a:lnTo>
                  <a:lnTo>
                    <a:pt x="195249" y="35560"/>
                  </a:lnTo>
                  <a:lnTo>
                    <a:pt x="198970" y="38100"/>
                  </a:lnTo>
                  <a:lnTo>
                    <a:pt x="200113" y="38100"/>
                  </a:lnTo>
                  <a:lnTo>
                    <a:pt x="202577" y="40640"/>
                  </a:lnTo>
                  <a:lnTo>
                    <a:pt x="203860" y="41910"/>
                  </a:lnTo>
                  <a:lnTo>
                    <a:pt x="205587" y="44450"/>
                  </a:lnTo>
                  <a:lnTo>
                    <a:pt x="206540" y="44450"/>
                  </a:lnTo>
                  <a:lnTo>
                    <a:pt x="206400" y="43180"/>
                  </a:lnTo>
                  <a:lnTo>
                    <a:pt x="204787" y="40640"/>
                  </a:lnTo>
                  <a:lnTo>
                    <a:pt x="203034" y="38100"/>
                  </a:lnTo>
                  <a:lnTo>
                    <a:pt x="200990" y="35560"/>
                  </a:lnTo>
                  <a:lnTo>
                    <a:pt x="197942" y="31750"/>
                  </a:lnTo>
                  <a:lnTo>
                    <a:pt x="191376" y="31750"/>
                  </a:lnTo>
                  <a:lnTo>
                    <a:pt x="186067" y="34290"/>
                  </a:lnTo>
                  <a:lnTo>
                    <a:pt x="181775" y="38100"/>
                  </a:lnTo>
                  <a:lnTo>
                    <a:pt x="180174" y="40640"/>
                  </a:lnTo>
                  <a:lnTo>
                    <a:pt x="176796" y="44450"/>
                  </a:lnTo>
                  <a:lnTo>
                    <a:pt x="176885" y="46990"/>
                  </a:lnTo>
                  <a:lnTo>
                    <a:pt x="179311" y="50800"/>
                  </a:lnTo>
                  <a:lnTo>
                    <a:pt x="179908" y="50800"/>
                  </a:lnTo>
                  <a:lnTo>
                    <a:pt x="181381" y="53340"/>
                  </a:lnTo>
                  <a:lnTo>
                    <a:pt x="181737" y="54610"/>
                  </a:lnTo>
                  <a:lnTo>
                    <a:pt x="181597" y="58420"/>
                  </a:lnTo>
                  <a:lnTo>
                    <a:pt x="181089" y="58420"/>
                  </a:lnTo>
                  <a:lnTo>
                    <a:pt x="179082" y="59690"/>
                  </a:lnTo>
                  <a:lnTo>
                    <a:pt x="173888" y="59690"/>
                  </a:lnTo>
                  <a:lnTo>
                    <a:pt x="171881" y="60960"/>
                  </a:lnTo>
                  <a:lnTo>
                    <a:pt x="171462" y="59690"/>
                  </a:lnTo>
                  <a:lnTo>
                    <a:pt x="170294" y="59690"/>
                  </a:lnTo>
                  <a:lnTo>
                    <a:pt x="169062" y="58420"/>
                  </a:lnTo>
                  <a:lnTo>
                    <a:pt x="166001" y="58420"/>
                  </a:lnTo>
                  <a:lnTo>
                    <a:pt x="165315" y="57150"/>
                  </a:lnTo>
                  <a:lnTo>
                    <a:pt x="165341" y="54610"/>
                  </a:lnTo>
                  <a:lnTo>
                    <a:pt x="165531" y="53340"/>
                  </a:lnTo>
                  <a:lnTo>
                    <a:pt x="165735" y="52070"/>
                  </a:lnTo>
                  <a:lnTo>
                    <a:pt x="168884" y="48260"/>
                  </a:lnTo>
                  <a:lnTo>
                    <a:pt x="168478" y="44450"/>
                  </a:lnTo>
                  <a:lnTo>
                    <a:pt x="165976" y="39370"/>
                  </a:lnTo>
                  <a:lnTo>
                    <a:pt x="162560" y="34290"/>
                  </a:lnTo>
                  <a:lnTo>
                    <a:pt x="161709" y="33020"/>
                  </a:lnTo>
                  <a:lnTo>
                    <a:pt x="155346" y="30480"/>
                  </a:lnTo>
                  <a:lnTo>
                    <a:pt x="145605" y="34290"/>
                  </a:lnTo>
                  <a:lnTo>
                    <a:pt x="139230" y="40640"/>
                  </a:lnTo>
                  <a:lnTo>
                    <a:pt x="137109" y="43180"/>
                  </a:lnTo>
                  <a:lnTo>
                    <a:pt x="138518" y="43180"/>
                  </a:lnTo>
                  <a:lnTo>
                    <a:pt x="140703" y="41910"/>
                  </a:lnTo>
                  <a:lnTo>
                    <a:pt x="144589" y="39370"/>
                  </a:lnTo>
                  <a:lnTo>
                    <a:pt x="149847" y="34290"/>
                  </a:lnTo>
                  <a:lnTo>
                    <a:pt x="154114" y="35560"/>
                  </a:lnTo>
                  <a:lnTo>
                    <a:pt x="161163" y="40640"/>
                  </a:lnTo>
                  <a:lnTo>
                    <a:pt x="162471" y="46990"/>
                  </a:lnTo>
                  <a:lnTo>
                    <a:pt x="155511" y="52070"/>
                  </a:lnTo>
                  <a:lnTo>
                    <a:pt x="152692" y="53340"/>
                  </a:lnTo>
                  <a:lnTo>
                    <a:pt x="146507" y="50800"/>
                  </a:lnTo>
                  <a:lnTo>
                    <a:pt x="143370" y="50800"/>
                  </a:lnTo>
                  <a:lnTo>
                    <a:pt x="138912" y="49530"/>
                  </a:lnTo>
                  <a:lnTo>
                    <a:pt x="137591" y="48260"/>
                  </a:lnTo>
                  <a:lnTo>
                    <a:pt x="133781" y="48260"/>
                  </a:lnTo>
                  <a:lnTo>
                    <a:pt x="134048" y="49530"/>
                  </a:lnTo>
                  <a:lnTo>
                    <a:pt x="137414" y="49530"/>
                  </a:lnTo>
                  <a:lnTo>
                    <a:pt x="139357" y="50800"/>
                  </a:lnTo>
                  <a:lnTo>
                    <a:pt x="140271" y="50800"/>
                  </a:lnTo>
                  <a:lnTo>
                    <a:pt x="143497" y="54610"/>
                  </a:lnTo>
                  <a:lnTo>
                    <a:pt x="146545" y="55880"/>
                  </a:lnTo>
                  <a:lnTo>
                    <a:pt x="151155" y="55880"/>
                  </a:lnTo>
                  <a:lnTo>
                    <a:pt x="147624" y="57150"/>
                  </a:lnTo>
                  <a:lnTo>
                    <a:pt x="146189" y="58420"/>
                  </a:lnTo>
                  <a:lnTo>
                    <a:pt x="144500" y="63500"/>
                  </a:lnTo>
                  <a:lnTo>
                    <a:pt x="143294" y="66040"/>
                  </a:lnTo>
                  <a:lnTo>
                    <a:pt x="141147" y="67310"/>
                  </a:lnTo>
                  <a:lnTo>
                    <a:pt x="140703" y="68580"/>
                  </a:lnTo>
                  <a:lnTo>
                    <a:pt x="140335" y="69850"/>
                  </a:lnTo>
                  <a:lnTo>
                    <a:pt x="139026" y="72390"/>
                  </a:lnTo>
                  <a:lnTo>
                    <a:pt x="139103" y="73660"/>
                  </a:lnTo>
                  <a:lnTo>
                    <a:pt x="141173" y="74930"/>
                  </a:lnTo>
                  <a:lnTo>
                    <a:pt x="141579" y="76200"/>
                  </a:lnTo>
                  <a:lnTo>
                    <a:pt x="141554" y="81280"/>
                  </a:lnTo>
                  <a:lnTo>
                    <a:pt x="139522" y="81280"/>
                  </a:lnTo>
                  <a:lnTo>
                    <a:pt x="138404" y="80010"/>
                  </a:lnTo>
                  <a:lnTo>
                    <a:pt x="138036" y="78740"/>
                  </a:lnTo>
                  <a:lnTo>
                    <a:pt x="136906" y="77470"/>
                  </a:lnTo>
                  <a:lnTo>
                    <a:pt x="135026" y="77470"/>
                  </a:lnTo>
                  <a:lnTo>
                    <a:pt x="134823" y="78740"/>
                  </a:lnTo>
                  <a:lnTo>
                    <a:pt x="135394" y="78740"/>
                  </a:lnTo>
                  <a:lnTo>
                    <a:pt x="138849" y="81280"/>
                  </a:lnTo>
                  <a:lnTo>
                    <a:pt x="139065" y="82550"/>
                  </a:lnTo>
                  <a:lnTo>
                    <a:pt x="138925" y="86360"/>
                  </a:lnTo>
                  <a:lnTo>
                    <a:pt x="138734" y="87630"/>
                  </a:lnTo>
                  <a:lnTo>
                    <a:pt x="138493" y="88900"/>
                  </a:lnTo>
                  <a:lnTo>
                    <a:pt x="138315" y="90170"/>
                  </a:lnTo>
                  <a:lnTo>
                    <a:pt x="138049" y="92710"/>
                  </a:lnTo>
                  <a:lnTo>
                    <a:pt x="138823" y="93980"/>
                  </a:lnTo>
                  <a:lnTo>
                    <a:pt x="142824" y="95250"/>
                  </a:lnTo>
                  <a:lnTo>
                    <a:pt x="144056" y="95250"/>
                  </a:lnTo>
                  <a:lnTo>
                    <a:pt x="146646" y="96520"/>
                  </a:lnTo>
                  <a:lnTo>
                    <a:pt x="147929" y="96520"/>
                  </a:lnTo>
                  <a:lnTo>
                    <a:pt x="149987" y="99060"/>
                  </a:lnTo>
                  <a:lnTo>
                    <a:pt x="150469" y="100330"/>
                  </a:lnTo>
                  <a:lnTo>
                    <a:pt x="149682" y="102920"/>
                  </a:lnTo>
                  <a:lnTo>
                    <a:pt x="149263" y="104000"/>
                  </a:lnTo>
                  <a:lnTo>
                    <a:pt x="149148" y="104203"/>
                  </a:lnTo>
                  <a:lnTo>
                    <a:pt x="148082" y="105410"/>
                  </a:lnTo>
                  <a:lnTo>
                    <a:pt x="147523" y="105410"/>
                  </a:lnTo>
                  <a:lnTo>
                    <a:pt x="145770" y="104140"/>
                  </a:lnTo>
                  <a:lnTo>
                    <a:pt x="144894" y="102870"/>
                  </a:lnTo>
                  <a:lnTo>
                    <a:pt x="144386" y="100330"/>
                  </a:lnTo>
                  <a:lnTo>
                    <a:pt x="143738" y="99466"/>
                  </a:lnTo>
                  <a:lnTo>
                    <a:pt x="143738" y="115570"/>
                  </a:lnTo>
                  <a:lnTo>
                    <a:pt x="143027" y="118110"/>
                  </a:lnTo>
                  <a:lnTo>
                    <a:pt x="139242" y="119380"/>
                  </a:lnTo>
                  <a:lnTo>
                    <a:pt x="137502" y="120230"/>
                  </a:lnTo>
                  <a:lnTo>
                    <a:pt x="137502" y="142240"/>
                  </a:lnTo>
                  <a:lnTo>
                    <a:pt x="136232" y="146050"/>
                  </a:lnTo>
                  <a:lnTo>
                    <a:pt x="135991" y="146456"/>
                  </a:lnTo>
                  <a:lnTo>
                    <a:pt x="135991" y="162560"/>
                  </a:lnTo>
                  <a:lnTo>
                    <a:pt x="135674" y="162560"/>
                  </a:lnTo>
                  <a:lnTo>
                    <a:pt x="133248" y="164376"/>
                  </a:lnTo>
                  <a:lnTo>
                    <a:pt x="133248" y="227330"/>
                  </a:lnTo>
                  <a:lnTo>
                    <a:pt x="132562" y="228600"/>
                  </a:lnTo>
                  <a:lnTo>
                    <a:pt x="132092" y="229870"/>
                  </a:lnTo>
                  <a:lnTo>
                    <a:pt x="129895" y="233680"/>
                  </a:lnTo>
                  <a:lnTo>
                    <a:pt x="129209" y="236220"/>
                  </a:lnTo>
                  <a:lnTo>
                    <a:pt x="129235" y="237490"/>
                  </a:lnTo>
                  <a:lnTo>
                    <a:pt x="130149" y="238760"/>
                  </a:lnTo>
                  <a:lnTo>
                    <a:pt x="130263" y="240030"/>
                  </a:lnTo>
                  <a:lnTo>
                    <a:pt x="128168" y="240030"/>
                  </a:lnTo>
                  <a:lnTo>
                    <a:pt x="127050" y="238760"/>
                  </a:lnTo>
                  <a:lnTo>
                    <a:pt x="125933" y="237490"/>
                  </a:lnTo>
                  <a:lnTo>
                    <a:pt x="125564" y="234950"/>
                  </a:lnTo>
                  <a:lnTo>
                    <a:pt x="126771" y="231140"/>
                  </a:lnTo>
                  <a:lnTo>
                    <a:pt x="127469" y="229870"/>
                  </a:lnTo>
                  <a:lnTo>
                    <a:pt x="129578" y="229870"/>
                  </a:lnTo>
                  <a:lnTo>
                    <a:pt x="130124" y="228600"/>
                  </a:lnTo>
                  <a:lnTo>
                    <a:pt x="130365" y="227330"/>
                  </a:lnTo>
                  <a:lnTo>
                    <a:pt x="130644" y="227330"/>
                  </a:lnTo>
                  <a:lnTo>
                    <a:pt x="131432" y="226060"/>
                  </a:lnTo>
                  <a:lnTo>
                    <a:pt x="132041" y="226060"/>
                  </a:lnTo>
                  <a:lnTo>
                    <a:pt x="133057" y="227330"/>
                  </a:lnTo>
                  <a:lnTo>
                    <a:pt x="133248" y="227330"/>
                  </a:lnTo>
                  <a:lnTo>
                    <a:pt x="133248" y="164376"/>
                  </a:lnTo>
                  <a:lnTo>
                    <a:pt x="133032" y="164541"/>
                  </a:lnTo>
                  <a:lnTo>
                    <a:pt x="133032" y="181610"/>
                  </a:lnTo>
                  <a:lnTo>
                    <a:pt x="132105" y="183299"/>
                  </a:lnTo>
                  <a:lnTo>
                    <a:pt x="132105" y="217170"/>
                  </a:lnTo>
                  <a:lnTo>
                    <a:pt x="131483" y="220980"/>
                  </a:lnTo>
                  <a:lnTo>
                    <a:pt x="128066" y="223520"/>
                  </a:lnTo>
                  <a:lnTo>
                    <a:pt x="126174" y="224790"/>
                  </a:lnTo>
                  <a:lnTo>
                    <a:pt x="125603" y="224790"/>
                  </a:lnTo>
                  <a:lnTo>
                    <a:pt x="125361" y="223520"/>
                  </a:lnTo>
                  <a:lnTo>
                    <a:pt x="125120" y="222250"/>
                  </a:lnTo>
                  <a:lnTo>
                    <a:pt x="124841" y="222250"/>
                  </a:lnTo>
                  <a:lnTo>
                    <a:pt x="124294" y="219710"/>
                  </a:lnTo>
                  <a:lnTo>
                    <a:pt x="124447" y="219710"/>
                  </a:lnTo>
                  <a:lnTo>
                    <a:pt x="126555" y="217170"/>
                  </a:lnTo>
                  <a:lnTo>
                    <a:pt x="127673" y="217170"/>
                  </a:lnTo>
                  <a:lnTo>
                    <a:pt x="129781" y="214630"/>
                  </a:lnTo>
                  <a:lnTo>
                    <a:pt x="129451" y="213360"/>
                  </a:lnTo>
                  <a:lnTo>
                    <a:pt x="124637" y="213360"/>
                  </a:lnTo>
                  <a:lnTo>
                    <a:pt x="124167" y="212090"/>
                  </a:lnTo>
                  <a:lnTo>
                    <a:pt x="124066" y="210820"/>
                  </a:lnTo>
                  <a:lnTo>
                    <a:pt x="123964" y="209550"/>
                  </a:lnTo>
                  <a:lnTo>
                    <a:pt x="123952" y="204470"/>
                  </a:lnTo>
                  <a:lnTo>
                    <a:pt x="125958" y="200660"/>
                  </a:lnTo>
                  <a:lnTo>
                    <a:pt x="126403" y="199390"/>
                  </a:lnTo>
                  <a:lnTo>
                    <a:pt x="127495" y="198120"/>
                  </a:lnTo>
                  <a:lnTo>
                    <a:pt x="130225" y="198120"/>
                  </a:lnTo>
                  <a:lnTo>
                    <a:pt x="130810" y="199390"/>
                  </a:lnTo>
                  <a:lnTo>
                    <a:pt x="131013" y="200660"/>
                  </a:lnTo>
                  <a:lnTo>
                    <a:pt x="131089" y="203200"/>
                  </a:lnTo>
                  <a:lnTo>
                    <a:pt x="130975" y="204470"/>
                  </a:lnTo>
                  <a:lnTo>
                    <a:pt x="129286" y="205740"/>
                  </a:lnTo>
                  <a:lnTo>
                    <a:pt x="128803" y="207010"/>
                  </a:lnTo>
                  <a:lnTo>
                    <a:pt x="127812" y="208280"/>
                  </a:lnTo>
                  <a:lnTo>
                    <a:pt x="126453" y="209550"/>
                  </a:lnTo>
                  <a:lnTo>
                    <a:pt x="127342" y="212090"/>
                  </a:lnTo>
                  <a:lnTo>
                    <a:pt x="128282" y="210820"/>
                  </a:lnTo>
                  <a:lnTo>
                    <a:pt x="131241" y="210820"/>
                  </a:lnTo>
                  <a:lnTo>
                    <a:pt x="131775" y="212090"/>
                  </a:lnTo>
                  <a:lnTo>
                    <a:pt x="132105" y="217170"/>
                  </a:lnTo>
                  <a:lnTo>
                    <a:pt x="132105" y="183299"/>
                  </a:lnTo>
                  <a:lnTo>
                    <a:pt x="130937" y="185420"/>
                  </a:lnTo>
                  <a:lnTo>
                    <a:pt x="129717" y="186690"/>
                  </a:lnTo>
                  <a:lnTo>
                    <a:pt x="126072" y="189230"/>
                  </a:lnTo>
                  <a:lnTo>
                    <a:pt x="125437" y="190500"/>
                  </a:lnTo>
                  <a:lnTo>
                    <a:pt x="126238" y="193040"/>
                  </a:lnTo>
                  <a:lnTo>
                    <a:pt x="126504" y="194310"/>
                  </a:lnTo>
                  <a:lnTo>
                    <a:pt x="123850" y="194310"/>
                  </a:lnTo>
                  <a:lnTo>
                    <a:pt x="122237" y="192595"/>
                  </a:lnTo>
                  <a:lnTo>
                    <a:pt x="122237" y="215900"/>
                  </a:lnTo>
                  <a:lnTo>
                    <a:pt x="122186" y="216027"/>
                  </a:lnTo>
                  <a:lnTo>
                    <a:pt x="122186" y="229870"/>
                  </a:lnTo>
                  <a:lnTo>
                    <a:pt x="120624" y="232410"/>
                  </a:lnTo>
                  <a:lnTo>
                    <a:pt x="120357" y="233680"/>
                  </a:lnTo>
                  <a:lnTo>
                    <a:pt x="120256" y="236220"/>
                  </a:lnTo>
                  <a:lnTo>
                    <a:pt x="119951" y="238760"/>
                  </a:lnTo>
                  <a:lnTo>
                    <a:pt x="119278" y="238760"/>
                  </a:lnTo>
                  <a:lnTo>
                    <a:pt x="119037" y="238480"/>
                  </a:lnTo>
                  <a:lnTo>
                    <a:pt x="119037" y="259080"/>
                  </a:lnTo>
                  <a:lnTo>
                    <a:pt x="118414" y="264160"/>
                  </a:lnTo>
                  <a:lnTo>
                    <a:pt x="117170" y="266700"/>
                  </a:lnTo>
                  <a:lnTo>
                    <a:pt x="117449" y="269240"/>
                  </a:lnTo>
                  <a:lnTo>
                    <a:pt x="117487" y="271780"/>
                  </a:lnTo>
                  <a:lnTo>
                    <a:pt x="117589" y="276860"/>
                  </a:lnTo>
                  <a:lnTo>
                    <a:pt x="117703" y="280670"/>
                  </a:lnTo>
                  <a:lnTo>
                    <a:pt x="117538" y="281940"/>
                  </a:lnTo>
                  <a:lnTo>
                    <a:pt x="117462" y="283210"/>
                  </a:lnTo>
                  <a:lnTo>
                    <a:pt x="116903" y="283210"/>
                  </a:lnTo>
                  <a:lnTo>
                    <a:pt x="116497" y="281940"/>
                  </a:lnTo>
                  <a:lnTo>
                    <a:pt x="115976" y="280733"/>
                  </a:lnTo>
                  <a:lnTo>
                    <a:pt x="115976" y="297180"/>
                  </a:lnTo>
                  <a:lnTo>
                    <a:pt x="114338" y="302260"/>
                  </a:lnTo>
                  <a:lnTo>
                    <a:pt x="114198" y="303530"/>
                  </a:lnTo>
                  <a:lnTo>
                    <a:pt x="115049" y="308610"/>
                  </a:lnTo>
                  <a:lnTo>
                    <a:pt x="114452" y="311150"/>
                  </a:lnTo>
                  <a:lnTo>
                    <a:pt x="111963" y="313690"/>
                  </a:lnTo>
                  <a:lnTo>
                    <a:pt x="109905" y="316242"/>
                  </a:lnTo>
                  <a:lnTo>
                    <a:pt x="109905" y="326390"/>
                  </a:lnTo>
                  <a:lnTo>
                    <a:pt x="109842" y="327660"/>
                  </a:lnTo>
                  <a:lnTo>
                    <a:pt x="108013" y="332740"/>
                  </a:lnTo>
                  <a:lnTo>
                    <a:pt x="106451" y="344170"/>
                  </a:lnTo>
                  <a:lnTo>
                    <a:pt x="106133" y="344665"/>
                  </a:lnTo>
                  <a:lnTo>
                    <a:pt x="106133" y="353060"/>
                  </a:lnTo>
                  <a:lnTo>
                    <a:pt x="105283" y="354330"/>
                  </a:lnTo>
                  <a:lnTo>
                    <a:pt x="104698" y="356870"/>
                  </a:lnTo>
                  <a:lnTo>
                    <a:pt x="103301" y="356870"/>
                  </a:lnTo>
                  <a:lnTo>
                    <a:pt x="102730" y="353060"/>
                  </a:lnTo>
                  <a:lnTo>
                    <a:pt x="103416" y="351790"/>
                  </a:lnTo>
                  <a:lnTo>
                    <a:pt x="104863" y="350520"/>
                  </a:lnTo>
                  <a:lnTo>
                    <a:pt x="106133" y="353060"/>
                  </a:lnTo>
                  <a:lnTo>
                    <a:pt x="106133" y="344665"/>
                  </a:lnTo>
                  <a:lnTo>
                    <a:pt x="105625" y="345440"/>
                  </a:lnTo>
                  <a:lnTo>
                    <a:pt x="105384" y="345440"/>
                  </a:lnTo>
                  <a:lnTo>
                    <a:pt x="105194" y="344170"/>
                  </a:lnTo>
                  <a:lnTo>
                    <a:pt x="105029" y="341630"/>
                  </a:lnTo>
                  <a:lnTo>
                    <a:pt x="104978" y="337820"/>
                  </a:lnTo>
                  <a:lnTo>
                    <a:pt x="105676" y="334010"/>
                  </a:lnTo>
                  <a:lnTo>
                    <a:pt x="106146" y="331470"/>
                  </a:lnTo>
                  <a:lnTo>
                    <a:pt x="107797" y="328930"/>
                  </a:lnTo>
                  <a:lnTo>
                    <a:pt x="109601" y="326390"/>
                  </a:lnTo>
                  <a:lnTo>
                    <a:pt x="109905" y="326390"/>
                  </a:lnTo>
                  <a:lnTo>
                    <a:pt x="109905" y="316242"/>
                  </a:lnTo>
                  <a:lnTo>
                    <a:pt x="108889" y="317500"/>
                  </a:lnTo>
                  <a:lnTo>
                    <a:pt x="108051" y="320040"/>
                  </a:lnTo>
                  <a:lnTo>
                    <a:pt x="107543" y="325120"/>
                  </a:lnTo>
                  <a:lnTo>
                    <a:pt x="106921" y="328930"/>
                  </a:lnTo>
                  <a:lnTo>
                    <a:pt x="105156" y="332740"/>
                  </a:lnTo>
                  <a:lnTo>
                    <a:pt x="104660" y="332740"/>
                  </a:lnTo>
                  <a:lnTo>
                    <a:pt x="104203" y="334010"/>
                  </a:lnTo>
                  <a:lnTo>
                    <a:pt x="103301" y="332740"/>
                  </a:lnTo>
                  <a:lnTo>
                    <a:pt x="103505" y="332740"/>
                  </a:lnTo>
                  <a:lnTo>
                    <a:pt x="103568" y="330200"/>
                  </a:lnTo>
                  <a:lnTo>
                    <a:pt x="103708" y="328930"/>
                  </a:lnTo>
                  <a:lnTo>
                    <a:pt x="103733" y="326390"/>
                  </a:lnTo>
                  <a:lnTo>
                    <a:pt x="103581" y="326390"/>
                  </a:lnTo>
                  <a:lnTo>
                    <a:pt x="103492" y="325120"/>
                  </a:lnTo>
                  <a:lnTo>
                    <a:pt x="102590" y="325120"/>
                  </a:lnTo>
                  <a:lnTo>
                    <a:pt x="102565" y="326390"/>
                  </a:lnTo>
                  <a:lnTo>
                    <a:pt x="102095" y="327660"/>
                  </a:lnTo>
                  <a:lnTo>
                    <a:pt x="101028" y="334010"/>
                  </a:lnTo>
                  <a:lnTo>
                    <a:pt x="100368" y="336550"/>
                  </a:lnTo>
                  <a:lnTo>
                    <a:pt x="98348" y="339090"/>
                  </a:lnTo>
                  <a:lnTo>
                    <a:pt x="98132" y="340360"/>
                  </a:lnTo>
                  <a:lnTo>
                    <a:pt x="98005" y="342900"/>
                  </a:lnTo>
                  <a:lnTo>
                    <a:pt x="98082" y="345440"/>
                  </a:lnTo>
                  <a:lnTo>
                    <a:pt x="98475" y="347980"/>
                  </a:lnTo>
                  <a:lnTo>
                    <a:pt x="97980" y="349250"/>
                  </a:lnTo>
                  <a:lnTo>
                    <a:pt x="95999" y="351790"/>
                  </a:lnTo>
                  <a:lnTo>
                    <a:pt x="95491" y="351790"/>
                  </a:lnTo>
                  <a:lnTo>
                    <a:pt x="94259" y="353060"/>
                  </a:lnTo>
                  <a:lnTo>
                    <a:pt x="93916" y="354330"/>
                  </a:lnTo>
                  <a:lnTo>
                    <a:pt x="94183" y="356870"/>
                  </a:lnTo>
                  <a:lnTo>
                    <a:pt x="93929" y="358140"/>
                  </a:lnTo>
                  <a:lnTo>
                    <a:pt x="92468" y="360680"/>
                  </a:lnTo>
                  <a:lnTo>
                    <a:pt x="91325" y="361950"/>
                  </a:lnTo>
                  <a:lnTo>
                    <a:pt x="88811" y="365760"/>
                  </a:lnTo>
                  <a:lnTo>
                    <a:pt x="87363" y="367030"/>
                  </a:lnTo>
                  <a:lnTo>
                    <a:pt x="85623" y="369570"/>
                  </a:lnTo>
                  <a:lnTo>
                    <a:pt x="85305" y="369570"/>
                  </a:lnTo>
                  <a:lnTo>
                    <a:pt x="84696" y="370840"/>
                  </a:lnTo>
                  <a:lnTo>
                    <a:pt x="86131" y="370840"/>
                  </a:lnTo>
                  <a:lnTo>
                    <a:pt x="87693" y="369570"/>
                  </a:lnTo>
                  <a:lnTo>
                    <a:pt x="88849" y="369570"/>
                  </a:lnTo>
                  <a:lnTo>
                    <a:pt x="90906" y="368300"/>
                  </a:lnTo>
                  <a:lnTo>
                    <a:pt x="91770" y="367030"/>
                  </a:lnTo>
                  <a:lnTo>
                    <a:pt x="92951" y="367030"/>
                  </a:lnTo>
                  <a:lnTo>
                    <a:pt x="92303" y="370840"/>
                  </a:lnTo>
                  <a:lnTo>
                    <a:pt x="90106" y="372579"/>
                  </a:lnTo>
                  <a:lnTo>
                    <a:pt x="90106" y="381000"/>
                  </a:lnTo>
                  <a:lnTo>
                    <a:pt x="86017" y="386080"/>
                  </a:lnTo>
                  <a:lnTo>
                    <a:pt x="86207" y="386080"/>
                  </a:lnTo>
                  <a:lnTo>
                    <a:pt x="85648" y="388620"/>
                  </a:lnTo>
                  <a:lnTo>
                    <a:pt x="84493" y="389890"/>
                  </a:lnTo>
                  <a:lnTo>
                    <a:pt x="81229" y="389890"/>
                  </a:lnTo>
                  <a:lnTo>
                    <a:pt x="80810" y="388620"/>
                  </a:lnTo>
                  <a:lnTo>
                    <a:pt x="81153" y="387350"/>
                  </a:lnTo>
                  <a:lnTo>
                    <a:pt x="81254" y="386080"/>
                  </a:lnTo>
                  <a:lnTo>
                    <a:pt x="81661" y="386080"/>
                  </a:lnTo>
                  <a:lnTo>
                    <a:pt x="83350" y="382270"/>
                  </a:lnTo>
                  <a:lnTo>
                    <a:pt x="85915" y="379730"/>
                  </a:lnTo>
                  <a:lnTo>
                    <a:pt x="89839" y="379730"/>
                  </a:lnTo>
                  <a:lnTo>
                    <a:pt x="90106" y="381000"/>
                  </a:lnTo>
                  <a:lnTo>
                    <a:pt x="90106" y="372579"/>
                  </a:lnTo>
                  <a:lnTo>
                    <a:pt x="89077" y="373380"/>
                  </a:lnTo>
                  <a:lnTo>
                    <a:pt x="82981" y="373380"/>
                  </a:lnTo>
                  <a:lnTo>
                    <a:pt x="81661" y="374053"/>
                  </a:lnTo>
                  <a:lnTo>
                    <a:pt x="81661" y="381000"/>
                  </a:lnTo>
                  <a:lnTo>
                    <a:pt x="81610" y="382270"/>
                  </a:lnTo>
                  <a:lnTo>
                    <a:pt x="80911" y="382270"/>
                  </a:lnTo>
                  <a:lnTo>
                    <a:pt x="77546" y="383540"/>
                  </a:lnTo>
                  <a:lnTo>
                    <a:pt x="76911" y="384810"/>
                  </a:lnTo>
                  <a:lnTo>
                    <a:pt x="77457" y="389890"/>
                  </a:lnTo>
                  <a:lnTo>
                    <a:pt x="72313" y="389890"/>
                  </a:lnTo>
                  <a:lnTo>
                    <a:pt x="71945" y="386080"/>
                  </a:lnTo>
                  <a:lnTo>
                    <a:pt x="72326" y="384810"/>
                  </a:lnTo>
                  <a:lnTo>
                    <a:pt x="75590" y="381000"/>
                  </a:lnTo>
                  <a:lnTo>
                    <a:pt x="81661" y="381000"/>
                  </a:lnTo>
                  <a:lnTo>
                    <a:pt x="81661" y="374053"/>
                  </a:lnTo>
                  <a:lnTo>
                    <a:pt x="80479" y="374650"/>
                  </a:lnTo>
                  <a:lnTo>
                    <a:pt x="76619" y="378460"/>
                  </a:lnTo>
                  <a:lnTo>
                    <a:pt x="72351" y="378460"/>
                  </a:lnTo>
                  <a:lnTo>
                    <a:pt x="71856" y="379730"/>
                  </a:lnTo>
                  <a:lnTo>
                    <a:pt x="70904" y="379730"/>
                  </a:lnTo>
                  <a:lnTo>
                    <a:pt x="70459" y="381000"/>
                  </a:lnTo>
                  <a:lnTo>
                    <a:pt x="72288" y="381000"/>
                  </a:lnTo>
                  <a:lnTo>
                    <a:pt x="70840" y="383540"/>
                  </a:lnTo>
                  <a:lnTo>
                    <a:pt x="70078" y="386080"/>
                  </a:lnTo>
                  <a:lnTo>
                    <a:pt x="69697" y="388620"/>
                  </a:lnTo>
                  <a:lnTo>
                    <a:pt x="69100" y="389890"/>
                  </a:lnTo>
                  <a:lnTo>
                    <a:pt x="65049" y="389890"/>
                  </a:lnTo>
                  <a:lnTo>
                    <a:pt x="65659" y="386080"/>
                  </a:lnTo>
                  <a:lnTo>
                    <a:pt x="65976" y="384810"/>
                  </a:lnTo>
                  <a:lnTo>
                    <a:pt x="66916" y="382270"/>
                  </a:lnTo>
                  <a:lnTo>
                    <a:pt x="67398" y="381000"/>
                  </a:lnTo>
                  <a:lnTo>
                    <a:pt x="70065" y="381000"/>
                  </a:lnTo>
                  <a:lnTo>
                    <a:pt x="69215" y="379730"/>
                  </a:lnTo>
                  <a:lnTo>
                    <a:pt x="69570" y="378460"/>
                  </a:lnTo>
                  <a:lnTo>
                    <a:pt x="69850" y="377190"/>
                  </a:lnTo>
                  <a:lnTo>
                    <a:pt x="70358" y="374650"/>
                  </a:lnTo>
                  <a:lnTo>
                    <a:pt x="69926" y="373380"/>
                  </a:lnTo>
                  <a:lnTo>
                    <a:pt x="68199" y="373380"/>
                  </a:lnTo>
                  <a:lnTo>
                    <a:pt x="67983" y="374650"/>
                  </a:lnTo>
                  <a:lnTo>
                    <a:pt x="67919" y="375920"/>
                  </a:lnTo>
                  <a:lnTo>
                    <a:pt x="67564" y="377190"/>
                  </a:lnTo>
                  <a:lnTo>
                    <a:pt x="65227" y="377190"/>
                  </a:lnTo>
                  <a:lnTo>
                    <a:pt x="64909" y="376428"/>
                  </a:lnTo>
                  <a:lnTo>
                    <a:pt x="64909" y="382270"/>
                  </a:lnTo>
                  <a:lnTo>
                    <a:pt x="64579" y="383540"/>
                  </a:lnTo>
                  <a:lnTo>
                    <a:pt x="64300" y="383540"/>
                  </a:lnTo>
                  <a:lnTo>
                    <a:pt x="63842" y="384810"/>
                  </a:lnTo>
                  <a:lnTo>
                    <a:pt x="63461" y="386080"/>
                  </a:lnTo>
                  <a:lnTo>
                    <a:pt x="63309" y="388620"/>
                  </a:lnTo>
                  <a:lnTo>
                    <a:pt x="58293" y="388620"/>
                  </a:lnTo>
                  <a:lnTo>
                    <a:pt x="58305" y="386080"/>
                  </a:lnTo>
                  <a:lnTo>
                    <a:pt x="61163" y="382270"/>
                  </a:lnTo>
                  <a:lnTo>
                    <a:pt x="64909" y="382270"/>
                  </a:lnTo>
                  <a:lnTo>
                    <a:pt x="64909" y="376428"/>
                  </a:lnTo>
                  <a:lnTo>
                    <a:pt x="64173" y="374650"/>
                  </a:lnTo>
                  <a:lnTo>
                    <a:pt x="64084" y="373380"/>
                  </a:lnTo>
                  <a:lnTo>
                    <a:pt x="64884" y="372110"/>
                  </a:lnTo>
                  <a:lnTo>
                    <a:pt x="65697" y="370840"/>
                  </a:lnTo>
                  <a:lnTo>
                    <a:pt x="66916" y="369570"/>
                  </a:lnTo>
                  <a:lnTo>
                    <a:pt x="71742" y="369570"/>
                  </a:lnTo>
                  <a:lnTo>
                    <a:pt x="70866" y="368300"/>
                  </a:lnTo>
                  <a:lnTo>
                    <a:pt x="70497" y="368300"/>
                  </a:lnTo>
                  <a:lnTo>
                    <a:pt x="68783" y="365760"/>
                  </a:lnTo>
                  <a:lnTo>
                    <a:pt x="68402" y="364490"/>
                  </a:lnTo>
                  <a:lnTo>
                    <a:pt x="69138" y="360680"/>
                  </a:lnTo>
                  <a:lnTo>
                    <a:pt x="73812" y="360680"/>
                  </a:lnTo>
                  <a:lnTo>
                    <a:pt x="75349" y="361950"/>
                  </a:lnTo>
                  <a:lnTo>
                    <a:pt x="81064" y="363220"/>
                  </a:lnTo>
                  <a:lnTo>
                    <a:pt x="85788" y="359410"/>
                  </a:lnTo>
                  <a:lnTo>
                    <a:pt x="86664" y="356870"/>
                  </a:lnTo>
                  <a:lnTo>
                    <a:pt x="87985" y="353060"/>
                  </a:lnTo>
                  <a:lnTo>
                    <a:pt x="88544" y="350520"/>
                  </a:lnTo>
                  <a:lnTo>
                    <a:pt x="89014" y="345440"/>
                  </a:lnTo>
                  <a:lnTo>
                    <a:pt x="89242" y="341630"/>
                  </a:lnTo>
                  <a:lnTo>
                    <a:pt x="88861" y="341630"/>
                  </a:lnTo>
                  <a:lnTo>
                    <a:pt x="88646" y="342900"/>
                  </a:lnTo>
                  <a:lnTo>
                    <a:pt x="88290" y="342900"/>
                  </a:lnTo>
                  <a:lnTo>
                    <a:pt x="87642" y="345440"/>
                  </a:lnTo>
                  <a:lnTo>
                    <a:pt x="87401" y="349250"/>
                  </a:lnTo>
                  <a:lnTo>
                    <a:pt x="86067" y="351790"/>
                  </a:lnTo>
                  <a:lnTo>
                    <a:pt x="83553" y="354330"/>
                  </a:lnTo>
                  <a:lnTo>
                    <a:pt x="82905" y="354330"/>
                  </a:lnTo>
                  <a:lnTo>
                    <a:pt x="81876" y="353060"/>
                  </a:lnTo>
                  <a:lnTo>
                    <a:pt x="81927" y="351790"/>
                  </a:lnTo>
                  <a:lnTo>
                    <a:pt x="83515" y="346710"/>
                  </a:lnTo>
                  <a:lnTo>
                    <a:pt x="84797" y="344170"/>
                  </a:lnTo>
                  <a:lnTo>
                    <a:pt x="84759" y="341630"/>
                  </a:lnTo>
                  <a:lnTo>
                    <a:pt x="84124" y="340360"/>
                  </a:lnTo>
                  <a:lnTo>
                    <a:pt x="83959" y="339090"/>
                  </a:lnTo>
                  <a:lnTo>
                    <a:pt x="82613" y="339090"/>
                  </a:lnTo>
                  <a:lnTo>
                    <a:pt x="81737" y="341630"/>
                  </a:lnTo>
                  <a:lnTo>
                    <a:pt x="81114" y="346710"/>
                  </a:lnTo>
                  <a:lnTo>
                    <a:pt x="81000" y="349250"/>
                  </a:lnTo>
                  <a:lnTo>
                    <a:pt x="80467" y="351790"/>
                  </a:lnTo>
                  <a:lnTo>
                    <a:pt x="80010" y="353060"/>
                  </a:lnTo>
                  <a:lnTo>
                    <a:pt x="78803" y="354330"/>
                  </a:lnTo>
                  <a:lnTo>
                    <a:pt x="75946" y="354330"/>
                  </a:lnTo>
                  <a:lnTo>
                    <a:pt x="75552" y="353060"/>
                  </a:lnTo>
                  <a:lnTo>
                    <a:pt x="75819" y="351790"/>
                  </a:lnTo>
                  <a:lnTo>
                    <a:pt x="75933" y="350520"/>
                  </a:lnTo>
                  <a:lnTo>
                    <a:pt x="77876" y="346710"/>
                  </a:lnTo>
                  <a:lnTo>
                    <a:pt x="78701" y="341630"/>
                  </a:lnTo>
                  <a:lnTo>
                    <a:pt x="80060" y="336550"/>
                  </a:lnTo>
                  <a:lnTo>
                    <a:pt x="80010" y="335280"/>
                  </a:lnTo>
                  <a:lnTo>
                    <a:pt x="79806" y="334010"/>
                  </a:lnTo>
                  <a:lnTo>
                    <a:pt x="78105" y="334010"/>
                  </a:lnTo>
                  <a:lnTo>
                    <a:pt x="77546" y="337820"/>
                  </a:lnTo>
                  <a:lnTo>
                    <a:pt x="76885" y="342900"/>
                  </a:lnTo>
                  <a:lnTo>
                    <a:pt x="76479" y="345440"/>
                  </a:lnTo>
                  <a:lnTo>
                    <a:pt x="76136" y="345440"/>
                  </a:lnTo>
                  <a:lnTo>
                    <a:pt x="75882" y="346710"/>
                  </a:lnTo>
                  <a:lnTo>
                    <a:pt x="74815" y="346710"/>
                  </a:lnTo>
                  <a:lnTo>
                    <a:pt x="74968" y="344170"/>
                  </a:lnTo>
                  <a:lnTo>
                    <a:pt x="75082" y="340360"/>
                  </a:lnTo>
                  <a:lnTo>
                    <a:pt x="75946" y="335280"/>
                  </a:lnTo>
                  <a:lnTo>
                    <a:pt x="76733" y="331470"/>
                  </a:lnTo>
                  <a:lnTo>
                    <a:pt x="77635" y="326390"/>
                  </a:lnTo>
                  <a:lnTo>
                    <a:pt x="77914" y="325120"/>
                  </a:lnTo>
                  <a:lnTo>
                    <a:pt x="78066" y="321310"/>
                  </a:lnTo>
                  <a:lnTo>
                    <a:pt x="78486" y="318770"/>
                  </a:lnTo>
                  <a:lnTo>
                    <a:pt x="80289" y="314960"/>
                  </a:lnTo>
                  <a:lnTo>
                    <a:pt x="80721" y="313690"/>
                  </a:lnTo>
                  <a:lnTo>
                    <a:pt x="81673" y="309880"/>
                  </a:lnTo>
                  <a:lnTo>
                    <a:pt x="81965" y="308610"/>
                  </a:lnTo>
                  <a:lnTo>
                    <a:pt x="82423" y="307340"/>
                  </a:lnTo>
                  <a:lnTo>
                    <a:pt x="84328" y="300990"/>
                  </a:lnTo>
                  <a:lnTo>
                    <a:pt x="85369" y="295910"/>
                  </a:lnTo>
                  <a:lnTo>
                    <a:pt x="85432" y="293370"/>
                  </a:lnTo>
                  <a:lnTo>
                    <a:pt x="85547" y="288290"/>
                  </a:lnTo>
                  <a:lnTo>
                    <a:pt x="84899" y="281940"/>
                  </a:lnTo>
                  <a:lnTo>
                    <a:pt x="83947" y="275590"/>
                  </a:lnTo>
                  <a:lnTo>
                    <a:pt x="83197" y="269240"/>
                  </a:lnTo>
                  <a:lnTo>
                    <a:pt x="82677" y="262890"/>
                  </a:lnTo>
                  <a:lnTo>
                    <a:pt x="82473" y="257810"/>
                  </a:lnTo>
                  <a:lnTo>
                    <a:pt x="82397" y="255270"/>
                  </a:lnTo>
                  <a:lnTo>
                    <a:pt x="82550" y="255270"/>
                  </a:lnTo>
                  <a:lnTo>
                    <a:pt x="82638" y="252730"/>
                  </a:lnTo>
                  <a:lnTo>
                    <a:pt x="83388" y="251460"/>
                  </a:lnTo>
                  <a:lnTo>
                    <a:pt x="85585" y="251460"/>
                  </a:lnTo>
                  <a:lnTo>
                    <a:pt x="86537" y="250190"/>
                  </a:lnTo>
                  <a:lnTo>
                    <a:pt x="89128" y="250190"/>
                  </a:lnTo>
                  <a:lnTo>
                    <a:pt x="90170" y="248920"/>
                  </a:lnTo>
                  <a:lnTo>
                    <a:pt x="90919" y="246380"/>
                  </a:lnTo>
                  <a:lnTo>
                    <a:pt x="91109" y="246380"/>
                  </a:lnTo>
                  <a:lnTo>
                    <a:pt x="91668" y="245110"/>
                  </a:lnTo>
                  <a:lnTo>
                    <a:pt x="92710" y="243840"/>
                  </a:lnTo>
                  <a:lnTo>
                    <a:pt x="95656" y="241300"/>
                  </a:lnTo>
                  <a:lnTo>
                    <a:pt x="99847" y="238760"/>
                  </a:lnTo>
                  <a:lnTo>
                    <a:pt x="100457" y="237490"/>
                  </a:lnTo>
                  <a:lnTo>
                    <a:pt x="100622" y="234950"/>
                  </a:lnTo>
                  <a:lnTo>
                    <a:pt x="100838" y="233680"/>
                  </a:lnTo>
                  <a:lnTo>
                    <a:pt x="101193" y="232410"/>
                  </a:lnTo>
                  <a:lnTo>
                    <a:pt x="101422" y="231140"/>
                  </a:lnTo>
                  <a:lnTo>
                    <a:pt x="102603" y="229870"/>
                  </a:lnTo>
                  <a:lnTo>
                    <a:pt x="104063" y="229870"/>
                  </a:lnTo>
                  <a:lnTo>
                    <a:pt x="106273" y="232410"/>
                  </a:lnTo>
                  <a:lnTo>
                    <a:pt x="106603" y="234950"/>
                  </a:lnTo>
                  <a:lnTo>
                    <a:pt x="105613" y="237490"/>
                  </a:lnTo>
                  <a:lnTo>
                    <a:pt x="105816" y="238760"/>
                  </a:lnTo>
                  <a:lnTo>
                    <a:pt x="108369" y="241300"/>
                  </a:lnTo>
                  <a:lnTo>
                    <a:pt x="110782" y="245110"/>
                  </a:lnTo>
                  <a:lnTo>
                    <a:pt x="111353" y="246380"/>
                  </a:lnTo>
                  <a:lnTo>
                    <a:pt x="109880" y="250190"/>
                  </a:lnTo>
                  <a:lnTo>
                    <a:pt x="109994" y="254000"/>
                  </a:lnTo>
                  <a:lnTo>
                    <a:pt x="111277" y="269240"/>
                  </a:lnTo>
                  <a:lnTo>
                    <a:pt x="112534" y="281940"/>
                  </a:lnTo>
                  <a:lnTo>
                    <a:pt x="113779" y="287020"/>
                  </a:lnTo>
                  <a:lnTo>
                    <a:pt x="115887" y="294640"/>
                  </a:lnTo>
                  <a:lnTo>
                    <a:pt x="115976" y="297180"/>
                  </a:lnTo>
                  <a:lnTo>
                    <a:pt x="115976" y="280733"/>
                  </a:lnTo>
                  <a:lnTo>
                    <a:pt x="114223" y="273050"/>
                  </a:lnTo>
                  <a:lnTo>
                    <a:pt x="113106" y="265430"/>
                  </a:lnTo>
                  <a:lnTo>
                    <a:pt x="112776" y="261620"/>
                  </a:lnTo>
                  <a:lnTo>
                    <a:pt x="112204" y="256540"/>
                  </a:lnTo>
                  <a:lnTo>
                    <a:pt x="113969" y="254000"/>
                  </a:lnTo>
                  <a:lnTo>
                    <a:pt x="114515" y="251460"/>
                  </a:lnTo>
                  <a:lnTo>
                    <a:pt x="115658" y="247650"/>
                  </a:lnTo>
                  <a:lnTo>
                    <a:pt x="116852" y="245110"/>
                  </a:lnTo>
                  <a:lnTo>
                    <a:pt x="117729" y="246380"/>
                  </a:lnTo>
                  <a:lnTo>
                    <a:pt x="118427" y="247650"/>
                  </a:lnTo>
                  <a:lnTo>
                    <a:pt x="118618" y="248920"/>
                  </a:lnTo>
                  <a:lnTo>
                    <a:pt x="118999" y="252730"/>
                  </a:lnTo>
                  <a:lnTo>
                    <a:pt x="119037" y="259080"/>
                  </a:lnTo>
                  <a:lnTo>
                    <a:pt x="119037" y="238480"/>
                  </a:lnTo>
                  <a:lnTo>
                    <a:pt x="117119" y="236220"/>
                  </a:lnTo>
                  <a:lnTo>
                    <a:pt x="116509" y="234950"/>
                  </a:lnTo>
                  <a:lnTo>
                    <a:pt x="116281" y="232410"/>
                  </a:lnTo>
                  <a:lnTo>
                    <a:pt x="116433" y="232410"/>
                  </a:lnTo>
                  <a:lnTo>
                    <a:pt x="116624" y="231140"/>
                  </a:lnTo>
                  <a:lnTo>
                    <a:pt x="117779" y="231140"/>
                  </a:lnTo>
                  <a:lnTo>
                    <a:pt x="118071" y="228600"/>
                  </a:lnTo>
                  <a:lnTo>
                    <a:pt x="118821" y="226060"/>
                  </a:lnTo>
                  <a:lnTo>
                    <a:pt x="119761" y="226060"/>
                  </a:lnTo>
                  <a:lnTo>
                    <a:pt x="121945" y="228600"/>
                  </a:lnTo>
                  <a:lnTo>
                    <a:pt x="122186" y="229870"/>
                  </a:lnTo>
                  <a:lnTo>
                    <a:pt x="122186" y="216027"/>
                  </a:lnTo>
                  <a:lnTo>
                    <a:pt x="121208" y="218440"/>
                  </a:lnTo>
                  <a:lnTo>
                    <a:pt x="121221" y="220980"/>
                  </a:lnTo>
                  <a:lnTo>
                    <a:pt x="120243" y="220980"/>
                  </a:lnTo>
                  <a:lnTo>
                    <a:pt x="118148" y="223520"/>
                  </a:lnTo>
                  <a:lnTo>
                    <a:pt x="117030" y="223520"/>
                  </a:lnTo>
                  <a:lnTo>
                    <a:pt x="114795" y="222250"/>
                  </a:lnTo>
                  <a:lnTo>
                    <a:pt x="114046" y="221043"/>
                  </a:lnTo>
                  <a:lnTo>
                    <a:pt x="114046" y="237490"/>
                  </a:lnTo>
                  <a:lnTo>
                    <a:pt x="113969" y="238760"/>
                  </a:lnTo>
                  <a:lnTo>
                    <a:pt x="112026" y="238760"/>
                  </a:lnTo>
                  <a:lnTo>
                    <a:pt x="111048" y="237490"/>
                  </a:lnTo>
                  <a:lnTo>
                    <a:pt x="109969" y="233680"/>
                  </a:lnTo>
                  <a:lnTo>
                    <a:pt x="110109" y="232410"/>
                  </a:lnTo>
                  <a:lnTo>
                    <a:pt x="111290" y="231140"/>
                  </a:lnTo>
                  <a:lnTo>
                    <a:pt x="112115" y="229870"/>
                  </a:lnTo>
                  <a:lnTo>
                    <a:pt x="113093" y="232410"/>
                  </a:lnTo>
                  <a:lnTo>
                    <a:pt x="113385" y="232410"/>
                  </a:lnTo>
                  <a:lnTo>
                    <a:pt x="113474" y="236220"/>
                  </a:lnTo>
                  <a:lnTo>
                    <a:pt x="114046" y="237490"/>
                  </a:lnTo>
                  <a:lnTo>
                    <a:pt x="114046" y="221043"/>
                  </a:lnTo>
                  <a:lnTo>
                    <a:pt x="115417" y="218440"/>
                  </a:lnTo>
                  <a:lnTo>
                    <a:pt x="115925" y="217170"/>
                  </a:lnTo>
                  <a:lnTo>
                    <a:pt x="116446" y="215900"/>
                  </a:lnTo>
                  <a:lnTo>
                    <a:pt x="118033" y="213360"/>
                  </a:lnTo>
                  <a:lnTo>
                    <a:pt x="118821" y="213360"/>
                  </a:lnTo>
                  <a:lnTo>
                    <a:pt x="119532" y="212090"/>
                  </a:lnTo>
                  <a:lnTo>
                    <a:pt x="121754" y="214630"/>
                  </a:lnTo>
                  <a:lnTo>
                    <a:pt x="122237" y="215900"/>
                  </a:lnTo>
                  <a:lnTo>
                    <a:pt x="122237" y="192595"/>
                  </a:lnTo>
                  <a:lnTo>
                    <a:pt x="121475" y="191770"/>
                  </a:lnTo>
                  <a:lnTo>
                    <a:pt x="121119" y="189230"/>
                  </a:lnTo>
                  <a:lnTo>
                    <a:pt x="121932" y="185407"/>
                  </a:lnTo>
                  <a:lnTo>
                    <a:pt x="122707" y="184150"/>
                  </a:lnTo>
                  <a:lnTo>
                    <a:pt x="123736" y="182880"/>
                  </a:lnTo>
                  <a:lnTo>
                    <a:pt x="124333" y="182880"/>
                  </a:lnTo>
                  <a:lnTo>
                    <a:pt x="126695" y="181610"/>
                  </a:lnTo>
                  <a:lnTo>
                    <a:pt x="127812" y="180340"/>
                  </a:lnTo>
                  <a:lnTo>
                    <a:pt x="129882" y="177800"/>
                  </a:lnTo>
                  <a:lnTo>
                    <a:pt x="130429" y="177800"/>
                  </a:lnTo>
                  <a:lnTo>
                    <a:pt x="132956" y="180340"/>
                  </a:lnTo>
                  <a:lnTo>
                    <a:pt x="133032" y="181610"/>
                  </a:lnTo>
                  <a:lnTo>
                    <a:pt x="133032" y="164541"/>
                  </a:lnTo>
                  <a:lnTo>
                    <a:pt x="130581" y="166370"/>
                  </a:lnTo>
                  <a:lnTo>
                    <a:pt x="128600" y="167640"/>
                  </a:lnTo>
                  <a:lnTo>
                    <a:pt x="124955" y="170180"/>
                  </a:lnTo>
                  <a:lnTo>
                    <a:pt x="124472" y="171450"/>
                  </a:lnTo>
                  <a:lnTo>
                    <a:pt x="124714" y="172720"/>
                  </a:lnTo>
                  <a:lnTo>
                    <a:pt x="124701" y="173990"/>
                  </a:lnTo>
                  <a:lnTo>
                    <a:pt x="123024" y="173990"/>
                  </a:lnTo>
                  <a:lnTo>
                    <a:pt x="122174" y="172720"/>
                  </a:lnTo>
                  <a:lnTo>
                    <a:pt x="121107" y="170180"/>
                  </a:lnTo>
                  <a:lnTo>
                    <a:pt x="121005" y="168910"/>
                  </a:lnTo>
                  <a:lnTo>
                    <a:pt x="122186" y="165100"/>
                  </a:lnTo>
                  <a:lnTo>
                    <a:pt x="122580" y="163830"/>
                  </a:lnTo>
                  <a:lnTo>
                    <a:pt x="123456" y="162560"/>
                  </a:lnTo>
                  <a:lnTo>
                    <a:pt x="125209" y="160020"/>
                  </a:lnTo>
                  <a:lnTo>
                    <a:pt x="131368" y="156210"/>
                  </a:lnTo>
                  <a:lnTo>
                    <a:pt x="132473" y="156210"/>
                  </a:lnTo>
                  <a:lnTo>
                    <a:pt x="135991" y="162560"/>
                  </a:lnTo>
                  <a:lnTo>
                    <a:pt x="135991" y="146456"/>
                  </a:lnTo>
                  <a:lnTo>
                    <a:pt x="134721" y="148590"/>
                  </a:lnTo>
                  <a:lnTo>
                    <a:pt x="130352" y="149860"/>
                  </a:lnTo>
                  <a:lnTo>
                    <a:pt x="128562" y="149860"/>
                  </a:lnTo>
                  <a:lnTo>
                    <a:pt x="124955" y="152400"/>
                  </a:lnTo>
                  <a:lnTo>
                    <a:pt x="124447" y="151130"/>
                  </a:lnTo>
                  <a:lnTo>
                    <a:pt x="124523" y="148590"/>
                  </a:lnTo>
                  <a:lnTo>
                    <a:pt x="124536" y="147320"/>
                  </a:lnTo>
                  <a:lnTo>
                    <a:pt x="125514" y="144780"/>
                  </a:lnTo>
                  <a:lnTo>
                    <a:pt x="128587" y="143510"/>
                  </a:lnTo>
                  <a:lnTo>
                    <a:pt x="129578" y="142240"/>
                  </a:lnTo>
                  <a:lnTo>
                    <a:pt x="131991" y="142240"/>
                  </a:lnTo>
                  <a:lnTo>
                    <a:pt x="133083" y="140970"/>
                  </a:lnTo>
                  <a:lnTo>
                    <a:pt x="134226" y="139700"/>
                  </a:lnTo>
                  <a:lnTo>
                    <a:pt x="135242" y="138430"/>
                  </a:lnTo>
                  <a:lnTo>
                    <a:pt x="135813" y="138430"/>
                  </a:lnTo>
                  <a:lnTo>
                    <a:pt x="137236" y="140970"/>
                  </a:lnTo>
                  <a:lnTo>
                    <a:pt x="137502" y="142240"/>
                  </a:lnTo>
                  <a:lnTo>
                    <a:pt x="137502" y="120230"/>
                  </a:lnTo>
                  <a:lnTo>
                    <a:pt x="136626" y="120650"/>
                  </a:lnTo>
                  <a:lnTo>
                    <a:pt x="135991" y="120650"/>
                  </a:lnTo>
                  <a:lnTo>
                    <a:pt x="135661" y="123190"/>
                  </a:lnTo>
                  <a:lnTo>
                    <a:pt x="135178" y="125730"/>
                  </a:lnTo>
                  <a:lnTo>
                    <a:pt x="134035" y="127000"/>
                  </a:lnTo>
                  <a:lnTo>
                    <a:pt x="129730" y="127000"/>
                  </a:lnTo>
                  <a:lnTo>
                    <a:pt x="128587" y="123190"/>
                  </a:lnTo>
                  <a:lnTo>
                    <a:pt x="128308" y="121920"/>
                  </a:lnTo>
                  <a:lnTo>
                    <a:pt x="127685" y="120650"/>
                  </a:lnTo>
                  <a:lnTo>
                    <a:pt x="127508" y="119380"/>
                  </a:lnTo>
                  <a:lnTo>
                    <a:pt x="126961" y="117500"/>
                  </a:lnTo>
                  <a:lnTo>
                    <a:pt x="126961" y="133350"/>
                  </a:lnTo>
                  <a:lnTo>
                    <a:pt x="126911" y="135890"/>
                  </a:lnTo>
                  <a:lnTo>
                    <a:pt x="124434" y="138430"/>
                  </a:lnTo>
                  <a:lnTo>
                    <a:pt x="123558" y="138430"/>
                  </a:lnTo>
                  <a:lnTo>
                    <a:pt x="122745" y="139700"/>
                  </a:lnTo>
                  <a:lnTo>
                    <a:pt x="121856" y="140970"/>
                  </a:lnTo>
                  <a:lnTo>
                    <a:pt x="121158" y="142240"/>
                  </a:lnTo>
                  <a:lnTo>
                    <a:pt x="120916" y="142240"/>
                  </a:lnTo>
                  <a:lnTo>
                    <a:pt x="120916" y="154940"/>
                  </a:lnTo>
                  <a:lnTo>
                    <a:pt x="120675" y="155194"/>
                  </a:lnTo>
                  <a:lnTo>
                    <a:pt x="120675" y="200660"/>
                  </a:lnTo>
                  <a:lnTo>
                    <a:pt x="118516" y="204470"/>
                  </a:lnTo>
                  <a:lnTo>
                    <a:pt x="116636" y="207010"/>
                  </a:lnTo>
                  <a:lnTo>
                    <a:pt x="112864" y="210820"/>
                  </a:lnTo>
                  <a:lnTo>
                    <a:pt x="111925" y="210820"/>
                  </a:lnTo>
                  <a:lnTo>
                    <a:pt x="111912" y="223520"/>
                  </a:lnTo>
                  <a:lnTo>
                    <a:pt x="111747" y="224790"/>
                  </a:lnTo>
                  <a:lnTo>
                    <a:pt x="108610" y="224790"/>
                  </a:lnTo>
                  <a:lnTo>
                    <a:pt x="106972" y="223520"/>
                  </a:lnTo>
                  <a:lnTo>
                    <a:pt x="106159" y="222250"/>
                  </a:lnTo>
                  <a:lnTo>
                    <a:pt x="105384" y="219710"/>
                  </a:lnTo>
                  <a:lnTo>
                    <a:pt x="106641" y="217170"/>
                  </a:lnTo>
                  <a:lnTo>
                    <a:pt x="107632" y="217170"/>
                  </a:lnTo>
                  <a:lnTo>
                    <a:pt x="109715" y="218440"/>
                  </a:lnTo>
                  <a:lnTo>
                    <a:pt x="110667" y="220980"/>
                  </a:lnTo>
                  <a:lnTo>
                    <a:pt x="111264" y="222250"/>
                  </a:lnTo>
                  <a:lnTo>
                    <a:pt x="111912" y="223520"/>
                  </a:lnTo>
                  <a:lnTo>
                    <a:pt x="111912" y="210756"/>
                  </a:lnTo>
                  <a:lnTo>
                    <a:pt x="111696" y="209550"/>
                  </a:lnTo>
                  <a:lnTo>
                    <a:pt x="111252" y="207010"/>
                  </a:lnTo>
                  <a:lnTo>
                    <a:pt x="111379" y="205740"/>
                  </a:lnTo>
                  <a:lnTo>
                    <a:pt x="113601" y="201930"/>
                  </a:lnTo>
                  <a:lnTo>
                    <a:pt x="114731" y="200660"/>
                  </a:lnTo>
                  <a:lnTo>
                    <a:pt x="116382" y="199390"/>
                  </a:lnTo>
                  <a:lnTo>
                    <a:pt x="118999" y="199390"/>
                  </a:lnTo>
                  <a:lnTo>
                    <a:pt x="120408" y="200660"/>
                  </a:lnTo>
                  <a:lnTo>
                    <a:pt x="120675" y="200660"/>
                  </a:lnTo>
                  <a:lnTo>
                    <a:pt x="120675" y="155194"/>
                  </a:lnTo>
                  <a:lnTo>
                    <a:pt x="118389" y="157480"/>
                  </a:lnTo>
                  <a:lnTo>
                    <a:pt x="117678" y="158127"/>
                  </a:lnTo>
                  <a:lnTo>
                    <a:pt x="117678" y="187960"/>
                  </a:lnTo>
                  <a:lnTo>
                    <a:pt x="117563" y="189230"/>
                  </a:lnTo>
                  <a:lnTo>
                    <a:pt x="114503" y="193040"/>
                  </a:lnTo>
                  <a:lnTo>
                    <a:pt x="112725" y="195580"/>
                  </a:lnTo>
                  <a:lnTo>
                    <a:pt x="110756" y="196850"/>
                  </a:lnTo>
                  <a:lnTo>
                    <a:pt x="109677" y="195580"/>
                  </a:lnTo>
                  <a:lnTo>
                    <a:pt x="109359" y="194310"/>
                  </a:lnTo>
                  <a:lnTo>
                    <a:pt x="109054" y="193040"/>
                  </a:lnTo>
                  <a:lnTo>
                    <a:pt x="110909" y="189230"/>
                  </a:lnTo>
                  <a:lnTo>
                    <a:pt x="112356" y="186690"/>
                  </a:lnTo>
                  <a:lnTo>
                    <a:pt x="113245" y="185420"/>
                  </a:lnTo>
                  <a:lnTo>
                    <a:pt x="114134" y="184150"/>
                  </a:lnTo>
                  <a:lnTo>
                    <a:pt x="116827" y="184150"/>
                  </a:lnTo>
                  <a:lnTo>
                    <a:pt x="117094" y="185420"/>
                  </a:lnTo>
                  <a:lnTo>
                    <a:pt x="117678" y="187960"/>
                  </a:lnTo>
                  <a:lnTo>
                    <a:pt x="117678" y="158127"/>
                  </a:lnTo>
                  <a:lnTo>
                    <a:pt x="116992" y="158750"/>
                  </a:lnTo>
                  <a:lnTo>
                    <a:pt x="116497" y="159016"/>
                  </a:lnTo>
                  <a:lnTo>
                    <a:pt x="116497" y="167640"/>
                  </a:lnTo>
                  <a:lnTo>
                    <a:pt x="116382" y="170180"/>
                  </a:lnTo>
                  <a:lnTo>
                    <a:pt x="116014" y="175260"/>
                  </a:lnTo>
                  <a:lnTo>
                    <a:pt x="115874" y="175260"/>
                  </a:lnTo>
                  <a:lnTo>
                    <a:pt x="114630" y="176530"/>
                  </a:lnTo>
                  <a:lnTo>
                    <a:pt x="112318" y="180340"/>
                  </a:lnTo>
                  <a:lnTo>
                    <a:pt x="111861" y="180340"/>
                  </a:lnTo>
                  <a:lnTo>
                    <a:pt x="110782" y="179070"/>
                  </a:lnTo>
                  <a:lnTo>
                    <a:pt x="110718" y="175260"/>
                  </a:lnTo>
                  <a:lnTo>
                    <a:pt x="110718" y="173990"/>
                  </a:lnTo>
                  <a:lnTo>
                    <a:pt x="111125" y="171450"/>
                  </a:lnTo>
                  <a:lnTo>
                    <a:pt x="112953" y="168910"/>
                  </a:lnTo>
                  <a:lnTo>
                    <a:pt x="113766" y="168910"/>
                  </a:lnTo>
                  <a:lnTo>
                    <a:pt x="115379" y="167640"/>
                  </a:lnTo>
                  <a:lnTo>
                    <a:pt x="116497" y="167640"/>
                  </a:lnTo>
                  <a:lnTo>
                    <a:pt x="116497" y="159016"/>
                  </a:lnTo>
                  <a:lnTo>
                    <a:pt x="114604" y="160020"/>
                  </a:lnTo>
                  <a:lnTo>
                    <a:pt x="113385" y="160020"/>
                  </a:lnTo>
                  <a:lnTo>
                    <a:pt x="113309" y="162560"/>
                  </a:lnTo>
                  <a:lnTo>
                    <a:pt x="111391" y="161290"/>
                  </a:lnTo>
                  <a:lnTo>
                    <a:pt x="110680" y="160020"/>
                  </a:lnTo>
                  <a:lnTo>
                    <a:pt x="112547" y="156210"/>
                  </a:lnTo>
                  <a:lnTo>
                    <a:pt x="114007" y="153670"/>
                  </a:lnTo>
                  <a:lnTo>
                    <a:pt x="117322" y="151130"/>
                  </a:lnTo>
                  <a:lnTo>
                    <a:pt x="118668" y="151130"/>
                  </a:lnTo>
                  <a:lnTo>
                    <a:pt x="120878" y="153670"/>
                  </a:lnTo>
                  <a:lnTo>
                    <a:pt x="120916" y="154940"/>
                  </a:lnTo>
                  <a:lnTo>
                    <a:pt x="120916" y="142240"/>
                  </a:lnTo>
                  <a:lnTo>
                    <a:pt x="120561" y="143510"/>
                  </a:lnTo>
                  <a:lnTo>
                    <a:pt x="118579" y="142240"/>
                  </a:lnTo>
                  <a:lnTo>
                    <a:pt x="117754" y="140970"/>
                  </a:lnTo>
                  <a:lnTo>
                    <a:pt x="116928" y="139700"/>
                  </a:lnTo>
                  <a:lnTo>
                    <a:pt x="117386" y="137160"/>
                  </a:lnTo>
                  <a:lnTo>
                    <a:pt x="117563" y="137160"/>
                  </a:lnTo>
                  <a:lnTo>
                    <a:pt x="118986" y="134620"/>
                  </a:lnTo>
                  <a:lnTo>
                    <a:pt x="121767" y="130810"/>
                  </a:lnTo>
                  <a:lnTo>
                    <a:pt x="123240" y="129540"/>
                  </a:lnTo>
                  <a:lnTo>
                    <a:pt x="124218" y="129540"/>
                  </a:lnTo>
                  <a:lnTo>
                    <a:pt x="126961" y="133350"/>
                  </a:lnTo>
                  <a:lnTo>
                    <a:pt x="126961" y="117500"/>
                  </a:lnTo>
                  <a:lnTo>
                    <a:pt x="126771" y="116840"/>
                  </a:lnTo>
                  <a:lnTo>
                    <a:pt x="125996" y="115570"/>
                  </a:lnTo>
                  <a:lnTo>
                    <a:pt x="123266" y="113030"/>
                  </a:lnTo>
                  <a:lnTo>
                    <a:pt x="121907" y="111760"/>
                  </a:lnTo>
                  <a:lnTo>
                    <a:pt x="119722" y="109220"/>
                  </a:lnTo>
                  <a:lnTo>
                    <a:pt x="117805" y="105410"/>
                  </a:lnTo>
                  <a:lnTo>
                    <a:pt x="117525" y="105410"/>
                  </a:lnTo>
                  <a:lnTo>
                    <a:pt x="117132" y="104140"/>
                  </a:lnTo>
                  <a:lnTo>
                    <a:pt x="118808" y="104140"/>
                  </a:lnTo>
                  <a:lnTo>
                    <a:pt x="120967" y="105410"/>
                  </a:lnTo>
                  <a:lnTo>
                    <a:pt x="124891" y="109220"/>
                  </a:lnTo>
                  <a:lnTo>
                    <a:pt x="125349" y="109220"/>
                  </a:lnTo>
                  <a:lnTo>
                    <a:pt x="126009" y="110490"/>
                  </a:lnTo>
                  <a:lnTo>
                    <a:pt x="126441" y="109220"/>
                  </a:lnTo>
                  <a:lnTo>
                    <a:pt x="126822" y="107950"/>
                  </a:lnTo>
                  <a:lnTo>
                    <a:pt x="127114" y="107950"/>
                  </a:lnTo>
                  <a:lnTo>
                    <a:pt x="127596" y="106680"/>
                  </a:lnTo>
                  <a:lnTo>
                    <a:pt x="127952" y="105410"/>
                  </a:lnTo>
                  <a:lnTo>
                    <a:pt x="129006" y="104140"/>
                  </a:lnTo>
                  <a:lnTo>
                    <a:pt x="129768" y="102920"/>
                  </a:lnTo>
                  <a:lnTo>
                    <a:pt x="127038" y="104140"/>
                  </a:lnTo>
                  <a:lnTo>
                    <a:pt x="122415" y="102870"/>
                  </a:lnTo>
                  <a:lnTo>
                    <a:pt x="121970" y="102870"/>
                  </a:lnTo>
                  <a:lnTo>
                    <a:pt x="121526" y="100330"/>
                  </a:lnTo>
                  <a:lnTo>
                    <a:pt x="120459" y="99060"/>
                  </a:lnTo>
                  <a:lnTo>
                    <a:pt x="117881" y="97790"/>
                  </a:lnTo>
                  <a:lnTo>
                    <a:pt x="114795" y="95250"/>
                  </a:lnTo>
                  <a:lnTo>
                    <a:pt x="114769" y="143510"/>
                  </a:lnTo>
                  <a:lnTo>
                    <a:pt x="113563" y="147320"/>
                  </a:lnTo>
                  <a:lnTo>
                    <a:pt x="112128" y="148590"/>
                  </a:lnTo>
                  <a:lnTo>
                    <a:pt x="110985" y="148590"/>
                  </a:lnTo>
                  <a:lnTo>
                    <a:pt x="110236" y="147320"/>
                  </a:lnTo>
                  <a:lnTo>
                    <a:pt x="110172" y="146050"/>
                  </a:lnTo>
                  <a:lnTo>
                    <a:pt x="110121" y="143510"/>
                  </a:lnTo>
                  <a:lnTo>
                    <a:pt x="110451" y="142240"/>
                  </a:lnTo>
                  <a:lnTo>
                    <a:pt x="112102" y="140970"/>
                  </a:lnTo>
                  <a:lnTo>
                    <a:pt x="112623" y="140970"/>
                  </a:lnTo>
                  <a:lnTo>
                    <a:pt x="114249" y="142240"/>
                  </a:lnTo>
                  <a:lnTo>
                    <a:pt x="114769" y="143510"/>
                  </a:lnTo>
                  <a:lnTo>
                    <a:pt x="114769" y="95161"/>
                  </a:lnTo>
                  <a:lnTo>
                    <a:pt x="113830" y="91440"/>
                  </a:lnTo>
                  <a:lnTo>
                    <a:pt x="115430" y="87630"/>
                  </a:lnTo>
                  <a:lnTo>
                    <a:pt x="121297" y="87630"/>
                  </a:lnTo>
                  <a:lnTo>
                    <a:pt x="123024" y="86360"/>
                  </a:lnTo>
                  <a:lnTo>
                    <a:pt x="124434" y="83820"/>
                  </a:lnTo>
                  <a:lnTo>
                    <a:pt x="124726" y="82550"/>
                  </a:lnTo>
                  <a:lnTo>
                    <a:pt x="126009" y="83820"/>
                  </a:lnTo>
                  <a:lnTo>
                    <a:pt x="126593" y="83820"/>
                  </a:lnTo>
                  <a:lnTo>
                    <a:pt x="127952" y="86360"/>
                  </a:lnTo>
                  <a:lnTo>
                    <a:pt x="128041" y="87630"/>
                  </a:lnTo>
                  <a:lnTo>
                    <a:pt x="128168" y="92710"/>
                  </a:lnTo>
                  <a:lnTo>
                    <a:pt x="129451" y="92710"/>
                  </a:lnTo>
                  <a:lnTo>
                    <a:pt x="129768" y="91440"/>
                  </a:lnTo>
                  <a:lnTo>
                    <a:pt x="129654" y="90170"/>
                  </a:lnTo>
                  <a:lnTo>
                    <a:pt x="129578" y="86360"/>
                  </a:lnTo>
                  <a:lnTo>
                    <a:pt x="132461" y="86360"/>
                  </a:lnTo>
                  <a:lnTo>
                    <a:pt x="132702" y="87630"/>
                  </a:lnTo>
                  <a:lnTo>
                    <a:pt x="132702" y="88900"/>
                  </a:lnTo>
                  <a:lnTo>
                    <a:pt x="131152" y="95250"/>
                  </a:lnTo>
                  <a:lnTo>
                    <a:pt x="131254" y="97790"/>
                  </a:lnTo>
                  <a:lnTo>
                    <a:pt x="129895" y="102870"/>
                  </a:lnTo>
                  <a:lnTo>
                    <a:pt x="132143" y="104140"/>
                  </a:lnTo>
                  <a:lnTo>
                    <a:pt x="132753" y="104140"/>
                  </a:lnTo>
                  <a:lnTo>
                    <a:pt x="133146" y="106680"/>
                  </a:lnTo>
                  <a:lnTo>
                    <a:pt x="133210" y="109220"/>
                  </a:lnTo>
                  <a:lnTo>
                    <a:pt x="133438" y="111760"/>
                  </a:lnTo>
                  <a:lnTo>
                    <a:pt x="133794" y="113030"/>
                  </a:lnTo>
                  <a:lnTo>
                    <a:pt x="134569" y="114300"/>
                  </a:lnTo>
                  <a:lnTo>
                    <a:pt x="135001" y="114300"/>
                  </a:lnTo>
                  <a:lnTo>
                    <a:pt x="135420" y="113030"/>
                  </a:lnTo>
                  <a:lnTo>
                    <a:pt x="135686" y="111760"/>
                  </a:lnTo>
                  <a:lnTo>
                    <a:pt x="136283" y="109220"/>
                  </a:lnTo>
                  <a:lnTo>
                    <a:pt x="138366" y="109220"/>
                  </a:lnTo>
                  <a:lnTo>
                    <a:pt x="138760" y="110490"/>
                  </a:lnTo>
                  <a:lnTo>
                    <a:pt x="138925" y="111760"/>
                  </a:lnTo>
                  <a:lnTo>
                    <a:pt x="138823" y="114300"/>
                  </a:lnTo>
                  <a:lnTo>
                    <a:pt x="138734" y="115570"/>
                  </a:lnTo>
                  <a:lnTo>
                    <a:pt x="140512" y="114300"/>
                  </a:lnTo>
                  <a:lnTo>
                    <a:pt x="141185" y="111760"/>
                  </a:lnTo>
                  <a:lnTo>
                    <a:pt x="143573" y="111760"/>
                  </a:lnTo>
                  <a:lnTo>
                    <a:pt x="143738" y="115570"/>
                  </a:lnTo>
                  <a:lnTo>
                    <a:pt x="143738" y="99466"/>
                  </a:lnTo>
                  <a:lnTo>
                    <a:pt x="143433" y="99060"/>
                  </a:lnTo>
                  <a:lnTo>
                    <a:pt x="140601" y="99060"/>
                  </a:lnTo>
                  <a:lnTo>
                    <a:pt x="139115" y="97790"/>
                  </a:lnTo>
                  <a:lnTo>
                    <a:pt x="136664" y="97790"/>
                  </a:lnTo>
                  <a:lnTo>
                    <a:pt x="134785" y="96520"/>
                  </a:lnTo>
                  <a:lnTo>
                    <a:pt x="133908" y="96520"/>
                  </a:lnTo>
                  <a:lnTo>
                    <a:pt x="133807" y="93980"/>
                  </a:lnTo>
                  <a:lnTo>
                    <a:pt x="133794" y="88900"/>
                  </a:lnTo>
                  <a:lnTo>
                    <a:pt x="134061" y="88900"/>
                  </a:lnTo>
                  <a:lnTo>
                    <a:pt x="134962" y="87630"/>
                  </a:lnTo>
                  <a:lnTo>
                    <a:pt x="135509" y="86360"/>
                  </a:lnTo>
                  <a:lnTo>
                    <a:pt x="135293" y="83820"/>
                  </a:lnTo>
                  <a:lnTo>
                    <a:pt x="133299" y="82550"/>
                  </a:lnTo>
                  <a:lnTo>
                    <a:pt x="133019" y="81280"/>
                  </a:lnTo>
                  <a:lnTo>
                    <a:pt x="132638" y="78740"/>
                  </a:lnTo>
                  <a:lnTo>
                    <a:pt x="132969" y="77470"/>
                  </a:lnTo>
                  <a:lnTo>
                    <a:pt x="134632" y="76200"/>
                  </a:lnTo>
                  <a:lnTo>
                    <a:pt x="135331" y="74930"/>
                  </a:lnTo>
                  <a:lnTo>
                    <a:pt x="136994" y="73660"/>
                  </a:lnTo>
                  <a:lnTo>
                    <a:pt x="137541" y="72390"/>
                  </a:lnTo>
                  <a:lnTo>
                    <a:pt x="137096" y="69850"/>
                  </a:lnTo>
                  <a:lnTo>
                    <a:pt x="137388" y="67310"/>
                  </a:lnTo>
                  <a:lnTo>
                    <a:pt x="136626" y="66040"/>
                  </a:lnTo>
                  <a:lnTo>
                    <a:pt x="133807" y="63500"/>
                  </a:lnTo>
                  <a:lnTo>
                    <a:pt x="132283" y="62230"/>
                  </a:lnTo>
                  <a:lnTo>
                    <a:pt x="129146" y="59690"/>
                  </a:lnTo>
                  <a:lnTo>
                    <a:pt x="127965" y="58420"/>
                  </a:lnTo>
                  <a:lnTo>
                    <a:pt x="127076" y="54610"/>
                  </a:lnTo>
                  <a:lnTo>
                    <a:pt x="127228" y="52070"/>
                  </a:lnTo>
                  <a:lnTo>
                    <a:pt x="129209" y="49530"/>
                  </a:lnTo>
                  <a:lnTo>
                    <a:pt x="130263" y="48260"/>
                  </a:lnTo>
                  <a:lnTo>
                    <a:pt x="132308" y="46990"/>
                  </a:lnTo>
                  <a:lnTo>
                    <a:pt x="132727" y="45720"/>
                  </a:lnTo>
                  <a:lnTo>
                    <a:pt x="132600" y="44450"/>
                  </a:lnTo>
                  <a:lnTo>
                    <a:pt x="132727" y="35560"/>
                  </a:lnTo>
                  <a:lnTo>
                    <a:pt x="134073" y="33020"/>
                  </a:lnTo>
                  <a:lnTo>
                    <a:pt x="139293" y="30480"/>
                  </a:lnTo>
                  <a:lnTo>
                    <a:pt x="142811" y="27940"/>
                  </a:lnTo>
                  <a:lnTo>
                    <a:pt x="150545" y="25400"/>
                  </a:lnTo>
                  <a:lnTo>
                    <a:pt x="154762" y="24130"/>
                  </a:lnTo>
                  <a:lnTo>
                    <a:pt x="160909" y="22860"/>
                  </a:lnTo>
                  <a:lnTo>
                    <a:pt x="161759" y="21590"/>
                  </a:lnTo>
                  <a:lnTo>
                    <a:pt x="160959" y="19050"/>
                  </a:lnTo>
                  <a:lnTo>
                    <a:pt x="160337" y="17780"/>
                  </a:lnTo>
                  <a:lnTo>
                    <a:pt x="159372" y="16510"/>
                  </a:lnTo>
                  <a:lnTo>
                    <a:pt x="158800" y="16510"/>
                  </a:lnTo>
                  <a:lnTo>
                    <a:pt x="157048" y="13970"/>
                  </a:lnTo>
                  <a:lnTo>
                    <a:pt x="156679" y="12700"/>
                  </a:lnTo>
                  <a:lnTo>
                    <a:pt x="157302" y="7620"/>
                  </a:lnTo>
                  <a:lnTo>
                    <a:pt x="159499" y="6350"/>
                  </a:lnTo>
                  <a:lnTo>
                    <a:pt x="164566" y="7620"/>
                  </a:lnTo>
                  <a:lnTo>
                    <a:pt x="165912" y="10160"/>
                  </a:lnTo>
                  <a:lnTo>
                    <a:pt x="166014" y="15240"/>
                  </a:lnTo>
                  <a:lnTo>
                    <a:pt x="165265" y="17780"/>
                  </a:lnTo>
                  <a:lnTo>
                    <a:pt x="163931" y="20320"/>
                  </a:lnTo>
                  <a:lnTo>
                    <a:pt x="163690" y="21590"/>
                  </a:lnTo>
                  <a:lnTo>
                    <a:pt x="163296" y="22860"/>
                  </a:lnTo>
                  <a:lnTo>
                    <a:pt x="170103" y="22860"/>
                  </a:lnTo>
                  <a:lnTo>
                    <a:pt x="169913" y="19050"/>
                  </a:lnTo>
                  <a:lnTo>
                    <a:pt x="169570" y="17780"/>
                  </a:lnTo>
                  <a:lnTo>
                    <a:pt x="169278" y="16510"/>
                  </a:lnTo>
                  <a:lnTo>
                    <a:pt x="167703" y="13970"/>
                  </a:lnTo>
                  <a:lnTo>
                    <a:pt x="167538" y="12700"/>
                  </a:lnTo>
                  <a:lnTo>
                    <a:pt x="168363" y="8890"/>
                  </a:lnTo>
                  <a:lnTo>
                    <a:pt x="169113" y="8890"/>
                  </a:lnTo>
                  <a:lnTo>
                    <a:pt x="172110" y="7620"/>
                  </a:lnTo>
                  <a:lnTo>
                    <a:pt x="173469" y="7620"/>
                  </a:lnTo>
                  <a:lnTo>
                    <a:pt x="174282" y="10160"/>
                  </a:lnTo>
                  <a:lnTo>
                    <a:pt x="174383" y="11430"/>
                  </a:lnTo>
                  <a:lnTo>
                    <a:pt x="174447" y="12700"/>
                  </a:lnTo>
                  <a:lnTo>
                    <a:pt x="174574" y="16510"/>
                  </a:lnTo>
                  <a:lnTo>
                    <a:pt x="174688" y="17780"/>
                  </a:lnTo>
                  <a:lnTo>
                    <a:pt x="174244" y="19050"/>
                  </a:lnTo>
                  <a:lnTo>
                    <a:pt x="172885" y="21590"/>
                  </a:lnTo>
                  <a:lnTo>
                    <a:pt x="172681" y="21590"/>
                  </a:lnTo>
                  <a:lnTo>
                    <a:pt x="172250" y="22860"/>
                  </a:lnTo>
                  <a:lnTo>
                    <a:pt x="178117" y="22860"/>
                  </a:lnTo>
                  <a:lnTo>
                    <a:pt x="178422" y="20320"/>
                  </a:lnTo>
                  <a:lnTo>
                    <a:pt x="176263" y="15240"/>
                  </a:lnTo>
                  <a:lnTo>
                    <a:pt x="175564" y="12700"/>
                  </a:lnTo>
                  <a:lnTo>
                    <a:pt x="176060" y="10160"/>
                  </a:lnTo>
                  <a:lnTo>
                    <a:pt x="177431" y="7620"/>
                  </a:lnTo>
                  <a:lnTo>
                    <a:pt x="178816" y="5080"/>
                  </a:lnTo>
                  <a:lnTo>
                    <a:pt x="181660" y="6350"/>
                  </a:lnTo>
                  <a:lnTo>
                    <a:pt x="183870" y="11430"/>
                  </a:lnTo>
                  <a:lnTo>
                    <a:pt x="184111" y="13970"/>
                  </a:lnTo>
                  <a:lnTo>
                    <a:pt x="181749" y="17780"/>
                  </a:lnTo>
                  <a:lnTo>
                    <a:pt x="181190" y="19050"/>
                  </a:lnTo>
                  <a:lnTo>
                    <a:pt x="181241" y="21590"/>
                  </a:lnTo>
                  <a:lnTo>
                    <a:pt x="182245" y="22860"/>
                  </a:lnTo>
                  <a:lnTo>
                    <a:pt x="188582" y="24130"/>
                  </a:lnTo>
                  <a:lnTo>
                    <a:pt x="193154" y="25400"/>
                  </a:lnTo>
                  <a:lnTo>
                    <a:pt x="198704" y="27940"/>
                  </a:lnTo>
                  <a:lnTo>
                    <a:pt x="199859" y="29210"/>
                  </a:lnTo>
                  <a:lnTo>
                    <a:pt x="206463" y="33020"/>
                  </a:lnTo>
                  <a:lnTo>
                    <a:pt x="209626" y="36830"/>
                  </a:lnTo>
                  <a:lnTo>
                    <a:pt x="210743" y="45720"/>
                  </a:lnTo>
                  <a:lnTo>
                    <a:pt x="211035" y="46990"/>
                  </a:lnTo>
                  <a:lnTo>
                    <a:pt x="211493" y="48260"/>
                  </a:lnTo>
                  <a:lnTo>
                    <a:pt x="213969" y="50800"/>
                  </a:lnTo>
                  <a:lnTo>
                    <a:pt x="214807" y="53340"/>
                  </a:lnTo>
                  <a:lnTo>
                    <a:pt x="215722" y="57150"/>
                  </a:lnTo>
                  <a:lnTo>
                    <a:pt x="215722" y="50901"/>
                  </a:lnTo>
                  <a:lnTo>
                    <a:pt x="212039" y="45720"/>
                  </a:lnTo>
                  <a:lnTo>
                    <a:pt x="211556" y="44450"/>
                  </a:lnTo>
                  <a:lnTo>
                    <a:pt x="212344" y="39370"/>
                  </a:lnTo>
                  <a:lnTo>
                    <a:pt x="212737" y="38100"/>
                  </a:lnTo>
                  <a:lnTo>
                    <a:pt x="213194" y="35560"/>
                  </a:lnTo>
                  <a:lnTo>
                    <a:pt x="213207" y="34290"/>
                  </a:lnTo>
                  <a:lnTo>
                    <a:pt x="213042" y="33020"/>
                  </a:lnTo>
                  <a:lnTo>
                    <a:pt x="211721" y="31750"/>
                  </a:lnTo>
                  <a:lnTo>
                    <a:pt x="210578" y="30480"/>
                  </a:lnTo>
                  <a:lnTo>
                    <a:pt x="208635" y="29210"/>
                  </a:lnTo>
                  <a:lnTo>
                    <a:pt x="207772" y="29210"/>
                  </a:lnTo>
                  <a:lnTo>
                    <a:pt x="203568" y="27940"/>
                  </a:lnTo>
                  <a:lnTo>
                    <a:pt x="200825" y="27940"/>
                  </a:lnTo>
                  <a:lnTo>
                    <a:pt x="196265" y="24130"/>
                  </a:lnTo>
                  <a:lnTo>
                    <a:pt x="196202" y="22860"/>
                  </a:lnTo>
                  <a:lnTo>
                    <a:pt x="196151" y="21590"/>
                  </a:lnTo>
                  <a:lnTo>
                    <a:pt x="196100" y="20320"/>
                  </a:lnTo>
                  <a:lnTo>
                    <a:pt x="200063" y="17780"/>
                  </a:lnTo>
                  <a:lnTo>
                    <a:pt x="202311" y="16510"/>
                  </a:lnTo>
                  <a:lnTo>
                    <a:pt x="205092" y="17780"/>
                  </a:lnTo>
                  <a:lnTo>
                    <a:pt x="205409" y="17780"/>
                  </a:lnTo>
                  <a:lnTo>
                    <a:pt x="205854" y="16510"/>
                  </a:lnTo>
                  <a:lnTo>
                    <a:pt x="206298" y="15240"/>
                  </a:lnTo>
                  <a:lnTo>
                    <a:pt x="205168" y="13970"/>
                  </a:lnTo>
                  <a:lnTo>
                    <a:pt x="200761" y="13970"/>
                  </a:lnTo>
                  <a:lnTo>
                    <a:pt x="198742" y="15240"/>
                  </a:lnTo>
                  <a:lnTo>
                    <a:pt x="198132" y="15240"/>
                  </a:lnTo>
                  <a:lnTo>
                    <a:pt x="197281" y="17780"/>
                  </a:lnTo>
                  <a:lnTo>
                    <a:pt x="196913" y="17780"/>
                  </a:lnTo>
                  <a:lnTo>
                    <a:pt x="195872" y="20320"/>
                  </a:lnTo>
                  <a:lnTo>
                    <a:pt x="194487" y="21590"/>
                  </a:lnTo>
                  <a:lnTo>
                    <a:pt x="193319" y="21590"/>
                  </a:lnTo>
                  <a:lnTo>
                    <a:pt x="192328" y="19050"/>
                  </a:lnTo>
                  <a:lnTo>
                    <a:pt x="192506" y="17780"/>
                  </a:lnTo>
                  <a:lnTo>
                    <a:pt x="194297" y="13970"/>
                  </a:lnTo>
                  <a:lnTo>
                    <a:pt x="196278" y="11430"/>
                  </a:lnTo>
                  <a:lnTo>
                    <a:pt x="202590" y="8890"/>
                  </a:lnTo>
                  <a:lnTo>
                    <a:pt x="205879" y="8890"/>
                  </a:lnTo>
                  <a:lnTo>
                    <a:pt x="213410" y="11430"/>
                  </a:lnTo>
                  <a:lnTo>
                    <a:pt x="214312" y="15240"/>
                  </a:lnTo>
                  <a:lnTo>
                    <a:pt x="210413" y="19050"/>
                  </a:lnTo>
                  <a:lnTo>
                    <a:pt x="209296" y="19050"/>
                  </a:lnTo>
                  <a:lnTo>
                    <a:pt x="207149" y="20320"/>
                  </a:lnTo>
                  <a:lnTo>
                    <a:pt x="205981" y="21590"/>
                  </a:lnTo>
                  <a:lnTo>
                    <a:pt x="203657" y="22860"/>
                  </a:lnTo>
                  <a:lnTo>
                    <a:pt x="202399" y="24130"/>
                  </a:lnTo>
                  <a:lnTo>
                    <a:pt x="202552" y="24130"/>
                  </a:lnTo>
                  <a:lnTo>
                    <a:pt x="204025" y="25400"/>
                  </a:lnTo>
                  <a:lnTo>
                    <a:pt x="207657" y="25400"/>
                  </a:lnTo>
                  <a:lnTo>
                    <a:pt x="209384" y="26670"/>
                  </a:lnTo>
                  <a:lnTo>
                    <a:pt x="211505" y="29210"/>
                  </a:lnTo>
                  <a:lnTo>
                    <a:pt x="212013" y="29210"/>
                  </a:lnTo>
                  <a:lnTo>
                    <a:pt x="212890" y="30480"/>
                  </a:lnTo>
                  <a:lnTo>
                    <a:pt x="214693" y="30480"/>
                  </a:lnTo>
                  <a:lnTo>
                    <a:pt x="214376" y="29210"/>
                  </a:lnTo>
                  <a:lnTo>
                    <a:pt x="214109" y="27940"/>
                  </a:lnTo>
                  <a:lnTo>
                    <a:pt x="213207" y="26670"/>
                  </a:lnTo>
                  <a:lnTo>
                    <a:pt x="212547" y="25400"/>
                  </a:lnTo>
                  <a:lnTo>
                    <a:pt x="211429" y="24130"/>
                  </a:lnTo>
                  <a:lnTo>
                    <a:pt x="210858" y="24130"/>
                  </a:lnTo>
                  <a:lnTo>
                    <a:pt x="209029" y="21590"/>
                  </a:lnTo>
                  <a:lnTo>
                    <a:pt x="209892" y="20320"/>
                  </a:lnTo>
                  <a:lnTo>
                    <a:pt x="214210" y="19050"/>
                  </a:lnTo>
                  <a:lnTo>
                    <a:pt x="215620" y="20320"/>
                  </a:lnTo>
                  <a:lnTo>
                    <a:pt x="215925" y="22860"/>
                  </a:lnTo>
                  <a:lnTo>
                    <a:pt x="216179" y="24130"/>
                  </a:lnTo>
                  <a:lnTo>
                    <a:pt x="216458" y="25400"/>
                  </a:lnTo>
                  <a:lnTo>
                    <a:pt x="217106" y="26670"/>
                  </a:lnTo>
                  <a:lnTo>
                    <a:pt x="217601" y="27940"/>
                  </a:lnTo>
                  <a:lnTo>
                    <a:pt x="220484" y="31750"/>
                  </a:lnTo>
                  <a:lnTo>
                    <a:pt x="219786" y="36830"/>
                  </a:lnTo>
                  <a:lnTo>
                    <a:pt x="216255" y="39370"/>
                  </a:lnTo>
                  <a:lnTo>
                    <a:pt x="215201" y="40640"/>
                  </a:lnTo>
                  <a:lnTo>
                    <a:pt x="214426" y="41910"/>
                  </a:lnTo>
                  <a:lnTo>
                    <a:pt x="215366" y="41910"/>
                  </a:lnTo>
                  <a:lnTo>
                    <a:pt x="217601" y="40640"/>
                  </a:lnTo>
                  <a:lnTo>
                    <a:pt x="218198" y="40640"/>
                  </a:lnTo>
                  <a:lnTo>
                    <a:pt x="221005" y="44450"/>
                  </a:lnTo>
                  <a:lnTo>
                    <a:pt x="222542" y="46990"/>
                  </a:lnTo>
                  <a:lnTo>
                    <a:pt x="225005" y="49530"/>
                  </a:lnTo>
                  <a:lnTo>
                    <a:pt x="225501" y="50800"/>
                  </a:lnTo>
                  <a:lnTo>
                    <a:pt x="226237" y="54610"/>
                  </a:lnTo>
                  <a:lnTo>
                    <a:pt x="226021" y="57150"/>
                  </a:lnTo>
                  <a:lnTo>
                    <a:pt x="223647" y="60960"/>
                  </a:lnTo>
                  <a:lnTo>
                    <a:pt x="222796" y="63500"/>
                  </a:lnTo>
                  <a:lnTo>
                    <a:pt x="223037" y="63500"/>
                  </a:lnTo>
                  <a:lnTo>
                    <a:pt x="224548" y="64770"/>
                  </a:lnTo>
                  <a:lnTo>
                    <a:pt x="226529" y="64770"/>
                  </a:lnTo>
                  <a:lnTo>
                    <a:pt x="227355" y="66040"/>
                  </a:lnTo>
                  <a:lnTo>
                    <a:pt x="226999" y="69850"/>
                  </a:lnTo>
                  <a:lnTo>
                    <a:pt x="226783" y="71120"/>
                  </a:lnTo>
                  <a:lnTo>
                    <a:pt x="225679" y="73660"/>
                  </a:lnTo>
                  <a:lnTo>
                    <a:pt x="225844" y="74930"/>
                  </a:lnTo>
                  <a:lnTo>
                    <a:pt x="228333" y="78740"/>
                  </a:lnTo>
                  <a:lnTo>
                    <a:pt x="228206" y="80010"/>
                  </a:lnTo>
                  <a:lnTo>
                    <a:pt x="226796" y="81280"/>
                  </a:lnTo>
                  <a:lnTo>
                    <a:pt x="226644" y="82550"/>
                  </a:lnTo>
                  <a:lnTo>
                    <a:pt x="226606" y="86360"/>
                  </a:lnTo>
                  <a:lnTo>
                    <a:pt x="231597" y="86360"/>
                  </a:lnTo>
                  <a:lnTo>
                    <a:pt x="231927" y="85090"/>
                  </a:lnTo>
                  <a:lnTo>
                    <a:pt x="233210" y="85090"/>
                  </a:lnTo>
                  <a:lnTo>
                    <a:pt x="233235" y="86360"/>
                  </a:lnTo>
                  <a:lnTo>
                    <a:pt x="232270" y="90170"/>
                  </a:lnTo>
                  <a:lnTo>
                    <a:pt x="231990" y="92710"/>
                  </a:lnTo>
                  <a:lnTo>
                    <a:pt x="231940" y="99060"/>
                  </a:lnTo>
                  <a:lnTo>
                    <a:pt x="231330" y="100330"/>
                  </a:lnTo>
                  <a:lnTo>
                    <a:pt x="228371" y="102920"/>
                  </a:lnTo>
                  <a:lnTo>
                    <a:pt x="227406" y="104140"/>
                  </a:lnTo>
                  <a:lnTo>
                    <a:pt x="226910" y="106680"/>
                  </a:lnTo>
                  <a:lnTo>
                    <a:pt x="228765" y="105410"/>
                  </a:lnTo>
                  <a:lnTo>
                    <a:pt x="229577" y="104140"/>
                  </a:lnTo>
                  <a:lnTo>
                    <a:pt x="231622" y="102870"/>
                  </a:lnTo>
                  <a:lnTo>
                    <a:pt x="232410" y="102870"/>
                  </a:lnTo>
                  <a:lnTo>
                    <a:pt x="232587" y="104000"/>
                  </a:lnTo>
                  <a:lnTo>
                    <a:pt x="232549" y="105410"/>
                  </a:lnTo>
                  <a:lnTo>
                    <a:pt x="232448" y="107950"/>
                  </a:lnTo>
                  <a:lnTo>
                    <a:pt x="232003" y="111760"/>
                  </a:lnTo>
                  <a:lnTo>
                    <a:pt x="227114" y="116840"/>
                  </a:lnTo>
                  <a:lnTo>
                    <a:pt x="226555" y="120650"/>
                  </a:lnTo>
                  <a:lnTo>
                    <a:pt x="226504" y="125730"/>
                  </a:lnTo>
                  <a:lnTo>
                    <a:pt x="227063" y="127000"/>
                  </a:lnTo>
                  <a:lnTo>
                    <a:pt x="228117" y="129540"/>
                  </a:lnTo>
                  <a:lnTo>
                    <a:pt x="228219" y="128270"/>
                  </a:lnTo>
                  <a:lnTo>
                    <a:pt x="228358" y="125730"/>
                  </a:lnTo>
                  <a:lnTo>
                    <a:pt x="227787" y="123190"/>
                  </a:lnTo>
                  <a:lnTo>
                    <a:pt x="228561" y="120650"/>
                  </a:lnTo>
                  <a:lnTo>
                    <a:pt x="230924" y="116840"/>
                  </a:lnTo>
                  <a:lnTo>
                    <a:pt x="231597" y="115570"/>
                  </a:lnTo>
                  <a:lnTo>
                    <a:pt x="232740" y="114300"/>
                  </a:lnTo>
                  <a:lnTo>
                    <a:pt x="233197" y="114300"/>
                  </a:lnTo>
                  <a:lnTo>
                    <a:pt x="234619" y="113030"/>
                  </a:lnTo>
                  <a:lnTo>
                    <a:pt x="235521" y="113030"/>
                  </a:lnTo>
                  <a:lnTo>
                    <a:pt x="236385" y="114300"/>
                  </a:lnTo>
                  <a:lnTo>
                    <a:pt x="236613" y="115570"/>
                  </a:lnTo>
                  <a:lnTo>
                    <a:pt x="237223" y="120650"/>
                  </a:lnTo>
                  <a:lnTo>
                    <a:pt x="236347" y="124460"/>
                  </a:lnTo>
                  <a:lnTo>
                    <a:pt x="234683" y="128270"/>
                  </a:lnTo>
                  <a:lnTo>
                    <a:pt x="233895" y="129540"/>
                  </a:lnTo>
                  <a:lnTo>
                    <a:pt x="231889" y="130810"/>
                  </a:lnTo>
                  <a:lnTo>
                    <a:pt x="231025" y="132080"/>
                  </a:lnTo>
                  <a:lnTo>
                    <a:pt x="230644" y="134620"/>
                  </a:lnTo>
                  <a:lnTo>
                    <a:pt x="230568" y="138430"/>
                  </a:lnTo>
                  <a:lnTo>
                    <a:pt x="230898" y="139700"/>
                  </a:lnTo>
                  <a:lnTo>
                    <a:pt x="232130" y="139700"/>
                  </a:lnTo>
                  <a:lnTo>
                    <a:pt x="232219" y="138430"/>
                  </a:lnTo>
                  <a:lnTo>
                    <a:pt x="233514" y="135890"/>
                  </a:lnTo>
                  <a:lnTo>
                    <a:pt x="234924" y="133350"/>
                  </a:lnTo>
                  <a:lnTo>
                    <a:pt x="237553" y="130810"/>
                  </a:lnTo>
                  <a:lnTo>
                    <a:pt x="238086" y="130810"/>
                  </a:lnTo>
                  <a:lnTo>
                    <a:pt x="239699" y="132080"/>
                  </a:lnTo>
                  <a:lnTo>
                    <a:pt x="240030" y="132080"/>
                  </a:lnTo>
                  <a:lnTo>
                    <a:pt x="240334" y="134620"/>
                  </a:lnTo>
                  <a:lnTo>
                    <a:pt x="239953" y="135890"/>
                  </a:lnTo>
                  <a:lnTo>
                    <a:pt x="238645" y="135890"/>
                  </a:lnTo>
                  <a:lnTo>
                    <a:pt x="239737" y="137160"/>
                  </a:lnTo>
                  <a:lnTo>
                    <a:pt x="239128" y="138430"/>
                  </a:lnTo>
                  <a:lnTo>
                    <a:pt x="237324" y="140970"/>
                  </a:lnTo>
                  <a:lnTo>
                    <a:pt x="236524" y="143510"/>
                  </a:lnTo>
                  <a:lnTo>
                    <a:pt x="235534" y="144780"/>
                  </a:lnTo>
                  <a:lnTo>
                    <a:pt x="233616" y="146050"/>
                  </a:lnTo>
                  <a:lnTo>
                    <a:pt x="235572" y="148590"/>
                  </a:lnTo>
                  <a:lnTo>
                    <a:pt x="235267" y="151130"/>
                  </a:lnTo>
                  <a:lnTo>
                    <a:pt x="235839" y="153670"/>
                  </a:lnTo>
                  <a:lnTo>
                    <a:pt x="237845" y="149860"/>
                  </a:lnTo>
                  <a:lnTo>
                    <a:pt x="238925" y="148590"/>
                  </a:lnTo>
                  <a:lnTo>
                    <a:pt x="240677" y="144780"/>
                  </a:lnTo>
                  <a:lnTo>
                    <a:pt x="241541" y="144780"/>
                  </a:lnTo>
                  <a:lnTo>
                    <a:pt x="242912" y="143510"/>
                  </a:lnTo>
                  <a:lnTo>
                    <a:pt x="243471" y="143510"/>
                  </a:lnTo>
                  <a:lnTo>
                    <a:pt x="243738" y="146050"/>
                  </a:lnTo>
                  <a:lnTo>
                    <a:pt x="243852" y="136766"/>
                  </a:lnTo>
                  <a:lnTo>
                    <a:pt x="243217" y="135890"/>
                  </a:lnTo>
                  <a:lnTo>
                    <a:pt x="243103" y="132080"/>
                  </a:lnTo>
                  <a:lnTo>
                    <a:pt x="243573" y="130810"/>
                  </a:lnTo>
                  <a:lnTo>
                    <a:pt x="245846" y="129540"/>
                  </a:lnTo>
                  <a:lnTo>
                    <a:pt x="246837" y="128270"/>
                  </a:lnTo>
                  <a:lnTo>
                    <a:pt x="248869" y="127000"/>
                  </a:lnTo>
                  <a:lnTo>
                    <a:pt x="249313" y="127000"/>
                  </a:lnTo>
                  <a:lnTo>
                    <a:pt x="249059" y="125730"/>
                  </a:lnTo>
                  <a:lnTo>
                    <a:pt x="248551" y="123190"/>
                  </a:lnTo>
                  <a:lnTo>
                    <a:pt x="248932" y="123190"/>
                  </a:lnTo>
                  <a:lnTo>
                    <a:pt x="251434" y="121920"/>
                  </a:lnTo>
                  <a:lnTo>
                    <a:pt x="252234" y="121920"/>
                  </a:lnTo>
                  <a:lnTo>
                    <a:pt x="254495" y="120650"/>
                  </a:lnTo>
                  <a:lnTo>
                    <a:pt x="255981" y="120650"/>
                  </a:lnTo>
                  <a:lnTo>
                    <a:pt x="259130" y="121920"/>
                  </a:lnTo>
                  <a:lnTo>
                    <a:pt x="259638" y="123190"/>
                  </a:lnTo>
                  <a:lnTo>
                    <a:pt x="259638" y="115227"/>
                  </a:lnTo>
                  <a:lnTo>
                    <a:pt x="257543" y="113030"/>
                  </a:lnTo>
                  <a:lnTo>
                    <a:pt x="257924" y="106680"/>
                  </a:lnTo>
                  <a:lnTo>
                    <a:pt x="258000" y="105410"/>
                  </a:lnTo>
                  <a:lnTo>
                    <a:pt x="258940" y="102870"/>
                  </a:lnTo>
                  <a:lnTo>
                    <a:pt x="260477" y="100330"/>
                  </a:lnTo>
                  <a:lnTo>
                    <a:pt x="260769" y="100330"/>
                  </a:lnTo>
                  <a:lnTo>
                    <a:pt x="261848" y="99060"/>
                  </a:lnTo>
                  <a:lnTo>
                    <a:pt x="262572" y="97790"/>
                  </a:lnTo>
                  <a:lnTo>
                    <a:pt x="264045" y="99060"/>
                  </a:lnTo>
                  <a:lnTo>
                    <a:pt x="264325" y="99060"/>
                  </a:lnTo>
                  <a:lnTo>
                    <a:pt x="264960" y="100330"/>
                  </a:lnTo>
                  <a:lnTo>
                    <a:pt x="265277" y="100330"/>
                  </a:lnTo>
                  <a:lnTo>
                    <a:pt x="267538" y="101600"/>
                  </a:lnTo>
                  <a:lnTo>
                    <a:pt x="273608" y="101600"/>
                  </a:lnTo>
                  <a:lnTo>
                    <a:pt x="275463" y="99060"/>
                  </a:lnTo>
                  <a:lnTo>
                    <a:pt x="275691" y="99060"/>
                  </a:lnTo>
                  <a:lnTo>
                    <a:pt x="275590" y="97790"/>
                  </a:lnTo>
                  <a:lnTo>
                    <a:pt x="269621" y="97790"/>
                  </a:lnTo>
                  <a:lnTo>
                    <a:pt x="268211" y="96520"/>
                  </a:lnTo>
                  <a:lnTo>
                    <a:pt x="266319" y="92710"/>
                  </a:lnTo>
                  <a:lnTo>
                    <a:pt x="265823" y="91440"/>
                  </a:lnTo>
                  <a:lnTo>
                    <a:pt x="265341" y="90170"/>
                  </a:lnTo>
                  <a:lnTo>
                    <a:pt x="258978" y="90170"/>
                  </a:lnTo>
                  <a:lnTo>
                    <a:pt x="258978" y="96520"/>
                  </a:lnTo>
                  <a:lnTo>
                    <a:pt x="258965" y="97790"/>
                  </a:lnTo>
                  <a:lnTo>
                    <a:pt x="258292" y="97790"/>
                  </a:lnTo>
                  <a:lnTo>
                    <a:pt x="257860" y="99060"/>
                  </a:lnTo>
                  <a:lnTo>
                    <a:pt x="254990" y="101269"/>
                  </a:lnTo>
                  <a:lnTo>
                    <a:pt x="254990" y="114300"/>
                  </a:lnTo>
                  <a:lnTo>
                    <a:pt x="254431" y="115570"/>
                  </a:lnTo>
                  <a:lnTo>
                    <a:pt x="252298" y="116840"/>
                  </a:lnTo>
                  <a:lnTo>
                    <a:pt x="250596" y="118110"/>
                  </a:lnTo>
                  <a:lnTo>
                    <a:pt x="248678" y="119380"/>
                  </a:lnTo>
                  <a:lnTo>
                    <a:pt x="245618" y="119380"/>
                  </a:lnTo>
                  <a:lnTo>
                    <a:pt x="245135" y="120650"/>
                  </a:lnTo>
                  <a:lnTo>
                    <a:pt x="245592" y="121920"/>
                  </a:lnTo>
                  <a:lnTo>
                    <a:pt x="245643" y="123190"/>
                  </a:lnTo>
                  <a:lnTo>
                    <a:pt x="245795" y="123190"/>
                  </a:lnTo>
                  <a:lnTo>
                    <a:pt x="246595" y="124460"/>
                  </a:lnTo>
                  <a:lnTo>
                    <a:pt x="245211" y="125730"/>
                  </a:lnTo>
                  <a:lnTo>
                    <a:pt x="241681" y="125730"/>
                  </a:lnTo>
                  <a:lnTo>
                    <a:pt x="240525" y="124460"/>
                  </a:lnTo>
                  <a:lnTo>
                    <a:pt x="239433" y="119380"/>
                  </a:lnTo>
                  <a:lnTo>
                    <a:pt x="239928" y="115570"/>
                  </a:lnTo>
                  <a:lnTo>
                    <a:pt x="241884" y="113030"/>
                  </a:lnTo>
                  <a:lnTo>
                    <a:pt x="243852" y="110490"/>
                  </a:lnTo>
                  <a:lnTo>
                    <a:pt x="244830" y="109220"/>
                  </a:lnTo>
                  <a:lnTo>
                    <a:pt x="247548" y="107950"/>
                  </a:lnTo>
                  <a:lnTo>
                    <a:pt x="252425" y="106680"/>
                  </a:lnTo>
                  <a:lnTo>
                    <a:pt x="252780" y="106680"/>
                  </a:lnTo>
                  <a:lnTo>
                    <a:pt x="253428" y="109220"/>
                  </a:lnTo>
                  <a:lnTo>
                    <a:pt x="253555" y="110490"/>
                  </a:lnTo>
                  <a:lnTo>
                    <a:pt x="253898" y="111760"/>
                  </a:lnTo>
                  <a:lnTo>
                    <a:pt x="253936" y="113030"/>
                  </a:lnTo>
                  <a:lnTo>
                    <a:pt x="254990" y="114300"/>
                  </a:lnTo>
                  <a:lnTo>
                    <a:pt x="254990" y="101269"/>
                  </a:lnTo>
                  <a:lnTo>
                    <a:pt x="254546" y="101600"/>
                  </a:lnTo>
                  <a:lnTo>
                    <a:pt x="251218" y="102870"/>
                  </a:lnTo>
                  <a:lnTo>
                    <a:pt x="243586" y="102870"/>
                  </a:lnTo>
                  <a:lnTo>
                    <a:pt x="241884" y="104203"/>
                  </a:lnTo>
                  <a:lnTo>
                    <a:pt x="239483" y="106680"/>
                  </a:lnTo>
                  <a:lnTo>
                    <a:pt x="240906" y="109220"/>
                  </a:lnTo>
                  <a:lnTo>
                    <a:pt x="240258" y="110490"/>
                  </a:lnTo>
                  <a:lnTo>
                    <a:pt x="238150" y="109220"/>
                  </a:lnTo>
                  <a:lnTo>
                    <a:pt x="237693" y="109220"/>
                  </a:lnTo>
                  <a:lnTo>
                    <a:pt x="237680" y="106680"/>
                  </a:lnTo>
                  <a:lnTo>
                    <a:pt x="237401" y="106680"/>
                  </a:lnTo>
                  <a:lnTo>
                    <a:pt x="236029" y="105410"/>
                  </a:lnTo>
                  <a:lnTo>
                    <a:pt x="235559" y="105410"/>
                  </a:lnTo>
                  <a:lnTo>
                    <a:pt x="234569" y="104203"/>
                  </a:lnTo>
                  <a:lnTo>
                    <a:pt x="234569" y="102870"/>
                  </a:lnTo>
                  <a:lnTo>
                    <a:pt x="236931" y="100330"/>
                  </a:lnTo>
                  <a:lnTo>
                    <a:pt x="238480" y="99060"/>
                  </a:lnTo>
                  <a:lnTo>
                    <a:pt x="240931" y="97790"/>
                  </a:lnTo>
                  <a:lnTo>
                    <a:pt x="241731" y="96520"/>
                  </a:lnTo>
                  <a:lnTo>
                    <a:pt x="242176" y="95250"/>
                  </a:lnTo>
                  <a:lnTo>
                    <a:pt x="242798" y="95250"/>
                  </a:lnTo>
                  <a:lnTo>
                    <a:pt x="248043" y="92710"/>
                  </a:lnTo>
                  <a:lnTo>
                    <a:pt x="251561" y="91440"/>
                  </a:lnTo>
                  <a:lnTo>
                    <a:pt x="252768" y="92710"/>
                  </a:lnTo>
                  <a:lnTo>
                    <a:pt x="255765" y="93980"/>
                  </a:lnTo>
                  <a:lnTo>
                    <a:pt x="257124" y="95250"/>
                  </a:lnTo>
                  <a:lnTo>
                    <a:pt x="258978" y="96520"/>
                  </a:lnTo>
                  <a:lnTo>
                    <a:pt x="258978" y="90170"/>
                  </a:lnTo>
                  <a:lnTo>
                    <a:pt x="249872" y="90170"/>
                  </a:lnTo>
                  <a:lnTo>
                    <a:pt x="245300" y="90170"/>
                  </a:lnTo>
                  <a:lnTo>
                    <a:pt x="240042" y="90170"/>
                  </a:lnTo>
                  <a:lnTo>
                    <a:pt x="239204" y="91440"/>
                  </a:lnTo>
                  <a:lnTo>
                    <a:pt x="238836" y="92710"/>
                  </a:lnTo>
                  <a:lnTo>
                    <a:pt x="238506" y="95250"/>
                  </a:lnTo>
                  <a:lnTo>
                    <a:pt x="237718" y="95250"/>
                  </a:lnTo>
                  <a:lnTo>
                    <a:pt x="233807" y="92710"/>
                  </a:lnTo>
                  <a:lnTo>
                    <a:pt x="233108" y="90170"/>
                  </a:lnTo>
                  <a:lnTo>
                    <a:pt x="235458" y="86360"/>
                  </a:lnTo>
                  <a:lnTo>
                    <a:pt x="236448" y="85090"/>
                  </a:lnTo>
                  <a:lnTo>
                    <a:pt x="238721" y="83820"/>
                  </a:lnTo>
                  <a:lnTo>
                    <a:pt x="239382" y="83820"/>
                  </a:lnTo>
                  <a:lnTo>
                    <a:pt x="239280" y="82550"/>
                  </a:lnTo>
                  <a:lnTo>
                    <a:pt x="239191" y="81280"/>
                  </a:lnTo>
                  <a:lnTo>
                    <a:pt x="239344" y="81280"/>
                  </a:lnTo>
                  <a:lnTo>
                    <a:pt x="239445" y="80010"/>
                  </a:lnTo>
                  <a:lnTo>
                    <a:pt x="250190" y="80010"/>
                  </a:lnTo>
                  <a:lnTo>
                    <a:pt x="252869" y="76200"/>
                  </a:lnTo>
                  <a:lnTo>
                    <a:pt x="253949" y="76200"/>
                  </a:lnTo>
                  <a:lnTo>
                    <a:pt x="254355" y="77470"/>
                  </a:lnTo>
                  <a:lnTo>
                    <a:pt x="254152" y="78740"/>
                  </a:lnTo>
                  <a:lnTo>
                    <a:pt x="253390" y="82550"/>
                  </a:lnTo>
                  <a:lnTo>
                    <a:pt x="252387" y="85090"/>
                  </a:lnTo>
                  <a:lnTo>
                    <a:pt x="250494" y="88900"/>
                  </a:lnTo>
                  <a:lnTo>
                    <a:pt x="257098" y="88900"/>
                  </a:lnTo>
                  <a:lnTo>
                    <a:pt x="254939" y="87630"/>
                  </a:lnTo>
                  <a:lnTo>
                    <a:pt x="255231" y="81280"/>
                  </a:lnTo>
                  <a:lnTo>
                    <a:pt x="256235" y="78740"/>
                  </a:lnTo>
                  <a:lnTo>
                    <a:pt x="259537" y="74930"/>
                  </a:lnTo>
                  <a:lnTo>
                    <a:pt x="260350" y="73660"/>
                  </a:lnTo>
                  <a:lnTo>
                    <a:pt x="261315" y="72390"/>
                  </a:lnTo>
                  <a:lnTo>
                    <a:pt x="261759" y="71120"/>
                  </a:lnTo>
                  <a:lnTo>
                    <a:pt x="262572" y="69850"/>
                  </a:lnTo>
                  <a:lnTo>
                    <a:pt x="263398" y="68580"/>
                  </a:lnTo>
                  <a:lnTo>
                    <a:pt x="263093" y="68580"/>
                  </a:lnTo>
                  <a:lnTo>
                    <a:pt x="262496" y="66040"/>
                  </a:lnTo>
                  <a:lnTo>
                    <a:pt x="260972" y="66040"/>
                  </a:lnTo>
                  <a:lnTo>
                    <a:pt x="260604" y="67310"/>
                  </a:lnTo>
                  <a:lnTo>
                    <a:pt x="260565" y="68580"/>
                  </a:lnTo>
                  <a:lnTo>
                    <a:pt x="260438" y="69850"/>
                  </a:lnTo>
                  <a:lnTo>
                    <a:pt x="258457" y="69850"/>
                  </a:lnTo>
                  <a:lnTo>
                    <a:pt x="256044" y="68580"/>
                  </a:lnTo>
                  <a:lnTo>
                    <a:pt x="255993" y="66040"/>
                  </a:lnTo>
                  <a:lnTo>
                    <a:pt x="256235" y="66040"/>
                  </a:lnTo>
                  <a:lnTo>
                    <a:pt x="257822" y="63500"/>
                  </a:lnTo>
                  <a:lnTo>
                    <a:pt x="257302" y="60960"/>
                  </a:lnTo>
                  <a:lnTo>
                    <a:pt x="254698" y="58420"/>
                  </a:lnTo>
                  <a:lnTo>
                    <a:pt x="254088" y="59690"/>
                  </a:lnTo>
                  <a:lnTo>
                    <a:pt x="254063" y="62230"/>
                  </a:lnTo>
                  <a:lnTo>
                    <a:pt x="254508" y="64770"/>
                  </a:lnTo>
                  <a:lnTo>
                    <a:pt x="254609" y="67310"/>
                  </a:lnTo>
                  <a:lnTo>
                    <a:pt x="254495" y="68580"/>
                  </a:lnTo>
                  <a:lnTo>
                    <a:pt x="251879" y="74930"/>
                  </a:lnTo>
                  <a:lnTo>
                    <a:pt x="249224" y="76200"/>
                  </a:lnTo>
                  <a:lnTo>
                    <a:pt x="241350" y="76200"/>
                  </a:lnTo>
                  <a:lnTo>
                    <a:pt x="238480" y="77470"/>
                  </a:lnTo>
                  <a:lnTo>
                    <a:pt x="238582" y="81280"/>
                  </a:lnTo>
                  <a:lnTo>
                    <a:pt x="238112" y="82550"/>
                  </a:lnTo>
                  <a:lnTo>
                    <a:pt x="237426" y="82550"/>
                  </a:lnTo>
                  <a:lnTo>
                    <a:pt x="234022" y="81280"/>
                  </a:lnTo>
                  <a:lnTo>
                    <a:pt x="232244" y="80010"/>
                  </a:lnTo>
                  <a:lnTo>
                    <a:pt x="230759" y="76200"/>
                  </a:lnTo>
                  <a:lnTo>
                    <a:pt x="231660" y="74930"/>
                  </a:lnTo>
                  <a:lnTo>
                    <a:pt x="236105" y="74930"/>
                  </a:lnTo>
                  <a:lnTo>
                    <a:pt x="237223" y="72390"/>
                  </a:lnTo>
                  <a:lnTo>
                    <a:pt x="238023" y="71120"/>
                  </a:lnTo>
                  <a:lnTo>
                    <a:pt x="239039" y="69850"/>
                  </a:lnTo>
                  <a:lnTo>
                    <a:pt x="242684" y="69850"/>
                  </a:lnTo>
                  <a:lnTo>
                    <a:pt x="244856" y="68580"/>
                  </a:lnTo>
                  <a:lnTo>
                    <a:pt x="249936" y="67310"/>
                  </a:lnTo>
                  <a:lnTo>
                    <a:pt x="251726" y="64770"/>
                  </a:lnTo>
                  <a:lnTo>
                    <a:pt x="251688" y="59690"/>
                  </a:lnTo>
                  <a:lnTo>
                    <a:pt x="250736" y="59690"/>
                  </a:lnTo>
                  <a:lnTo>
                    <a:pt x="250609" y="60960"/>
                  </a:lnTo>
                  <a:lnTo>
                    <a:pt x="250456" y="60960"/>
                  </a:lnTo>
                  <a:lnTo>
                    <a:pt x="250278" y="63500"/>
                  </a:lnTo>
                  <a:lnTo>
                    <a:pt x="249428" y="63500"/>
                  </a:lnTo>
                  <a:lnTo>
                    <a:pt x="248005" y="64770"/>
                  </a:lnTo>
                  <a:lnTo>
                    <a:pt x="243916" y="64770"/>
                  </a:lnTo>
                  <a:lnTo>
                    <a:pt x="241439" y="66040"/>
                  </a:lnTo>
                  <a:lnTo>
                    <a:pt x="237731" y="68580"/>
                  </a:lnTo>
                  <a:lnTo>
                    <a:pt x="236194" y="69850"/>
                  </a:lnTo>
                  <a:lnTo>
                    <a:pt x="234607" y="71120"/>
                  </a:lnTo>
                  <a:lnTo>
                    <a:pt x="232867" y="72390"/>
                  </a:lnTo>
                  <a:lnTo>
                    <a:pt x="230759" y="71120"/>
                  </a:lnTo>
                  <a:lnTo>
                    <a:pt x="230771" y="69850"/>
                  </a:lnTo>
                  <a:lnTo>
                    <a:pt x="240131" y="58420"/>
                  </a:lnTo>
                  <a:lnTo>
                    <a:pt x="243586" y="55880"/>
                  </a:lnTo>
                  <a:lnTo>
                    <a:pt x="244779" y="54610"/>
                  </a:lnTo>
                  <a:lnTo>
                    <a:pt x="247789" y="54610"/>
                  </a:lnTo>
                  <a:lnTo>
                    <a:pt x="249872" y="55880"/>
                  </a:lnTo>
                  <a:lnTo>
                    <a:pt x="255676" y="55880"/>
                  </a:lnTo>
                  <a:lnTo>
                    <a:pt x="257035" y="57150"/>
                  </a:lnTo>
                  <a:lnTo>
                    <a:pt x="257683" y="57150"/>
                  </a:lnTo>
                  <a:lnTo>
                    <a:pt x="258051" y="55880"/>
                  </a:lnTo>
                  <a:lnTo>
                    <a:pt x="258584" y="54610"/>
                  </a:lnTo>
                  <a:lnTo>
                    <a:pt x="258953" y="50800"/>
                  </a:lnTo>
                  <a:lnTo>
                    <a:pt x="260705" y="48260"/>
                  </a:lnTo>
                  <a:lnTo>
                    <a:pt x="268833" y="40640"/>
                  </a:lnTo>
                  <a:lnTo>
                    <a:pt x="274916" y="40640"/>
                  </a:lnTo>
                  <a:lnTo>
                    <a:pt x="283222" y="44450"/>
                  </a:lnTo>
                  <a:lnTo>
                    <a:pt x="284772" y="45720"/>
                  </a:lnTo>
                  <a:lnTo>
                    <a:pt x="286588" y="48260"/>
                  </a:lnTo>
                  <a:lnTo>
                    <a:pt x="286639" y="49530"/>
                  </a:lnTo>
                  <a:lnTo>
                    <a:pt x="284937" y="52070"/>
                  </a:lnTo>
                  <a:lnTo>
                    <a:pt x="284124" y="53340"/>
                  </a:lnTo>
                  <a:lnTo>
                    <a:pt x="283184" y="54610"/>
                  </a:lnTo>
                  <a:lnTo>
                    <a:pt x="285343" y="54610"/>
                  </a:lnTo>
                  <a:lnTo>
                    <a:pt x="287159" y="53340"/>
                  </a:lnTo>
                  <a:lnTo>
                    <a:pt x="287909" y="53340"/>
                  </a:lnTo>
                  <a:lnTo>
                    <a:pt x="288353" y="50800"/>
                  </a:lnTo>
                  <a:lnTo>
                    <a:pt x="288963" y="50800"/>
                  </a:lnTo>
                  <a:lnTo>
                    <a:pt x="289471" y="49530"/>
                  </a:lnTo>
                  <a:lnTo>
                    <a:pt x="290537" y="49530"/>
                  </a:lnTo>
                  <a:lnTo>
                    <a:pt x="290690" y="50800"/>
                  </a:lnTo>
                  <a:lnTo>
                    <a:pt x="290753" y="52070"/>
                  </a:lnTo>
                  <a:lnTo>
                    <a:pt x="290576" y="53340"/>
                  </a:lnTo>
                  <a:lnTo>
                    <a:pt x="289052" y="54610"/>
                  </a:lnTo>
                  <a:lnTo>
                    <a:pt x="291020" y="54610"/>
                  </a:lnTo>
                  <a:lnTo>
                    <a:pt x="292138" y="53340"/>
                  </a:lnTo>
                  <a:lnTo>
                    <a:pt x="293890" y="53340"/>
                  </a:lnTo>
                  <a:lnTo>
                    <a:pt x="294068" y="54610"/>
                  </a:lnTo>
                  <a:lnTo>
                    <a:pt x="294195" y="55880"/>
                  </a:lnTo>
                  <a:lnTo>
                    <a:pt x="294233" y="58420"/>
                  </a:lnTo>
                  <a:lnTo>
                    <a:pt x="294233" y="45885"/>
                  </a:lnTo>
                  <a:lnTo>
                    <a:pt x="290144" y="41910"/>
                  </a:lnTo>
                  <a:lnTo>
                    <a:pt x="287464" y="40640"/>
                  </a:lnTo>
                  <a:lnTo>
                    <a:pt x="280822" y="36830"/>
                  </a:lnTo>
                  <a:lnTo>
                    <a:pt x="276593" y="35560"/>
                  </a:lnTo>
                  <a:lnTo>
                    <a:pt x="264744" y="36830"/>
                  </a:lnTo>
                  <a:lnTo>
                    <a:pt x="258686" y="40640"/>
                  </a:lnTo>
                  <a:lnTo>
                    <a:pt x="253834" y="48260"/>
                  </a:lnTo>
                  <a:lnTo>
                    <a:pt x="251879" y="50800"/>
                  </a:lnTo>
                  <a:lnTo>
                    <a:pt x="248894" y="50800"/>
                  </a:lnTo>
                  <a:lnTo>
                    <a:pt x="245046" y="52070"/>
                  </a:lnTo>
                  <a:lnTo>
                    <a:pt x="241985" y="52070"/>
                  </a:lnTo>
                  <a:lnTo>
                    <a:pt x="237934" y="53340"/>
                  </a:lnTo>
                  <a:lnTo>
                    <a:pt x="236956" y="53340"/>
                  </a:lnTo>
                  <a:lnTo>
                    <a:pt x="234086" y="54610"/>
                  </a:lnTo>
                  <a:lnTo>
                    <a:pt x="232867" y="53340"/>
                  </a:lnTo>
                  <a:lnTo>
                    <a:pt x="232079" y="50800"/>
                  </a:lnTo>
                  <a:lnTo>
                    <a:pt x="231584" y="46990"/>
                  </a:lnTo>
                  <a:lnTo>
                    <a:pt x="230365" y="44450"/>
                  </a:lnTo>
                  <a:lnTo>
                    <a:pt x="226885" y="40640"/>
                  </a:lnTo>
                  <a:lnTo>
                    <a:pt x="225145" y="39370"/>
                  </a:lnTo>
                  <a:lnTo>
                    <a:pt x="224586" y="38100"/>
                  </a:lnTo>
                  <a:lnTo>
                    <a:pt x="224790" y="35560"/>
                  </a:lnTo>
                  <a:lnTo>
                    <a:pt x="224993" y="31750"/>
                  </a:lnTo>
                  <a:lnTo>
                    <a:pt x="225234" y="30480"/>
                  </a:lnTo>
                  <a:lnTo>
                    <a:pt x="224840" y="25400"/>
                  </a:lnTo>
                  <a:lnTo>
                    <a:pt x="224231" y="22860"/>
                  </a:lnTo>
                  <a:lnTo>
                    <a:pt x="221094" y="19050"/>
                  </a:lnTo>
                  <a:lnTo>
                    <a:pt x="220687" y="19050"/>
                  </a:lnTo>
                  <a:lnTo>
                    <a:pt x="220675" y="15240"/>
                  </a:lnTo>
                  <a:lnTo>
                    <a:pt x="210350" y="5080"/>
                  </a:lnTo>
                  <a:lnTo>
                    <a:pt x="202692" y="5080"/>
                  </a:lnTo>
                  <a:lnTo>
                    <a:pt x="200202" y="6350"/>
                  </a:lnTo>
                  <a:lnTo>
                    <a:pt x="199199" y="5080"/>
                  </a:lnTo>
                  <a:lnTo>
                    <a:pt x="197866" y="2540"/>
                  </a:lnTo>
                  <a:lnTo>
                    <a:pt x="196773" y="2540"/>
                  </a:lnTo>
                  <a:lnTo>
                    <a:pt x="194868" y="1879"/>
                  </a:lnTo>
                  <a:lnTo>
                    <a:pt x="194868" y="6350"/>
                  </a:lnTo>
                  <a:lnTo>
                    <a:pt x="194411" y="10160"/>
                  </a:lnTo>
                  <a:lnTo>
                    <a:pt x="194119" y="10160"/>
                  </a:lnTo>
                  <a:lnTo>
                    <a:pt x="192798" y="13970"/>
                  </a:lnTo>
                  <a:lnTo>
                    <a:pt x="191731" y="16510"/>
                  </a:lnTo>
                  <a:lnTo>
                    <a:pt x="190182" y="20320"/>
                  </a:lnTo>
                  <a:lnTo>
                    <a:pt x="189433" y="21590"/>
                  </a:lnTo>
                  <a:lnTo>
                    <a:pt x="186740" y="22860"/>
                  </a:lnTo>
                  <a:lnTo>
                    <a:pt x="185547" y="22860"/>
                  </a:lnTo>
                  <a:lnTo>
                    <a:pt x="184658" y="19050"/>
                  </a:lnTo>
                  <a:lnTo>
                    <a:pt x="190525" y="6350"/>
                  </a:lnTo>
                  <a:lnTo>
                    <a:pt x="191046" y="6350"/>
                  </a:lnTo>
                  <a:lnTo>
                    <a:pt x="193675" y="5080"/>
                  </a:lnTo>
                  <a:lnTo>
                    <a:pt x="194868" y="6350"/>
                  </a:lnTo>
                  <a:lnTo>
                    <a:pt x="194868" y="1879"/>
                  </a:lnTo>
                  <a:lnTo>
                    <a:pt x="193116" y="1270"/>
                  </a:lnTo>
                  <a:lnTo>
                    <a:pt x="190855" y="1270"/>
                  </a:lnTo>
                  <a:lnTo>
                    <a:pt x="186372" y="5080"/>
                  </a:lnTo>
                  <a:lnTo>
                    <a:pt x="185369" y="3810"/>
                  </a:lnTo>
                  <a:lnTo>
                    <a:pt x="182270" y="1270"/>
                  </a:lnTo>
                  <a:lnTo>
                    <a:pt x="181203" y="1270"/>
                  </a:lnTo>
                  <a:lnTo>
                    <a:pt x="179184" y="2540"/>
                  </a:lnTo>
                  <a:lnTo>
                    <a:pt x="178320" y="2540"/>
                  </a:lnTo>
                  <a:lnTo>
                    <a:pt x="176022" y="3810"/>
                  </a:lnTo>
                  <a:lnTo>
                    <a:pt x="175856" y="3810"/>
                  </a:lnTo>
                  <a:lnTo>
                    <a:pt x="171945" y="0"/>
                  </a:lnTo>
                  <a:lnTo>
                    <a:pt x="171399" y="0"/>
                  </a:lnTo>
                  <a:lnTo>
                    <a:pt x="168325" y="3810"/>
                  </a:lnTo>
                  <a:lnTo>
                    <a:pt x="167855" y="3810"/>
                  </a:lnTo>
                  <a:lnTo>
                    <a:pt x="165036" y="2540"/>
                  </a:lnTo>
                  <a:lnTo>
                    <a:pt x="162229" y="1270"/>
                  </a:lnTo>
                  <a:lnTo>
                    <a:pt x="156870" y="1270"/>
                  </a:lnTo>
                  <a:lnTo>
                    <a:pt x="156413" y="2540"/>
                  </a:lnTo>
                  <a:lnTo>
                    <a:pt x="156121" y="2540"/>
                  </a:lnTo>
                  <a:lnTo>
                    <a:pt x="156121" y="16510"/>
                  </a:lnTo>
                  <a:lnTo>
                    <a:pt x="155829" y="19050"/>
                  </a:lnTo>
                  <a:lnTo>
                    <a:pt x="154495" y="21590"/>
                  </a:lnTo>
                  <a:lnTo>
                    <a:pt x="153962" y="22860"/>
                  </a:lnTo>
                  <a:lnTo>
                    <a:pt x="152501" y="22860"/>
                  </a:lnTo>
                  <a:lnTo>
                    <a:pt x="152463" y="20320"/>
                  </a:lnTo>
                  <a:lnTo>
                    <a:pt x="151333" y="19050"/>
                  </a:lnTo>
                  <a:lnTo>
                    <a:pt x="149758" y="17780"/>
                  </a:lnTo>
                  <a:lnTo>
                    <a:pt x="149136" y="16510"/>
                  </a:lnTo>
                  <a:lnTo>
                    <a:pt x="149072" y="22860"/>
                  </a:lnTo>
                  <a:lnTo>
                    <a:pt x="148932" y="24130"/>
                  </a:lnTo>
                  <a:lnTo>
                    <a:pt x="146545" y="24130"/>
                  </a:lnTo>
                  <a:lnTo>
                    <a:pt x="144919" y="21590"/>
                  </a:lnTo>
                  <a:lnTo>
                    <a:pt x="143662" y="20320"/>
                  </a:lnTo>
                  <a:lnTo>
                    <a:pt x="141465" y="16510"/>
                  </a:lnTo>
                  <a:lnTo>
                    <a:pt x="137934" y="16510"/>
                  </a:lnTo>
                  <a:lnTo>
                    <a:pt x="140055" y="19050"/>
                  </a:lnTo>
                  <a:lnTo>
                    <a:pt x="142989" y="20320"/>
                  </a:lnTo>
                  <a:lnTo>
                    <a:pt x="143713" y="24130"/>
                  </a:lnTo>
                  <a:lnTo>
                    <a:pt x="141986" y="24130"/>
                  </a:lnTo>
                  <a:lnTo>
                    <a:pt x="140474" y="22860"/>
                  </a:lnTo>
                  <a:lnTo>
                    <a:pt x="139661" y="21590"/>
                  </a:lnTo>
                  <a:lnTo>
                    <a:pt x="138264" y="20320"/>
                  </a:lnTo>
                  <a:lnTo>
                    <a:pt x="137782" y="20320"/>
                  </a:lnTo>
                  <a:lnTo>
                    <a:pt x="135661" y="19050"/>
                  </a:lnTo>
                  <a:lnTo>
                    <a:pt x="134289" y="19050"/>
                  </a:lnTo>
                  <a:lnTo>
                    <a:pt x="132143" y="20320"/>
                  </a:lnTo>
                  <a:lnTo>
                    <a:pt x="135077" y="20320"/>
                  </a:lnTo>
                  <a:lnTo>
                    <a:pt x="137096" y="22860"/>
                  </a:lnTo>
                  <a:lnTo>
                    <a:pt x="137871" y="25400"/>
                  </a:lnTo>
                  <a:lnTo>
                    <a:pt x="137731" y="27940"/>
                  </a:lnTo>
                  <a:lnTo>
                    <a:pt x="137287" y="27940"/>
                  </a:lnTo>
                  <a:lnTo>
                    <a:pt x="132588" y="33020"/>
                  </a:lnTo>
                  <a:lnTo>
                    <a:pt x="128104" y="38100"/>
                  </a:lnTo>
                  <a:lnTo>
                    <a:pt x="127254" y="41910"/>
                  </a:lnTo>
                  <a:lnTo>
                    <a:pt x="128879" y="48260"/>
                  </a:lnTo>
                  <a:lnTo>
                    <a:pt x="128320" y="49530"/>
                  </a:lnTo>
                  <a:lnTo>
                    <a:pt x="126212" y="53340"/>
                  </a:lnTo>
                  <a:lnTo>
                    <a:pt x="124980" y="54610"/>
                  </a:lnTo>
                  <a:lnTo>
                    <a:pt x="124294" y="59359"/>
                  </a:lnTo>
                  <a:lnTo>
                    <a:pt x="124180" y="63500"/>
                  </a:lnTo>
                  <a:lnTo>
                    <a:pt x="127114" y="68580"/>
                  </a:lnTo>
                  <a:lnTo>
                    <a:pt x="129616" y="73660"/>
                  </a:lnTo>
                  <a:lnTo>
                    <a:pt x="129387" y="74930"/>
                  </a:lnTo>
                  <a:lnTo>
                    <a:pt x="127165" y="77470"/>
                  </a:lnTo>
                  <a:lnTo>
                    <a:pt x="126631" y="77470"/>
                  </a:lnTo>
                  <a:lnTo>
                    <a:pt x="125171" y="76200"/>
                  </a:lnTo>
                  <a:lnTo>
                    <a:pt x="123063" y="80010"/>
                  </a:lnTo>
                  <a:lnTo>
                    <a:pt x="121005" y="81280"/>
                  </a:lnTo>
                  <a:lnTo>
                    <a:pt x="116217" y="83820"/>
                  </a:lnTo>
                  <a:lnTo>
                    <a:pt x="114147" y="83820"/>
                  </a:lnTo>
                  <a:lnTo>
                    <a:pt x="113474" y="82981"/>
                  </a:lnTo>
                  <a:lnTo>
                    <a:pt x="113474" y="118110"/>
                  </a:lnTo>
                  <a:lnTo>
                    <a:pt x="110591" y="130810"/>
                  </a:lnTo>
                  <a:lnTo>
                    <a:pt x="110413" y="132080"/>
                  </a:lnTo>
                  <a:lnTo>
                    <a:pt x="110375" y="134620"/>
                  </a:lnTo>
                  <a:lnTo>
                    <a:pt x="110566" y="137160"/>
                  </a:lnTo>
                  <a:lnTo>
                    <a:pt x="110324" y="137160"/>
                  </a:lnTo>
                  <a:lnTo>
                    <a:pt x="109728" y="137756"/>
                  </a:lnTo>
                  <a:lnTo>
                    <a:pt x="109728" y="154940"/>
                  </a:lnTo>
                  <a:lnTo>
                    <a:pt x="109524" y="157480"/>
                  </a:lnTo>
                  <a:lnTo>
                    <a:pt x="108648" y="161290"/>
                  </a:lnTo>
                  <a:lnTo>
                    <a:pt x="107937" y="161290"/>
                  </a:lnTo>
                  <a:lnTo>
                    <a:pt x="107937" y="167640"/>
                  </a:lnTo>
                  <a:lnTo>
                    <a:pt x="107924" y="180340"/>
                  </a:lnTo>
                  <a:lnTo>
                    <a:pt x="107175" y="182791"/>
                  </a:lnTo>
                  <a:lnTo>
                    <a:pt x="107073" y="183007"/>
                  </a:lnTo>
                  <a:lnTo>
                    <a:pt x="106565" y="183946"/>
                  </a:lnTo>
                  <a:lnTo>
                    <a:pt x="106565" y="191770"/>
                  </a:lnTo>
                  <a:lnTo>
                    <a:pt x="106489" y="192862"/>
                  </a:lnTo>
                  <a:lnTo>
                    <a:pt x="106489" y="205740"/>
                  </a:lnTo>
                  <a:lnTo>
                    <a:pt x="105879" y="208280"/>
                  </a:lnTo>
                  <a:lnTo>
                    <a:pt x="104051" y="209550"/>
                  </a:lnTo>
                  <a:lnTo>
                    <a:pt x="101955" y="208280"/>
                  </a:lnTo>
                  <a:lnTo>
                    <a:pt x="101117" y="204470"/>
                  </a:lnTo>
                  <a:lnTo>
                    <a:pt x="102666" y="201930"/>
                  </a:lnTo>
                  <a:lnTo>
                    <a:pt x="105930" y="201930"/>
                  </a:lnTo>
                  <a:lnTo>
                    <a:pt x="106489" y="205740"/>
                  </a:lnTo>
                  <a:lnTo>
                    <a:pt x="106489" y="192862"/>
                  </a:lnTo>
                  <a:lnTo>
                    <a:pt x="106476" y="193040"/>
                  </a:lnTo>
                  <a:lnTo>
                    <a:pt x="106133" y="194310"/>
                  </a:lnTo>
                  <a:lnTo>
                    <a:pt x="103428" y="194310"/>
                  </a:lnTo>
                  <a:lnTo>
                    <a:pt x="102387" y="193040"/>
                  </a:lnTo>
                  <a:lnTo>
                    <a:pt x="101625" y="190500"/>
                  </a:lnTo>
                  <a:lnTo>
                    <a:pt x="101790" y="190500"/>
                  </a:lnTo>
                  <a:lnTo>
                    <a:pt x="102196" y="189230"/>
                  </a:lnTo>
                  <a:lnTo>
                    <a:pt x="104203" y="187960"/>
                  </a:lnTo>
                  <a:lnTo>
                    <a:pt x="104838" y="187960"/>
                  </a:lnTo>
                  <a:lnTo>
                    <a:pt x="106006" y="190500"/>
                  </a:lnTo>
                  <a:lnTo>
                    <a:pt x="106286" y="191770"/>
                  </a:lnTo>
                  <a:lnTo>
                    <a:pt x="106565" y="191770"/>
                  </a:lnTo>
                  <a:lnTo>
                    <a:pt x="106565" y="183946"/>
                  </a:lnTo>
                  <a:lnTo>
                    <a:pt x="105765" y="185420"/>
                  </a:lnTo>
                  <a:lnTo>
                    <a:pt x="105295" y="185420"/>
                  </a:lnTo>
                  <a:lnTo>
                    <a:pt x="105092" y="184150"/>
                  </a:lnTo>
                  <a:lnTo>
                    <a:pt x="104800" y="184150"/>
                  </a:lnTo>
                  <a:lnTo>
                    <a:pt x="104051" y="181610"/>
                  </a:lnTo>
                  <a:lnTo>
                    <a:pt x="103746" y="180340"/>
                  </a:lnTo>
                  <a:lnTo>
                    <a:pt x="104038" y="176530"/>
                  </a:lnTo>
                  <a:lnTo>
                    <a:pt x="104533" y="175260"/>
                  </a:lnTo>
                  <a:lnTo>
                    <a:pt x="106019" y="175260"/>
                  </a:lnTo>
                  <a:lnTo>
                    <a:pt x="106845" y="176530"/>
                  </a:lnTo>
                  <a:lnTo>
                    <a:pt x="107924" y="180340"/>
                  </a:lnTo>
                  <a:lnTo>
                    <a:pt x="107924" y="167703"/>
                  </a:lnTo>
                  <a:lnTo>
                    <a:pt x="107645" y="168910"/>
                  </a:lnTo>
                  <a:lnTo>
                    <a:pt x="107124" y="170180"/>
                  </a:lnTo>
                  <a:lnTo>
                    <a:pt x="104927" y="171450"/>
                  </a:lnTo>
                  <a:lnTo>
                    <a:pt x="103911" y="171450"/>
                  </a:lnTo>
                  <a:lnTo>
                    <a:pt x="104330" y="168910"/>
                  </a:lnTo>
                  <a:lnTo>
                    <a:pt x="104762" y="167640"/>
                  </a:lnTo>
                  <a:lnTo>
                    <a:pt x="106057" y="165100"/>
                  </a:lnTo>
                  <a:lnTo>
                    <a:pt x="107073" y="165100"/>
                  </a:lnTo>
                  <a:lnTo>
                    <a:pt x="107797" y="167640"/>
                  </a:lnTo>
                  <a:lnTo>
                    <a:pt x="107937" y="167640"/>
                  </a:lnTo>
                  <a:lnTo>
                    <a:pt x="107937" y="161290"/>
                  </a:lnTo>
                  <a:lnTo>
                    <a:pt x="106045" y="162560"/>
                  </a:lnTo>
                  <a:lnTo>
                    <a:pt x="105537" y="162560"/>
                  </a:lnTo>
                  <a:lnTo>
                    <a:pt x="105130" y="160020"/>
                  </a:lnTo>
                  <a:lnTo>
                    <a:pt x="105117" y="157480"/>
                  </a:lnTo>
                  <a:lnTo>
                    <a:pt x="105143" y="156210"/>
                  </a:lnTo>
                  <a:lnTo>
                    <a:pt x="105727" y="153670"/>
                  </a:lnTo>
                  <a:lnTo>
                    <a:pt x="108978" y="153670"/>
                  </a:lnTo>
                  <a:lnTo>
                    <a:pt x="109728" y="154940"/>
                  </a:lnTo>
                  <a:lnTo>
                    <a:pt x="109728" y="137756"/>
                  </a:lnTo>
                  <a:lnTo>
                    <a:pt x="107746" y="139700"/>
                  </a:lnTo>
                  <a:lnTo>
                    <a:pt x="106895" y="140970"/>
                  </a:lnTo>
                  <a:lnTo>
                    <a:pt x="106172" y="143510"/>
                  </a:lnTo>
                  <a:lnTo>
                    <a:pt x="106019" y="143510"/>
                  </a:lnTo>
                  <a:lnTo>
                    <a:pt x="105587" y="144780"/>
                  </a:lnTo>
                  <a:lnTo>
                    <a:pt x="105283" y="146050"/>
                  </a:lnTo>
                  <a:lnTo>
                    <a:pt x="103886" y="146050"/>
                  </a:lnTo>
                  <a:lnTo>
                    <a:pt x="105638" y="148590"/>
                  </a:lnTo>
                  <a:lnTo>
                    <a:pt x="106159" y="151130"/>
                  </a:lnTo>
                  <a:lnTo>
                    <a:pt x="103416" y="153670"/>
                  </a:lnTo>
                  <a:lnTo>
                    <a:pt x="103009" y="153670"/>
                  </a:lnTo>
                  <a:lnTo>
                    <a:pt x="102489" y="154940"/>
                  </a:lnTo>
                  <a:lnTo>
                    <a:pt x="102044" y="156210"/>
                  </a:lnTo>
                  <a:lnTo>
                    <a:pt x="100952" y="157480"/>
                  </a:lnTo>
                  <a:lnTo>
                    <a:pt x="101053" y="160020"/>
                  </a:lnTo>
                  <a:lnTo>
                    <a:pt x="101282" y="161290"/>
                  </a:lnTo>
                  <a:lnTo>
                    <a:pt x="101523" y="163830"/>
                  </a:lnTo>
                  <a:lnTo>
                    <a:pt x="101180" y="163830"/>
                  </a:lnTo>
                  <a:lnTo>
                    <a:pt x="99860" y="165798"/>
                  </a:lnTo>
                  <a:lnTo>
                    <a:pt x="99860" y="219710"/>
                  </a:lnTo>
                  <a:lnTo>
                    <a:pt x="99682" y="220980"/>
                  </a:lnTo>
                  <a:lnTo>
                    <a:pt x="99034" y="223520"/>
                  </a:lnTo>
                  <a:lnTo>
                    <a:pt x="98755" y="223520"/>
                  </a:lnTo>
                  <a:lnTo>
                    <a:pt x="98755" y="229870"/>
                  </a:lnTo>
                  <a:lnTo>
                    <a:pt x="98628" y="229870"/>
                  </a:lnTo>
                  <a:lnTo>
                    <a:pt x="98221" y="231140"/>
                  </a:lnTo>
                  <a:lnTo>
                    <a:pt x="97917" y="231140"/>
                  </a:lnTo>
                  <a:lnTo>
                    <a:pt x="96875" y="232410"/>
                  </a:lnTo>
                  <a:lnTo>
                    <a:pt x="96469" y="233680"/>
                  </a:lnTo>
                  <a:lnTo>
                    <a:pt x="96545" y="234950"/>
                  </a:lnTo>
                  <a:lnTo>
                    <a:pt x="96354" y="236220"/>
                  </a:lnTo>
                  <a:lnTo>
                    <a:pt x="92354" y="238760"/>
                  </a:lnTo>
                  <a:lnTo>
                    <a:pt x="89471" y="238760"/>
                  </a:lnTo>
                  <a:lnTo>
                    <a:pt x="89128" y="237490"/>
                  </a:lnTo>
                  <a:lnTo>
                    <a:pt x="89687" y="237490"/>
                  </a:lnTo>
                  <a:lnTo>
                    <a:pt x="90170" y="236220"/>
                  </a:lnTo>
                  <a:lnTo>
                    <a:pt x="92163" y="233680"/>
                  </a:lnTo>
                  <a:lnTo>
                    <a:pt x="92557" y="232410"/>
                  </a:lnTo>
                  <a:lnTo>
                    <a:pt x="91871" y="229870"/>
                  </a:lnTo>
                  <a:lnTo>
                    <a:pt x="91821" y="228600"/>
                  </a:lnTo>
                  <a:lnTo>
                    <a:pt x="91592" y="227330"/>
                  </a:lnTo>
                  <a:lnTo>
                    <a:pt x="91554" y="226060"/>
                  </a:lnTo>
                  <a:lnTo>
                    <a:pt x="93218" y="224790"/>
                  </a:lnTo>
                  <a:lnTo>
                    <a:pt x="94284" y="224790"/>
                  </a:lnTo>
                  <a:lnTo>
                    <a:pt x="96812" y="226060"/>
                  </a:lnTo>
                  <a:lnTo>
                    <a:pt x="97624" y="227330"/>
                  </a:lnTo>
                  <a:lnTo>
                    <a:pt x="98755" y="229870"/>
                  </a:lnTo>
                  <a:lnTo>
                    <a:pt x="98755" y="223520"/>
                  </a:lnTo>
                  <a:lnTo>
                    <a:pt x="96139" y="223520"/>
                  </a:lnTo>
                  <a:lnTo>
                    <a:pt x="95745" y="222250"/>
                  </a:lnTo>
                  <a:lnTo>
                    <a:pt x="95961" y="220980"/>
                  </a:lnTo>
                  <a:lnTo>
                    <a:pt x="96088" y="219710"/>
                  </a:lnTo>
                  <a:lnTo>
                    <a:pt x="96278" y="217170"/>
                  </a:lnTo>
                  <a:lnTo>
                    <a:pt x="96151" y="215900"/>
                  </a:lnTo>
                  <a:lnTo>
                    <a:pt x="94780" y="214630"/>
                  </a:lnTo>
                  <a:lnTo>
                    <a:pt x="94513" y="214630"/>
                  </a:lnTo>
                  <a:lnTo>
                    <a:pt x="94107" y="213360"/>
                  </a:lnTo>
                  <a:lnTo>
                    <a:pt x="94081" y="212090"/>
                  </a:lnTo>
                  <a:lnTo>
                    <a:pt x="95897" y="212090"/>
                  </a:lnTo>
                  <a:lnTo>
                    <a:pt x="97409" y="213360"/>
                  </a:lnTo>
                  <a:lnTo>
                    <a:pt x="98323" y="214630"/>
                  </a:lnTo>
                  <a:lnTo>
                    <a:pt x="99212" y="217170"/>
                  </a:lnTo>
                  <a:lnTo>
                    <a:pt x="99860" y="219710"/>
                  </a:lnTo>
                  <a:lnTo>
                    <a:pt x="99860" y="165798"/>
                  </a:lnTo>
                  <a:lnTo>
                    <a:pt x="99161" y="166839"/>
                  </a:lnTo>
                  <a:lnTo>
                    <a:pt x="99161" y="204470"/>
                  </a:lnTo>
                  <a:lnTo>
                    <a:pt x="98437" y="208280"/>
                  </a:lnTo>
                  <a:lnTo>
                    <a:pt x="96329" y="209550"/>
                  </a:lnTo>
                  <a:lnTo>
                    <a:pt x="94983" y="208280"/>
                  </a:lnTo>
                  <a:lnTo>
                    <a:pt x="94576" y="207010"/>
                  </a:lnTo>
                  <a:lnTo>
                    <a:pt x="94157" y="207010"/>
                  </a:lnTo>
                  <a:lnTo>
                    <a:pt x="93383" y="208280"/>
                  </a:lnTo>
                  <a:lnTo>
                    <a:pt x="93167" y="208280"/>
                  </a:lnTo>
                  <a:lnTo>
                    <a:pt x="93853" y="212090"/>
                  </a:lnTo>
                  <a:lnTo>
                    <a:pt x="92087" y="214630"/>
                  </a:lnTo>
                  <a:lnTo>
                    <a:pt x="90233" y="217170"/>
                  </a:lnTo>
                  <a:lnTo>
                    <a:pt x="89941" y="217170"/>
                  </a:lnTo>
                  <a:lnTo>
                    <a:pt x="89293" y="215900"/>
                  </a:lnTo>
                  <a:lnTo>
                    <a:pt x="89344" y="214630"/>
                  </a:lnTo>
                  <a:lnTo>
                    <a:pt x="89382" y="210820"/>
                  </a:lnTo>
                  <a:lnTo>
                    <a:pt x="88595" y="209550"/>
                  </a:lnTo>
                  <a:lnTo>
                    <a:pt x="88341" y="209448"/>
                  </a:lnTo>
                  <a:lnTo>
                    <a:pt x="88341" y="224790"/>
                  </a:lnTo>
                  <a:lnTo>
                    <a:pt x="87896" y="227812"/>
                  </a:lnTo>
                  <a:lnTo>
                    <a:pt x="87896" y="241300"/>
                  </a:lnTo>
                  <a:lnTo>
                    <a:pt x="86690" y="246380"/>
                  </a:lnTo>
                  <a:lnTo>
                    <a:pt x="83858" y="246380"/>
                  </a:lnTo>
                  <a:lnTo>
                    <a:pt x="80822" y="245249"/>
                  </a:lnTo>
                  <a:lnTo>
                    <a:pt x="80822" y="266700"/>
                  </a:lnTo>
                  <a:lnTo>
                    <a:pt x="80708" y="267970"/>
                  </a:lnTo>
                  <a:lnTo>
                    <a:pt x="80225" y="270510"/>
                  </a:lnTo>
                  <a:lnTo>
                    <a:pt x="80225" y="275590"/>
                  </a:lnTo>
                  <a:lnTo>
                    <a:pt x="80352" y="289560"/>
                  </a:lnTo>
                  <a:lnTo>
                    <a:pt x="79806" y="290830"/>
                  </a:lnTo>
                  <a:lnTo>
                    <a:pt x="79273" y="293370"/>
                  </a:lnTo>
                  <a:lnTo>
                    <a:pt x="77266" y="293370"/>
                  </a:lnTo>
                  <a:lnTo>
                    <a:pt x="76606" y="290830"/>
                  </a:lnTo>
                  <a:lnTo>
                    <a:pt x="76288" y="288290"/>
                  </a:lnTo>
                  <a:lnTo>
                    <a:pt x="74942" y="279400"/>
                  </a:lnTo>
                  <a:lnTo>
                    <a:pt x="73596" y="269240"/>
                  </a:lnTo>
                  <a:lnTo>
                    <a:pt x="73355" y="264160"/>
                  </a:lnTo>
                  <a:lnTo>
                    <a:pt x="73418" y="261620"/>
                  </a:lnTo>
                  <a:lnTo>
                    <a:pt x="73990" y="255270"/>
                  </a:lnTo>
                  <a:lnTo>
                    <a:pt x="74091" y="252730"/>
                  </a:lnTo>
                  <a:lnTo>
                    <a:pt x="75577" y="251460"/>
                  </a:lnTo>
                  <a:lnTo>
                    <a:pt x="76149" y="251460"/>
                  </a:lnTo>
                  <a:lnTo>
                    <a:pt x="76720" y="252730"/>
                  </a:lnTo>
                  <a:lnTo>
                    <a:pt x="78841" y="256540"/>
                  </a:lnTo>
                  <a:lnTo>
                    <a:pt x="80200" y="260350"/>
                  </a:lnTo>
                  <a:lnTo>
                    <a:pt x="80759" y="264160"/>
                  </a:lnTo>
                  <a:lnTo>
                    <a:pt x="80822" y="266700"/>
                  </a:lnTo>
                  <a:lnTo>
                    <a:pt x="80822" y="245249"/>
                  </a:lnTo>
                  <a:lnTo>
                    <a:pt x="80454" y="245110"/>
                  </a:lnTo>
                  <a:lnTo>
                    <a:pt x="83032" y="243840"/>
                  </a:lnTo>
                  <a:lnTo>
                    <a:pt x="83921" y="241300"/>
                  </a:lnTo>
                  <a:lnTo>
                    <a:pt x="84594" y="238760"/>
                  </a:lnTo>
                  <a:lnTo>
                    <a:pt x="86626" y="238760"/>
                  </a:lnTo>
                  <a:lnTo>
                    <a:pt x="87896" y="241300"/>
                  </a:lnTo>
                  <a:lnTo>
                    <a:pt x="87896" y="227812"/>
                  </a:lnTo>
                  <a:lnTo>
                    <a:pt x="87591" y="229870"/>
                  </a:lnTo>
                  <a:lnTo>
                    <a:pt x="86360" y="231140"/>
                  </a:lnTo>
                  <a:lnTo>
                    <a:pt x="83426" y="233680"/>
                  </a:lnTo>
                  <a:lnTo>
                    <a:pt x="81432" y="234950"/>
                  </a:lnTo>
                  <a:lnTo>
                    <a:pt x="81153" y="236220"/>
                  </a:lnTo>
                  <a:lnTo>
                    <a:pt x="82118" y="238760"/>
                  </a:lnTo>
                  <a:lnTo>
                    <a:pt x="81559" y="240030"/>
                  </a:lnTo>
                  <a:lnTo>
                    <a:pt x="79057" y="241300"/>
                  </a:lnTo>
                  <a:lnTo>
                    <a:pt x="75882" y="241300"/>
                  </a:lnTo>
                  <a:lnTo>
                    <a:pt x="76796" y="240030"/>
                  </a:lnTo>
                  <a:lnTo>
                    <a:pt x="77533" y="238760"/>
                  </a:lnTo>
                  <a:lnTo>
                    <a:pt x="77444" y="237490"/>
                  </a:lnTo>
                  <a:lnTo>
                    <a:pt x="77279" y="234950"/>
                  </a:lnTo>
                  <a:lnTo>
                    <a:pt x="76644" y="233680"/>
                  </a:lnTo>
                  <a:lnTo>
                    <a:pt x="74218" y="232410"/>
                  </a:lnTo>
                  <a:lnTo>
                    <a:pt x="73723" y="231140"/>
                  </a:lnTo>
                  <a:lnTo>
                    <a:pt x="73660" y="228600"/>
                  </a:lnTo>
                  <a:lnTo>
                    <a:pt x="73799" y="228600"/>
                  </a:lnTo>
                  <a:lnTo>
                    <a:pt x="75526" y="227330"/>
                  </a:lnTo>
                  <a:lnTo>
                    <a:pt x="76174" y="227330"/>
                  </a:lnTo>
                  <a:lnTo>
                    <a:pt x="77355" y="228600"/>
                  </a:lnTo>
                  <a:lnTo>
                    <a:pt x="77965" y="229870"/>
                  </a:lnTo>
                  <a:lnTo>
                    <a:pt x="80149" y="232410"/>
                  </a:lnTo>
                  <a:lnTo>
                    <a:pt x="82156" y="232410"/>
                  </a:lnTo>
                  <a:lnTo>
                    <a:pt x="84709" y="228600"/>
                  </a:lnTo>
                  <a:lnTo>
                    <a:pt x="84543" y="227330"/>
                  </a:lnTo>
                  <a:lnTo>
                    <a:pt x="84378" y="226060"/>
                  </a:lnTo>
                  <a:lnTo>
                    <a:pt x="81305" y="223520"/>
                  </a:lnTo>
                  <a:lnTo>
                    <a:pt x="80441" y="222250"/>
                  </a:lnTo>
                  <a:lnTo>
                    <a:pt x="79362" y="219710"/>
                  </a:lnTo>
                  <a:lnTo>
                    <a:pt x="78638" y="219710"/>
                  </a:lnTo>
                  <a:lnTo>
                    <a:pt x="77609" y="218440"/>
                  </a:lnTo>
                  <a:lnTo>
                    <a:pt x="77076" y="218440"/>
                  </a:lnTo>
                  <a:lnTo>
                    <a:pt x="76187" y="217170"/>
                  </a:lnTo>
                  <a:lnTo>
                    <a:pt x="76581" y="215900"/>
                  </a:lnTo>
                  <a:lnTo>
                    <a:pt x="79552" y="215900"/>
                  </a:lnTo>
                  <a:lnTo>
                    <a:pt x="81318" y="217170"/>
                  </a:lnTo>
                  <a:lnTo>
                    <a:pt x="84124" y="219710"/>
                  </a:lnTo>
                  <a:lnTo>
                    <a:pt x="85090" y="219710"/>
                  </a:lnTo>
                  <a:lnTo>
                    <a:pt x="87693" y="223520"/>
                  </a:lnTo>
                  <a:lnTo>
                    <a:pt x="88341" y="224790"/>
                  </a:lnTo>
                  <a:lnTo>
                    <a:pt x="88341" y="209448"/>
                  </a:lnTo>
                  <a:lnTo>
                    <a:pt x="85750" y="208280"/>
                  </a:lnTo>
                  <a:lnTo>
                    <a:pt x="84912" y="208280"/>
                  </a:lnTo>
                  <a:lnTo>
                    <a:pt x="83261" y="207010"/>
                  </a:lnTo>
                  <a:lnTo>
                    <a:pt x="82613" y="207010"/>
                  </a:lnTo>
                  <a:lnTo>
                    <a:pt x="82727" y="204470"/>
                  </a:lnTo>
                  <a:lnTo>
                    <a:pt x="86868" y="204470"/>
                  </a:lnTo>
                  <a:lnTo>
                    <a:pt x="90627" y="205740"/>
                  </a:lnTo>
                  <a:lnTo>
                    <a:pt x="91579" y="205740"/>
                  </a:lnTo>
                  <a:lnTo>
                    <a:pt x="92621" y="204470"/>
                  </a:lnTo>
                  <a:lnTo>
                    <a:pt x="93662" y="203200"/>
                  </a:lnTo>
                  <a:lnTo>
                    <a:pt x="94068" y="201930"/>
                  </a:lnTo>
                  <a:lnTo>
                    <a:pt x="95427" y="200660"/>
                  </a:lnTo>
                  <a:lnTo>
                    <a:pt x="96151" y="200660"/>
                  </a:lnTo>
                  <a:lnTo>
                    <a:pt x="98602" y="203200"/>
                  </a:lnTo>
                  <a:lnTo>
                    <a:pt x="99161" y="204470"/>
                  </a:lnTo>
                  <a:lnTo>
                    <a:pt x="99161" y="166839"/>
                  </a:lnTo>
                  <a:lnTo>
                    <a:pt x="98615" y="167640"/>
                  </a:lnTo>
                  <a:lnTo>
                    <a:pt x="98107" y="170180"/>
                  </a:lnTo>
                  <a:lnTo>
                    <a:pt x="98196" y="176530"/>
                  </a:lnTo>
                  <a:lnTo>
                    <a:pt x="98005" y="179070"/>
                  </a:lnTo>
                  <a:lnTo>
                    <a:pt x="97726" y="180340"/>
                  </a:lnTo>
                  <a:lnTo>
                    <a:pt x="96189" y="181610"/>
                  </a:lnTo>
                  <a:lnTo>
                    <a:pt x="96151" y="183007"/>
                  </a:lnTo>
                  <a:lnTo>
                    <a:pt x="96024" y="184150"/>
                  </a:lnTo>
                  <a:lnTo>
                    <a:pt x="96012" y="185420"/>
                  </a:lnTo>
                  <a:lnTo>
                    <a:pt x="95453" y="186690"/>
                  </a:lnTo>
                  <a:lnTo>
                    <a:pt x="94576" y="187960"/>
                  </a:lnTo>
                  <a:lnTo>
                    <a:pt x="96456" y="187960"/>
                  </a:lnTo>
                  <a:lnTo>
                    <a:pt x="97307" y="189230"/>
                  </a:lnTo>
                  <a:lnTo>
                    <a:pt x="97256" y="190500"/>
                  </a:lnTo>
                  <a:lnTo>
                    <a:pt x="97167" y="191770"/>
                  </a:lnTo>
                  <a:lnTo>
                    <a:pt x="96913" y="193040"/>
                  </a:lnTo>
                  <a:lnTo>
                    <a:pt x="95554" y="193040"/>
                  </a:lnTo>
                  <a:lnTo>
                    <a:pt x="94881" y="191770"/>
                  </a:lnTo>
                  <a:lnTo>
                    <a:pt x="94576" y="191770"/>
                  </a:lnTo>
                  <a:lnTo>
                    <a:pt x="93472" y="190500"/>
                  </a:lnTo>
                  <a:lnTo>
                    <a:pt x="93853" y="189230"/>
                  </a:lnTo>
                  <a:lnTo>
                    <a:pt x="94449" y="187960"/>
                  </a:lnTo>
                  <a:lnTo>
                    <a:pt x="94576" y="187960"/>
                  </a:lnTo>
                  <a:lnTo>
                    <a:pt x="93129" y="187032"/>
                  </a:lnTo>
                  <a:lnTo>
                    <a:pt x="93129" y="194310"/>
                  </a:lnTo>
                  <a:lnTo>
                    <a:pt x="92024" y="199390"/>
                  </a:lnTo>
                  <a:lnTo>
                    <a:pt x="90043" y="200660"/>
                  </a:lnTo>
                  <a:lnTo>
                    <a:pt x="81165" y="200660"/>
                  </a:lnTo>
                  <a:lnTo>
                    <a:pt x="79603" y="198120"/>
                  </a:lnTo>
                  <a:lnTo>
                    <a:pt x="79489" y="196850"/>
                  </a:lnTo>
                  <a:lnTo>
                    <a:pt x="80518" y="196850"/>
                  </a:lnTo>
                  <a:lnTo>
                    <a:pt x="81318" y="195580"/>
                  </a:lnTo>
                  <a:lnTo>
                    <a:pt x="82486" y="196850"/>
                  </a:lnTo>
                  <a:lnTo>
                    <a:pt x="82829" y="196850"/>
                  </a:lnTo>
                  <a:lnTo>
                    <a:pt x="83693" y="198120"/>
                  </a:lnTo>
                  <a:lnTo>
                    <a:pt x="84150" y="198120"/>
                  </a:lnTo>
                  <a:lnTo>
                    <a:pt x="85928" y="199390"/>
                  </a:lnTo>
                  <a:lnTo>
                    <a:pt x="86690" y="199390"/>
                  </a:lnTo>
                  <a:lnTo>
                    <a:pt x="87718" y="198120"/>
                  </a:lnTo>
                  <a:lnTo>
                    <a:pt x="89509" y="195580"/>
                  </a:lnTo>
                  <a:lnTo>
                    <a:pt x="89509" y="194310"/>
                  </a:lnTo>
                  <a:lnTo>
                    <a:pt x="87388" y="191770"/>
                  </a:lnTo>
                  <a:lnTo>
                    <a:pt x="86537" y="191770"/>
                  </a:lnTo>
                  <a:lnTo>
                    <a:pt x="85001" y="189230"/>
                  </a:lnTo>
                  <a:lnTo>
                    <a:pt x="84861" y="187960"/>
                  </a:lnTo>
                  <a:lnTo>
                    <a:pt x="85217" y="186690"/>
                  </a:lnTo>
                  <a:lnTo>
                    <a:pt x="85407" y="186690"/>
                  </a:lnTo>
                  <a:lnTo>
                    <a:pt x="86652" y="185420"/>
                  </a:lnTo>
                  <a:lnTo>
                    <a:pt x="87744" y="185420"/>
                  </a:lnTo>
                  <a:lnTo>
                    <a:pt x="88925" y="186690"/>
                  </a:lnTo>
                  <a:lnTo>
                    <a:pt x="89877" y="190500"/>
                  </a:lnTo>
                  <a:lnTo>
                    <a:pt x="90601" y="191770"/>
                  </a:lnTo>
                  <a:lnTo>
                    <a:pt x="92976" y="193040"/>
                  </a:lnTo>
                  <a:lnTo>
                    <a:pt x="93129" y="194310"/>
                  </a:lnTo>
                  <a:lnTo>
                    <a:pt x="93129" y="187032"/>
                  </a:lnTo>
                  <a:lnTo>
                    <a:pt x="92608" y="186690"/>
                  </a:lnTo>
                  <a:lnTo>
                    <a:pt x="92087" y="186690"/>
                  </a:lnTo>
                  <a:lnTo>
                    <a:pt x="90360" y="185420"/>
                  </a:lnTo>
                  <a:lnTo>
                    <a:pt x="90322" y="184150"/>
                  </a:lnTo>
                  <a:lnTo>
                    <a:pt x="91897" y="182880"/>
                  </a:lnTo>
                  <a:lnTo>
                    <a:pt x="92430" y="182880"/>
                  </a:lnTo>
                  <a:lnTo>
                    <a:pt x="93878" y="180340"/>
                  </a:lnTo>
                  <a:lnTo>
                    <a:pt x="93967" y="179070"/>
                  </a:lnTo>
                  <a:lnTo>
                    <a:pt x="92557" y="176530"/>
                  </a:lnTo>
                  <a:lnTo>
                    <a:pt x="91833" y="176530"/>
                  </a:lnTo>
                  <a:lnTo>
                    <a:pt x="90538" y="173990"/>
                  </a:lnTo>
                  <a:lnTo>
                    <a:pt x="89839" y="173990"/>
                  </a:lnTo>
                  <a:lnTo>
                    <a:pt x="88531" y="171450"/>
                  </a:lnTo>
                  <a:lnTo>
                    <a:pt x="88734" y="170180"/>
                  </a:lnTo>
                  <a:lnTo>
                    <a:pt x="90805" y="168910"/>
                  </a:lnTo>
                  <a:lnTo>
                    <a:pt x="97688" y="168910"/>
                  </a:lnTo>
                  <a:lnTo>
                    <a:pt x="96596" y="166370"/>
                  </a:lnTo>
                  <a:lnTo>
                    <a:pt x="95973" y="165100"/>
                  </a:lnTo>
                  <a:lnTo>
                    <a:pt x="94310" y="162560"/>
                  </a:lnTo>
                  <a:lnTo>
                    <a:pt x="93078" y="161290"/>
                  </a:lnTo>
                  <a:lnTo>
                    <a:pt x="91490" y="158750"/>
                  </a:lnTo>
                  <a:lnTo>
                    <a:pt x="91020" y="157480"/>
                  </a:lnTo>
                  <a:lnTo>
                    <a:pt x="90538" y="154940"/>
                  </a:lnTo>
                  <a:lnTo>
                    <a:pt x="91478" y="153670"/>
                  </a:lnTo>
                  <a:lnTo>
                    <a:pt x="95288" y="153670"/>
                  </a:lnTo>
                  <a:lnTo>
                    <a:pt x="95478" y="154940"/>
                  </a:lnTo>
                  <a:lnTo>
                    <a:pt x="96024" y="157480"/>
                  </a:lnTo>
                  <a:lnTo>
                    <a:pt x="96380" y="157480"/>
                  </a:lnTo>
                  <a:lnTo>
                    <a:pt x="97828" y="158750"/>
                  </a:lnTo>
                  <a:lnTo>
                    <a:pt x="98348" y="158750"/>
                  </a:lnTo>
                  <a:lnTo>
                    <a:pt x="99695" y="156210"/>
                  </a:lnTo>
                  <a:lnTo>
                    <a:pt x="99695" y="154940"/>
                  </a:lnTo>
                  <a:lnTo>
                    <a:pt x="97256" y="153670"/>
                  </a:lnTo>
                  <a:lnTo>
                    <a:pt x="96875" y="152400"/>
                  </a:lnTo>
                  <a:lnTo>
                    <a:pt x="96913" y="149860"/>
                  </a:lnTo>
                  <a:lnTo>
                    <a:pt x="96926" y="146050"/>
                  </a:lnTo>
                  <a:lnTo>
                    <a:pt x="96431" y="142240"/>
                  </a:lnTo>
                  <a:lnTo>
                    <a:pt x="97028" y="139700"/>
                  </a:lnTo>
                  <a:lnTo>
                    <a:pt x="98933" y="137160"/>
                  </a:lnTo>
                  <a:lnTo>
                    <a:pt x="100711" y="137160"/>
                  </a:lnTo>
                  <a:lnTo>
                    <a:pt x="100787" y="138430"/>
                  </a:lnTo>
                  <a:lnTo>
                    <a:pt x="100291" y="142240"/>
                  </a:lnTo>
                  <a:lnTo>
                    <a:pt x="101117" y="143510"/>
                  </a:lnTo>
                  <a:lnTo>
                    <a:pt x="103403" y="146050"/>
                  </a:lnTo>
                  <a:lnTo>
                    <a:pt x="103886" y="146050"/>
                  </a:lnTo>
                  <a:lnTo>
                    <a:pt x="103466" y="144780"/>
                  </a:lnTo>
                  <a:lnTo>
                    <a:pt x="103428" y="142240"/>
                  </a:lnTo>
                  <a:lnTo>
                    <a:pt x="103822" y="138430"/>
                  </a:lnTo>
                  <a:lnTo>
                    <a:pt x="103352" y="135890"/>
                  </a:lnTo>
                  <a:lnTo>
                    <a:pt x="101727" y="133350"/>
                  </a:lnTo>
                  <a:lnTo>
                    <a:pt x="101066" y="132080"/>
                  </a:lnTo>
                  <a:lnTo>
                    <a:pt x="99936" y="129540"/>
                  </a:lnTo>
                  <a:lnTo>
                    <a:pt x="100076" y="128270"/>
                  </a:lnTo>
                  <a:lnTo>
                    <a:pt x="101714" y="127000"/>
                  </a:lnTo>
                  <a:lnTo>
                    <a:pt x="103505" y="127000"/>
                  </a:lnTo>
                  <a:lnTo>
                    <a:pt x="104813" y="129540"/>
                  </a:lnTo>
                  <a:lnTo>
                    <a:pt x="105283" y="129540"/>
                  </a:lnTo>
                  <a:lnTo>
                    <a:pt x="106273" y="132080"/>
                  </a:lnTo>
                  <a:lnTo>
                    <a:pt x="107276" y="133350"/>
                  </a:lnTo>
                  <a:lnTo>
                    <a:pt x="107886" y="133350"/>
                  </a:lnTo>
                  <a:lnTo>
                    <a:pt x="108051" y="130810"/>
                  </a:lnTo>
                  <a:lnTo>
                    <a:pt x="108229" y="127000"/>
                  </a:lnTo>
                  <a:lnTo>
                    <a:pt x="107823" y="125730"/>
                  </a:lnTo>
                  <a:lnTo>
                    <a:pt x="106197" y="124460"/>
                  </a:lnTo>
                  <a:lnTo>
                    <a:pt x="104584" y="123190"/>
                  </a:lnTo>
                  <a:lnTo>
                    <a:pt x="104051" y="121920"/>
                  </a:lnTo>
                  <a:lnTo>
                    <a:pt x="104292" y="118110"/>
                  </a:lnTo>
                  <a:lnTo>
                    <a:pt x="104635" y="116840"/>
                  </a:lnTo>
                  <a:lnTo>
                    <a:pt x="104381" y="115570"/>
                  </a:lnTo>
                  <a:lnTo>
                    <a:pt x="103009" y="113030"/>
                  </a:lnTo>
                  <a:lnTo>
                    <a:pt x="102679" y="113030"/>
                  </a:lnTo>
                  <a:lnTo>
                    <a:pt x="102450" y="111887"/>
                  </a:lnTo>
                  <a:lnTo>
                    <a:pt x="102450" y="118110"/>
                  </a:lnTo>
                  <a:lnTo>
                    <a:pt x="101180" y="121920"/>
                  </a:lnTo>
                  <a:lnTo>
                    <a:pt x="99377" y="123190"/>
                  </a:lnTo>
                  <a:lnTo>
                    <a:pt x="96532" y="124460"/>
                  </a:lnTo>
                  <a:lnTo>
                    <a:pt x="95669" y="124460"/>
                  </a:lnTo>
                  <a:lnTo>
                    <a:pt x="94932" y="121920"/>
                  </a:lnTo>
                  <a:lnTo>
                    <a:pt x="94665" y="120650"/>
                  </a:lnTo>
                  <a:lnTo>
                    <a:pt x="94399" y="116840"/>
                  </a:lnTo>
                  <a:lnTo>
                    <a:pt x="92316" y="115570"/>
                  </a:lnTo>
                  <a:lnTo>
                    <a:pt x="86436" y="114300"/>
                  </a:lnTo>
                  <a:lnTo>
                    <a:pt x="83273" y="114300"/>
                  </a:lnTo>
                  <a:lnTo>
                    <a:pt x="82257" y="113030"/>
                  </a:lnTo>
                  <a:lnTo>
                    <a:pt x="81775" y="110490"/>
                  </a:lnTo>
                  <a:lnTo>
                    <a:pt x="81394" y="109220"/>
                  </a:lnTo>
                  <a:lnTo>
                    <a:pt x="81114" y="109220"/>
                  </a:lnTo>
                  <a:lnTo>
                    <a:pt x="80784" y="107950"/>
                  </a:lnTo>
                  <a:lnTo>
                    <a:pt x="79400" y="111760"/>
                  </a:lnTo>
                  <a:lnTo>
                    <a:pt x="80479" y="116840"/>
                  </a:lnTo>
                  <a:lnTo>
                    <a:pt x="84137" y="120650"/>
                  </a:lnTo>
                  <a:lnTo>
                    <a:pt x="84848" y="120650"/>
                  </a:lnTo>
                  <a:lnTo>
                    <a:pt x="87515" y="121920"/>
                  </a:lnTo>
                  <a:lnTo>
                    <a:pt x="89522" y="121920"/>
                  </a:lnTo>
                  <a:lnTo>
                    <a:pt x="93751" y="123190"/>
                  </a:lnTo>
                  <a:lnTo>
                    <a:pt x="96977" y="125730"/>
                  </a:lnTo>
                  <a:lnTo>
                    <a:pt x="98488" y="127000"/>
                  </a:lnTo>
                  <a:lnTo>
                    <a:pt x="99174" y="132080"/>
                  </a:lnTo>
                  <a:lnTo>
                    <a:pt x="98412" y="133350"/>
                  </a:lnTo>
                  <a:lnTo>
                    <a:pt x="94881" y="135890"/>
                  </a:lnTo>
                  <a:lnTo>
                    <a:pt x="93941" y="136499"/>
                  </a:lnTo>
                  <a:lnTo>
                    <a:pt x="93941" y="142240"/>
                  </a:lnTo>
                  <a:lnTo>
                    <a:pt x="93345" y="147320"/>
                  </a:lnTo>
                  <a:lnTo>
                    <a:pt x="89255" y="149860"/>
                  </a:lnTo>
                  <a:lnTo>
                    <a:pt x="84175" y="149860"/>
                  </a:lnTo>
                  <a:lnTo>
                    <a:pt x="82638" y="148590"/>
                  </a:lnTo>
                  <a:lnTo>
                    <a:pt x="81140" y="148590"/>
                  </a:lnTo>
                  <a:lnTo>
                    <a:pt x="81559" y="149860"/>
                  </a:lnTo>
                  <a:lnTo>
                    <a:pt x="82651" y="151130"/>
                  </a:lnTo>
                  <a:lnTo>
                    <a:pt x="83413" y="151130"/>
                  </a:lnTo>
                  <a:lnTo>
                    <a:pt x="87401" y="153670"/>
                  </a:lnTo>
                  <a:lnTo>
                    <a:pt x="88963" y="156210"/>
                  </a:lnTo>
                  <a:lnTo>
                    <a:pt x="89725" y="161290"/>
                  </a:lnTo>
                  <a:lnTo>
                    <a:pt x="88925" y="162560"/>
                  </a:lnTo>
                  <a:lnTo>
                    <a:pt x="85471" y="165100"/>
                  </a:lnTo>
                  <a:lnTo>
                    <a:pt x="78816" y="165100"/>
                  </a:lnTo>
                  <a:lnTo>
                    <a:pt x="78460" y="166370"/>
                  </a:lnTo>
                  <a:lnTo>
                    <a:pt x="80543" y="167640"/>
                  </a:lnTo>
                  <a:lnTo>
                    <a:pt x="81686" y="168910"/>
                  </a:lnTo>
                  <a:lnTo>
                    <a:pt x="82918" y="170180"/>
                  </a:lnTo>
                  <a:lnTo>
                    <a:pt x="83642" y="171450"/>
                  </a:lnTo>
                  <a:lnTo>
                    <a:pt x="85496" y="172720"/>
                  </a:lnTo>
                  <a:lnTo>
                    <a:pt x="85852" y="172720"/>
                  </a:lnTo>
                  <a:lnTo>
                    <a:pt x="85102" y="176530"/>
                  </a:lnTo>
                  <a:lnTo>
                    <a:pt x="84162" y="177800"/>
                  </a:lnTo>
                  <a:lnTo>
                    <a:pt x="81407" y="180340"/>
                  </a:lnTo>
                  <a:lnTo>
                    <a:pt x="80251" y="180340"/>
                  </a:lnTo>
                  <a:lnTo>
                    <a:pt x="78371" y="181610"/>
                  </a:lnTo>
                  <a:lnTo>
                    <a:pt x="76657" y="181610"/>
                  </a:lnTo>
                  <a:lnTo>
                    <a:pt x="77012" y="182880"/>
                  </a:lnTo>
                  <a:lnTo>
                    <a:pt x="77228" y="182880"/>
                  </a:lnTo>
                  <a:lnTo>
                    <a:pt x="78117" y="184150"/>
                  </a:lnTo>
                  <a:lnTo>
                    <a:pt x="81356" y="187960"/>
                  </a:lnTo>
                  <a:lnTo>
                    <a:pt x="81597" y="189230"/>
                  </a:lnTo>
                  <a:lnTo>
                    <a:pt x="79108" y="194310"/>
                  </a:lnTo>
                  <a:lnTo>
                    <a:pt x="77304" y="195580"/>
                  </a:lnTo>
                  <a:lnTo>
                    <a:pt x="73774" y="196850"/>
                  </a:lnTo>
                  <a:lnTo>
                    <a:pt x="72453" y="196850"/>
                  </a:lnTo>
                  <a:lnTo>
                    <a:pt x="73025" y="198120"/>
                  </a:lnTo>
                  <a:lnTo>
                    <a:pt x="74091" y="198120"/>
                  </a:lnTo>
                  <a:lnTo>
                    <a:pt x="75869" y="199390"/>
                  </a:lnTo>
                  <a:lnTo>
                    <a:pt x="76758" y="199390"/>
                  </a:lnTo>
                  <a:lnTo>
                    <a:pt x="79108" y="201930"/>
                  </a:lnTo>
                  <a:lnTo>
                    <a:pt x="79692" y="203200"/>
                  </a:lnTo>
                  <a:lnTo>
                    <a:pt x="78879" y="207010"/>
                  </a:lnTo>
                  <a:lnTo>
                    <a:pt x="75984" y="210820"/>
                  </a:lnTo>
                  <a:lnTo>
                    <a:pt x="72809" y="210820"/>
                  </a:lnTo>
                  <a:lnTo>
                    <a:pt x="73418" y="209550"/>
                  </a:lnTo>
                  <a:lnTo>
                    <a:pt x="73787" y="208280"/>
                  </a:lnTo>
                  <a:lnTo>
                    <a:pt x="74117" y="207010"/>
                  </a:lnTo>
                  <a:lnTo>
                    <a:pt x="74371" y="204470"/>
                  </a:lnTo>
                  <a:lnTo>
                    <a:pt x="73748" y="203200"/>
                  </a:lnTo>
                  <a:lnTo>
                    <a:pt x="72339" y="201942"/>
                  </a:lnTo>
                  <a:lnTo>
                    <a:pt x="72339" y="245110"/>
                  </a:lnTo>
                  <a:lnTo>
                    <a:pt x="72288" y="246380"/>
                  </a:lnTo>
                  <a:lnTo>
                    <a:pt x="71970" y="248920"/>
                  </a:lnTo>
                  <a:lnTo>
                    <a:pt x="70091" y="250190"/>
                  </a:lnTo>
                  <a:lnTo>
                    <a:pt x="66306" y="250190"/>
                  </a:lnTo>
                  <a:lnTo>
                    <a:pt x="65671" y="248920"/>
                  </a:lnTo>
                  <a:lnTo>
                    <a:pt x="66141" y="247650"/>
                  </a:lnTo>
                  <a:lnTo>
                    <a:pt x="67144" y="246380"/>
                  </a:lnTo>
                  <a:lnTo>
                    <a:pt x="67576" y="246380"/>
                  </a:lnTo>
                  <a:lnTo>
                    <a:pt x="69164" y="245110"/>
                  </a:lnTo>
                  <a:lnTo>
                    <a:pt x="69405" y="245110"/>
                  </a:lnTo>
                  <a:lnTo>
                    <a:pt x="68707" y="242570"/>
                  </a:lnTo>
                  <a:lnTo>
                    <a:pt x="68402" y="242570"/>
                  </a:lnTo>
                  <a:lnTo>
                    <a:pt x="67945" y="241300"/>
                  </a:lnTo>
                  <a:lnTo>
                    <a:pt x="67640" y="241300"/>
                  </a:lnTo>
                  <a:lnTo>
                    <a:pt x="67119" y="238760"/>
                  </a:lnTo>
                  <a:lnTo>
                    <a:pt x="68897" y="237490"/>
                  </a:lnTo>
                  <a:lnTo>
                    <a:pt x="70192" y="237490"/>
                  </a:lnTo>
                  <a:lnTo>
                    <a:pt x="71259" y="238760"/>
                  </a:lnTo>
                  <a:lnTo>
                    <a:pt x="71640" y="240030"/>
                  </a:lnTo>
                  <a:lnTo>
                    <a:pt x="72085" y="242570"/>
                  </a:lnTo>
                  <a:lnTo>
                    <a:pt x="72174" y="243840"/>
                  </a:lnTo>
                  <a:lnTo>
                    <a:pt x="72339" y="245110"/>
                  </a:lnTo>
                  <a:lnTo>
                    <a:pt x="72339" y="201942"/>
                  </a:lnTo>
                  <a:lnTo>
                    <a:pt x="72313" y="218440"/>
                  </a:lnTo>
                  <a:lnTo>
                    <a:pt x="72110" y="219710"/>
                  </a:lnTo>
                  <a:lnTo>
                    <a:pt x="69989" y="223520"/>
                  </a:lnTo>
                  <a:lnTo>
                    <a:pt x="64363" y="223520"/>
                  </a:lnTo>
                  <a:lnTo>
                    <a:pt x="64592" y="226060"/>
                  </a:lnTo>
                  <a:lnTo>
                    <a:pt x="64820" y="229870"/>
                  </a:lnTo>
                  <a:lnTo>
                    <a:pt x="63982" y="231140"/>
                  </a:lnTo>
                  <a:lnTo>
                    <a:pt x="61137" y="233680"/>
                  </a:lnTo>
                  <a:lnTo>
                    <a:pt x="59905" y="233680"/>
                  </a:lnTo>
                  <a:lnTo>
                    <a:pt x="58407" y="232410"/>
                  </a:lnTo>
                  <a:lnTo>
                    <a:pt x="59118" y="232410"/>
                  </a:lnTo>
                  <a:lnTo>
                    <a:pt x="59677" y="231140"/>
                  </a:lnTo>
                  <a:lnTo>
                    <a:pt x="62649" y="228600"/>
                  </a:lnTo>
                  <a:lnTo>
                    <a:pt x="62445" y="226060"/>
                  </a:lnTo>
                  <a:lnTo>
                    <a:pt x="59359" y="223520"/>
                  </a:lnTo>
                  <a:lnTo>
                    <a:pt x="58889" y="223520"/>
                  </a:lnTo>
                  <a:lnTo>
                    <a:pt x="56438" y="222250"/>
                  </a:lnTo>
                  <a:lnTo>
                    <a:pt x="55105" y="220980"/>
                  </a:lnTo>
                  <a:lnTo>
                    <a:pt x="54114" y="218440"/>
                  </a:lnTo>
                  <a:lnTo>
                    <a:pt x="54317" y="217170"/>
                  </a:lnTo>
                  <a:lnTo>
                    <a:pt x="56210" y="217170"/>
                  </a:lnTo>
                  <a:lnTo>
                    <a:pt x="57099" y="218440"/>
                  </a:lnTo>
                  <a:lnTo>
                    <a:pt x="57442" y="218440"/>
                  </a:lnTo>
                  <a:lnTo>
                    <a:pt x="59651" y="220980"/>
                  </a:lnTo>
                  <a:lnTo>
                    <a:pt x="61823" y="222250"/>
                  </a:lnTo>
                  <a:lnTo>
                    <a:pt x="65062" y="220980"/>
                  </a:lnTo>
                  <a:lnTo>
                    <a:pt x="65633" y="220980"/>
                  </a:lnTo>
                  <a:lnTo>
                    <a:pt x="67729" y="219710"/>
                  </a:lnTo>
                  <a:lnTo>
                    <a:pt x="68173" y="218440"/>
                  </a:lnTo>
                  <a:lnTo>
                    <a:pt x="67221" y="217170"/>
                  </a:lnTo>
                  <a:lnTo>
                    <a:pt x="66281" y="215900"/>
                  </a:lnTo>
                  <a:lnTo>
                    <a:pt x="65392" y="214630"/>
                  </a:lnTo>
                  <a:lnTo>
                    <a:pt x="62306" y="213360"/>
                  </a:lnTo>
                  <a:lnTo>
                    <a:pt x="61061" y="212090"/>
                  </a:lnTo>
                  <a:lnTo>
                    <a:pt x="59969" y="208280"/>
                  </a:lnTo>
                  <a:lnTo>
                    <a:pt x="59372" y="204470"/>
                  </a:lnTo>
                  <a:lnTo>
                    <a:pt x="59753" y="203200"/>
                  </a:lnTo>
                  <a:lnTo>
                    <a:pt x="62204" y="203200"/>
                  </a:lnTo>
                  <a:lnTo>
                    <a:pt x="63614" y="204470"/>
                  </a:lnTo>
                  <a:lnTo>
                    <a:pt x="64122" y="205740"/>
                  </a:lnTo>
                  <a:lnTo>
                    <a:pt x="63500" y="208280"/>
                  </a:lnTo>
                  <a:lnTo>
                    <a:pt x="63893" y="208280"/>
                  </a:lnTo>
                  <a:lnTo>
                    <a:pt x="65074" y="209550"/>
                  </a:lnTo>
                  <a:lnTo>
                    <a:pt x="67868" y="210820"/>
                  </a:lnTo>
                  <a:lnTo>
                    <a:pt x="69761" y="213360"/>
                  </a:lnTo>
                  <a:lnTo>
                    <a:pt x="72313" y="218440"/>
                  </a:lnTo>
                  <a:lnTo>
                    <a:pt x="72313" y="201930"/>
                  </a:lnTo>
                  <a:lnTo>
                    <a:pt x="70904" y="200660"/>
                  </a:lnTo>
                  <a:lnTo>
                    <a:pt x="69049" y="199390"/>
                  </a:lnTo>
                  <a:lnTo>
                    <a:pt x="66319" y="199390"/>
                  </a:lnTo>
                  <a:lnTo>
                    <a:pt x="62953" y="198120"/>
                  </a:lnTo>
                  <a:lnTo>
                    <a:pt x="61442" y="193040"/>
                  </a:lnTo>
                  <a:lnTo>
                    <a:pt x="64668" y="187960"/>
                  </a:lnTo>
                  <a:lnTo>
                    <a:pt x="66408" y="187960"/>
                  </a:lnTo>
                  <a:lnTo>
                    <a:pt x="67945" y="190500"/>
                  </a:lnTo>
                  <a:lnTo>
                    <a:pt x="68160" y="191770"/>
                  </a:lnTo>
                  <a:lnTo>
                    <a:pt x="68732" y="193040"/>
                  </a:lnTo>
                  <a:lnTo>
                    <a:pt x="68973" y="193040"/>
                  </a:lnTo>
                  <a:lnTo>
                    <a:pt x="70446" y="194310"/>
                  </a:lnTo>
                  <a:lnTo>
                    <a:pt x="72275" y="194310"/>
                  </a:lnTo>
                  <a:lnTo>
                    <a:pt x="74650" y="191770"/>
                  </a:lnTo>
                  <a:lnTo>
                    <a:pt x="74358" y="187960"/>
                  </a:lnTo>
                  <a:lnTo>
                    <a:pt x="71234" y="185407"/>
                  </a:lnTo>
                  <a:lnTo>
                    <a:pt x="69888" y="184150"/>
                  </a:lnTo>
                  <a:lnTo>
                    <a:pt x="67030" y="181610"/>
                  </a:lnTo>
                  <a:lnTo>
                    <a:pt x="66408" y="179070"/>
                  </a:lnTo>
                  <a:lnTo>
                    <a:pt x="67005" y="175260"/>
                  </a:lnTo>
                  <a:lnTo>
                    <a:pt x="70548" y="175260"/>
                  </a:lnTo>
                  <a:lnTo>
                    <a:pt x="71475" y="176530"/>
                  </a:lnTo>
                  <a:lnTo>
                    <a:pt x="73050" y="176530"/>
                  </a:lnTo>
                  <a:lnTo>
                    <a:pt x="73634" y="177800"/>
                  </a:lnTo>
                  <a:lnTo>
                    <a:pt x="76987" y="177800"/>
                  </a:lnTo>
                  <a:lnTo>
                    <a:pt x="78676" y="173990"/>
                  </a:lnTo>
                  <a:lnTo>
                    <a:pt x="78384" y="172720"/>
                  </a:lnTo>
                  <a:lnTo>
                    <a:pt x="75285" y="170180"/>
                  </a:lnTo>
                  <a:lnTo>
                    <a:pt x="73774" y="168910"/>
                  </a:lnTo>
                  <a:lnTo>
                    <a:pt x="71424" y="166370"/>
                  </a:lnTo>
                  <a:lnTo>
                    <a:pt x="70510" y="166370"/>
                  </a:lnTo>
                  <a:lnTo>
                    <a:pt x="68580" y="165100"/>
                  </a:lnTo>
                  <a:lnTo>
                    <a:pt x="68453" y="163830"/>
                  </a:lnTo>
                  <a:lnTo>
                    <a:pt x="69735" y="161290"/>
                  </a:lnTo>
                  <a:lnTo>
                    <a:pt x="70815" y="160020"/>
                  </a:lnTo>
                  <a:lnTo>
                    <a:pt x="73253" y="158750"/>
                  </a:lnTo>
                  <a:lnTo>
                    <a:pt x="73774" y="158750"/>
                  </a:lnTo>
                  <a:lnTo>
                    <a:pt x="75247" y="160020"/>
                  </a:lnTo>
                  <a:lnTo>
                    <a:pt x="75755" y="160020"/>
                  </a:lnTo>
                  <a:lnTo>
                    <a:pt x="77038" y="162560"/>
                  </a:lnTo>
                  <a:lnTo>
                    <a:pt x="79857" y="162560"/>
                  </a:lnTo>
                  <a:lnTo>
                    <a:pt x="80594" y="163830"/>
                  </a:lnTo>
                  <a:lnTo>
                    <a:pt x="82296" y="161290"/>
                  </a:lnTo>
                  <a:lnTo>
                    <a:pt x="81445" y="158750"/>
                  </a:lnTo>
                  <a:lnTo>
                    <a:pt x="80975" y="158750"/>
                  </a:lnTo>
                  <a:lnTo>
                    <a:pt x="79425" y="157480"/>
                  </a:lnTo>
                  <a:lnTo>
                    <a:pt x="78308" y="156210"/>
                  </a:lnTo>
                  <a:lnTo>
                    <a:pt x="75742" y="154940"/>
                  </a:lnTo>
                  <a:lnTo>
                    <a:pt x="74409" y="152400"/>
                  </a:lnTo>
                  <a:lnTo>
                    <a:pt x="72580" y="149860"/>
                  </a:lnTo>
                  <a:lnTo>
                    <a:pt x="72682" y="148590"/>
                  </a:lnTo>
                  <a:lnTo>
                    <a:pt x="74955" y="146050"/>
                  </a:lnTo>
                  <a:lnTo>
                    <a:pt x="76504" y="144780"/>
                  </a:lnTo>
                  <a:lnTo>
                    <a:pt x="78917" y="143510"/>
                  </a:lnTo>
                  <a:lnTo>
                    <a:pt x="79502" y="143510"/>
                  </a:lnTo>
                  <a:lnTo>
                    <a:pt x="80886" y="144780"/>
                  </a:lnTo>
                  <a:lnTo>
                    <a:pt x="81648" y="146050"/>
                  </a:lnTo>
                  <a:lnTo>
                    <a:pt x="83743" y="147320"/>
                  </a:lnTo>
                  <a:lnTo>
                    <a:pt x="84505" y="147320"/>
                  </a:lnTo>
                  <a:lnTo>
                    <a:pt x="86093" y="144780"/>
                  </a:lnTo>
                  <a:lnTo>
                    <a:pt x="86131" y="143510"/>
                  </a:lnTo>
                  <a:lnTo>
                    <a:pt x="83845" y="142240"/>
                  </a:lnTo>
                  <a:lnTo>
                    <a:pt x="82524" y="140970"/>
                  </a:lnTo>
                  <a:lnTo>
                    <a:pt x="79222" y="139700"/>
                  </a:lnTo>
                  <a:lnTo>
                    <a:pt x="78219" y="138430"/>
                  </a:lnTo>
                  <a:lnTo>
                    <a:pt x="77025" y="134620"/>
                  </a:lnTo>
                  <a:lnTo>
                    <a:pt x="76492" y="133350"/>
                  </a:lnTo>
                  <a:lnTo>
                    <a:pt x="76555" y="129540"/>
                  </a:lnTo>
                  <a:lnTo>
                    <a:pt x="77165" y="127000"/>
                  </a:lnTo>
                  <a:lnTo>
                    <a:pt x="78816" y="127000"/>
                  </a:lnTo>
                  <a:lnTo>
                    <a:pt x="80683" y="129540"/>
                  </a:lnTo>
                  <a:lnTo>
                    <a:pt x="83921" y="132080"/>
                  </a:lnTo>
                  <a:lnTo>
                    <a:pt x="85445" y="133350"/>
                  </a:lnTo>
                  <a:lnTo>
                    <a:pt x="89408" y="133350"/>
                  </a:lnTo>
                  <a:lnTo>
                    <a:pt x="89649" y="135890"/>
                  </a:lnTo>
                  <a:lnTo>
                    <a:pt x="90119" y="137160"/>
                  </a:lnTo>
                  <a:lnTo>
                    <a:pt x="90830" y="138430"/>
                  </a:lnTo>
                  <a:lnTo>
                    <a:pt x="91147" y="138430"/>
                  </a:lnTo>
                  <a:lnTo>
                    <a:pt x="93941" y="142240"/>
                  </a:lnTo>
                  <a:lnTo>
                    <a:pt x="93941" y="136499"/>
                  </a:lnTo>
                  <a:lnTo>
                    <a:pt x="92887" y="137160"/>
                  </a:lnTo>
                  <a:lnTo>
                    <a:pt x="90576" y="135890"/>
                  </a:lnTo>
                  <a:lnTo>
                    <a:pt x="90195" y="135890"/>
                  </a:lnTo>
                  <a:lnTo>
                    <a:pt x="91020" y="134620"/>
                  </a:lnTo>
                  <a:lnTo>
                    <a:pt x="92430" y="132080"/>
                  </a:lnTo>
                  <a:lnTo>
                    <a:pt x="92075" y="130810"/>
                  </a:lnTo>
                  <a:lnTo>
                    <a:pt x="88925" y="129540"/>
                  </a:lnTo>
                  <a:lnTo>
                    <a:pt x="87553" y="129540"/>
                  </a:lnTo>
                  <a:lnTo>
                    <a:pt x="84353" y="128270"/>
                  </a:lnTo>
                  <a:lnTo>
                    <a:pt x="82562" y="127000"/>
                  </a:lnTo>
                  <a:lnTo>
                    <a:pt x="78816" y="124460"/>
                  </a:lnTo>
                  <a:lnTo>
                    <a:pt x="77495" y="121920"/>
                  </a:lnTo>
                  <a:lnTo>
                    <a:pt x="77990" y="119380"/>
                  </a:lnTo>
                  <a:lnTo>
                    <a:pt x="78105" y="115570"/>
                  </a:lnTo>
                  <a:lnTo>
                    <a:pt x="77571" y="114300"/>
                  </a:lnTo>
                  <a:lnTo>
                    <a:pt x="76441" y="112839"/>
                  </a:lnTo>
                  <a:lnTo>
                    <a:pt x="76441" y="133350"/>
                  </a:lnTo>
                  <a:lnTo>
                    <a:pt x="76098" y="138430"/>
                  </a:lnTo>
                  <a:lnTo>
                    <a:pt x="75755" y="139700"/>
                  </a:lnTo>
                  <a:lnTo>
                    <a:pt x="73583" y="143510"/>
                  </a:lnTo>
                  <a:lnTo>
                    <a:pt x="70751" y="145161"/>
                  </a:lnTo>
                  <a:lnTo>
                    <a:pt x="70751" y="149860"/>
                  </a:lnTo>
                  <a:lnTo>
                    <a:pt x="70383" y="153670"/>
                  </a:lnTo>
                  <a:lnTo>
                    <a:pt x="69786" y="156210"/>
                  </a:lnTo>
                  <a:lnTo>
                    <a:pt x="69469" y="156210"/>
                  </a:lnTo>
                  <a:lnTo>
                    <a:pt x="68935" y="157480"/>
                  </a:lnTo>
                  <a:lnTo>
                    <a:pt x="68465" y="157480"/>
                  </a:lnTo>
                  <a:lnTo>
                    <a:pt x="67945" y="158750"/>
                  </a:lnTo>
                  <a:lnTo>
                    <a:pt x="67246" y="160020"/>
                  </a:lnTo>
                  <a:lnTo>
                    <a:pt x="64211" y="160020"/>
                  </a:lnTo>
                  <a:lnTo>
                    <a:pt x="62026" y="161290"/>
                  </a:lnTo>
                  <a:lnTo>
                    <a:pt x="59715" y="161290"/>
                  </a:lnTo>
                  <a:lnTo>
                    <a:pt x="60756" y="162560"/>
                  </a:lnTo>
                  <a:lnTo>
                    <a:pt x="62014" y="163830"/>
                  </a:lnTo>
                  <a:lnTo>
                    <a:pt x="66294" y="165100"/>
                  </a:lnTo>
                  <a:lnTo>
                    <a:pt x="67767" y="168910"/>
                  </a:lnTo>
                  <a:lnTo>
                    <a:pt x="67068" y="172720"/>
                  </a:lnTo>
                  <a:lnTo>
                    <a:pt x="65938" y="172720"/>
                  </a:lnTo>
                  <a:lnTo>
                    <a:pt x="65595" y="173990"/>
                  </a:lnTo>
                  <a:lnTo>
                    <a:pt x="65062" y="175260"/>
                  </a:lnTo>
                  <a:lnTo>
                    <a:pt x="58877" y="175260"/>
                  </a:lnTo>
                  <a:lnTo>
                    <a:pt x="56515" y="173990"/>
                  </a:lnTo>
                  <a:lnTo>
                    <a:pt x="56261" y="173990"/>
                  </a:lnTo>
                  <a:lnTo>
                    <a:pt x="55219" y="172720"/>
                  </a:lnTo>
                  <a:lnTo>
                    <a:pt x="54660" y="173990"/>
                  </a:lnTo>
                  <a:lnTo>
                    <a:pt x="54978" y="175260"/>
                  </a:lnTo>
                  <a:lnTo>
                    <a:pt x="55257" y="175260"/>
                  </a:lnTo>
                  <a:lnTo>
                    <a:pt x="56527" y="176530"/>
                  </a:lnTo>
                  <a:lnTo>
                    <a:pt x="57505" y="177800"/>
                  </a:lnTo>
                  <a:lnTo>
                    <a:pt x="59334" y="179070"/>
                  </a:lnTo>
                  <a:lnTo>
                    <a:pt x="60261" y="180340"/>
                  </a:lnTo>
                  <a:lnTo>
                    <a:pt x="62128" y="181610"/>
                  </a:lnTo>
                  <a:lnTo>
                    <a:pt x="62471" y="182791"/>
                  </a:lnTo>
                  <a:lnTo>
                    <a:pt x="62458" y="183007"/>
                  </a:lnTo>
                  <a:lnTo>
                    <a:pt x="61353" y="186690"/>
                  </a:lnTo>
                  <a:lnTo>
                    <a:pt x="59982" y="189230"/>
                  </a:lnTo>
                  <a:lnTo>
                    <a:pt x="56134" y="189230"/>
                  </a:lnTo>
                  <a:lnTo>
                    <a:pt x="54432" y="190500"/>
                  </a:lnTo>
                  <a:lnTo>
                    <a:pt x="54152" y="191770"/>
                  </a:lnTo>
                  <a:lnTo>
                    <a:pt x="55232" y="193040"/>
                  </a:lnTo>
                  <a:lnTo>
                    <a:pt x="56743" y="194310"/>
                  </a:lnTo>
                  <a:lnTo>
                    <a:pt x="56870" y="195580"/>
                  </a:lnTo>
                  <a:lnTo>
                    <a:pt x="55422" y="197827"/>
                  </a:lnTo>
                  <a:lnTo>
                    <a:pt x="55422" y="209550"/>
                  </a:lnTo>
                  <a:lnTo>
                    <a:pt x="52628" y="213360"/>
                  </a:lnTo>
                  <a:lnTo>
                    <a:pt x="48882" y="212090"/>
                  </a:lnTo>
                  <a:lnTo>
                    <a:pt x="47980" y="212090"/>
                  </a:lnTo>
                  <a:lnTo>
                    <a:pt x="48374" y="210820"/>
                  </a:lnTo>
                  <a:lnTo>
                    <a:pt x="50215" y="209550"/>
                  </a:lnTo>
                  <a:lnTo>
                    <a:pt x="50444" y="207010"/>
                  </a:lnTo>
                  <a:lnTo>
                    <a:pt x="48374" y="204470"/>
                  </a:lnTo>
                  <a:lnTo>
                    <a:pt x="47485" y="203200"/>
                  </a:lnTo>
                  <a:lnTo>
                    <a:pt x="44805" y="200660"/>
                  </a:lnTo>
                  <a:lnTo>
                    <a:pt x="44221" y="195580"/>
                  </a:lnTo>
                  <a:lnTo>
                    <a:pt x="44348" y="195580"/>
                  </a:lnTo>
                  <a:lnTo>
                    <a:pt x="44424" y="194310"/>
                  </a:lnTo>
                  <a:lnTo>
                    <a:pt x="45364" y="194310"/>
                  </a:lnTo>
                  <a:lnTo>
                    <a:pt x="46012" y="195580"/>
                  </a:lnTo>
                  <a:lnTo>
                    <a:pt x="46990" y="196850"/>
                  </a:lnTo>
                  <a:lnTo>
                    <a:pt x="47421" y="196850"/>
                  </a:lnTo>
                  <a:lnTo>
                    <a:pt x="48641" y="199390"/>
                  </a:lnTo>
                  <a:lnTo>
                    <a:pt x="49644" y="200660"/>
                  </a:lnTo>
                  <a:lnTo>
                    <a:pt x="52489" y="203200"/>
                  </a:lnTo>
                  <a:lnTo>
                    <a:pt x="53644" y="204470"/>
                  </a:lnTo>
                  <a:lnTo>
                    <a:pt x="55422" y="209550"/>
                  </a:lnTo>
                  <a:lnTo>
                    <a:pt x="55422" y="197827"/>
                  </a:lnTo>
                  <a:lnTo>
                    <a:pt x="55232" y="198120"/>
                  </a:lnTo>
                  <a:lnTo>
                    <a:pt x="53987" y="199390"/>
                  </a:lnTo>
                  <a:lnTo>
                    <a:pt x="52006" y="200660"/>
                  </a:lnTo>
                  <a:lnTo>
                    <a:pt x="50977" y="200660"/>
                  </a:lnTo>
                  <a:lnTo>
                    <a:pt x="51015" y="199390"/>
                  </a:lnTo>
                  <a:lnTo>
                    <a:pt x="51447" y="198120"/>
                  </a:lnTo>
                  <a:lnTo>
                    <a:pt x="51993" y="198120"/>
                  </a:lnTo>
                  <a:lnTo>
                    <a:pt x="53403" y="195580"/>
                  </a:lnTo>
                  <a:lnTo>
                    <a:pt x="52679" y="194310"/>
                  </a:lnTo>
                  <a:lnTo>
                    <a:pt x="51130" y="191770"/>
                  </a:lnTo>
                  <a:lnTo>
                    <a:pt x="49631" y="190500"/>
                  </a:lnTo>
                  <a:lnTo>
                    <a:pt x="43637" y="187960"/>
                  </a:lnTo>
                  <a:lnTo>
                    <a:pt x="44081" y="184150"/>
                  </a:lnTo>
                  <a:lnTo>
                    <a:pt x="45910" y="180340"/>
                  </a:lnTo>
                  <a:lnTo>
                    <a:pt x="46888" y="180340"/>
                  </a:lnTo>
                  <a:lnTo>
                    <a:pt x="49085" y="181610"/>
                  </a:lnTo>
                  <a:lnTo>
                    <a:pt x="49580" y="182791"/>
                  </a:lnTo>
                  <a:lnTo>
                    <a:pt x="49631" y="183007"/>
                  </a:lnTo>
                  <a:lnTo>
                    <a:pt x="49923" y="185420"/>
                  </a:lnTo>
                  <a:lnTo>
                    <a:pt x="50228" y="185420"/>
                  </a:lnTo>
                  <a:lnTo>
                    <a:pt x="51295" y="187960"/>
                  </a:lnTo>
                  <a:lnTo>
                    <a:pt x="52324" y="187960"/>
                  </a:lnTo>
                  <a:lnTo>
                    <a:pt x="54254" y="186690"/>
                  </a:lnTo>
                  <a:lnTo>
                    <a:pt x="55054" y="186690"/>
                  </a:lnTo>
                  <a:lnTo>
                    <a:pt x="56553" y="184150"/>
                  </a:lnTo>
                  <a:lnTo>
                    <a:pt x="56451" y="182880"/>
                  </a:lnTo>
                  <a:lnTo>
                    <a:pt x="54127" y="180340"/>
                  </a:lnTo>
                  <a:lnTo>
                    <a:pt x="53416" y="179070"/>
                  </a:lnTo>
                  <a:lnTo>
                    <a:pt x="52641" y="176530"/>
                  </a:lnTo>
                  <a:lnTo>
                    <a:pt x="48488" y="172720"/>
                  </a:lnTo>
                  <a:lnTo>
                    <a:pt x="47688" y="171450"/>
                  </a:lnTo>
                  <a:lnTo>
                    <a:pt x="47244" y="167640"/>
                  </a:lnTo>
                  <a:lnTo>
                    <a:pt x="47193" y="166370"/>
                  </a:lnTo>
                  <a:lnTo>
                    <a:pt x="47675" y="163830"/>
                  </a:lnTo>
                  <a:lnTo>
                    <a:pt x="49022" y="163830"/>
                  </a:lnTo>
                  <a:lnTo>
                    <a:pt x="51371" y="165100"/>
                  </a:lnTo>
                  <a:lnTo>
                    <a:pt x="52197" y="165100"/>
                  </a:lnTo>
                  <a:lnTo>
                    <a:pt x="53886" y="167640"/>
                  </a:lnTo>
                  <a:lnTo>
                    <a:pt x="56642" y="171450"/>
                  </a:lnTo>
                  <a:lnTo>
                    <a:pt x="60071" y="171450"/>
                  </a:lnTo>
                  <a:lnTo>
                    <a:pt x="60274" y="170180"/>
                  </a:lnTo>
                  <a:lnTo>
                    <a:pt x="60566" y="168910"/>
                  </a:lnTo>
                  <a:lnTo>
                    <a:pt x="59867" y="166370"/>
                  </a:lnTo>
                  <a:lnTo>
                    <a:pt x="57023" y="163830"/>
                  </a:lnTo>
                  <a:lnTo>
                    <a:pt x="55600" y="162560"/>
                  </a:lnTo>
                  <a:lnTo>
                    <a:pt x="53390" y="158750"/>
                  </a:lnTo>
                  <a:lnTo>
                    <a:pt x="52895" y="157480"/>
                  </a:lnTo>
                  <a:lnTo>
                    <a:pt x="52158" y="154940"/>
                  </a:lnTo>
                  <a:lnTo>
                    <a:pt x="52425" y="152400"/>
                  </a:lnTo>
                  <a:lnTo>
                    <a:pt x="53936" y="152400"/>
                  </a:lnTo>
                  <a:lnTo>
                    <a:pt x="55918" y="153670"/>
                  </a:lnTo>
                  <a:lnTo>
                    <a:pt x="56400" y="153670"/>
                  </a:lnTo>
                  <a:lnTo>
                    <a:pt x="57873" y="154940"/>
                  </a:lnTo>
                  <a:lnTo>
                    <a:pt x="58750" y="156210"/>
                  </a:lnTo>
                  <a:lnTo>
                    <a:pt x="60439" y="157480"/>
                  </a:lnTo>
                  <a:lnTo>
                    <a:pt x="63754" y="157480"/>
                  </a:lnTo>
                  <a:lnTo>
                    <a:pt x="64693" y="153670"/>
                  </a:lnTo>
                  <a:lnTo>
                    <a:pt x="64262" y="152400"/>
                  </a:lnTo>
                  <a:lnTo>
                    <a:pt x="61341" y="151130"/>
                  </a:lnTo>
                  <a:lnTo>
                    <a:pt x="55206" y="146050"/>
                  </a:lnTo>
                  <a:lnTo>
                    <a:pt x="54203" y="143510"/>
                  </a:lnTo>
                  <a:lnTo>
                    <a:pt x="56146" y="137160"/>
                  </a:lnTo>
                  <a:lnTo>
                    <a:pt x="56946" y="135890"/>
                  </a:lnTo>
                  <a:lnTo>
                    <a:pt x="58750" y="133350"/>
                  </a:lnTo>
                  <a:lnTo>
                    <a:pt x="59651" y="133350"/>
                  </a:lnTo>
                  <a:lnTo>
                    <a:pt x="61912" y="134620"/>
                  </a:lnTo>
                  <a:lnTo>
                    <a:pt x="62890" y="137160"/>
                  </a:lnTo>
                  <a:lnTo>
                    <a:pt x="63715" y="137160"/>
                  </a:lnTo>
                  <a:lnTo>
                    <a:pt x="65074" y="138430"/>
                  </a:lnTo>
                  <a:lnTo>
                    <a:pt x="65112" y="139700"/>
                  </a:lnTo>
                  <a:lnTo>
                    <a:pt x="61455" y="139700"/>
                  </a:lnTo>
                  <a:lnTo>
                    <a:pt x="60934" y="140970"/>
                  </a:lnTo>
                  <a:lnTo>
                    <a:pt x="61849" y="143510"/>
                  </a:lnTo>
                  <a:lnTo>
                    <a:pt x="62826" y="144780"/>
                  </a:lnTo>
                  <a:lnTo>
                    <a:pt x="65354" y="146050"/>
                  </a:lnTo>
                  <a:lnTo>
                    <a:pt x="66535" y="147320"/>
                  </a:lnTo>
                  <a:lnTo>
                    <a:pt x="70751" y="149860"/>
                  </a:lnTo>
                  <a:lnTo>
                    <a:pt x="70751" y="145161"/>
                  </a:lnTo>
                  <a:lnTo>
                    <a:pt x="69215" y="146050"/>
                  </a:lnTo>
                  <a:lnTo>
                    <a:pt x="65443" y="143510"/>
                  </a:lnTo>
                  <a:lnTo>
                    <a:pt x="65252" y="143510"/>
                  </a:lnTo>
                  <a:lnTo>
                    <a:pt x="65443" y="142240"/>
                  </a:lnTo>
                  <a:lnTo>
                    <a:pt x="67437" y="140970"/>
                  </a:lnTo>
                  <a:lnTo>
                    <a:pt x="68414" y="138430"/>
                  </a:lnTo>
                  <a:lnTo>
                    <a:pt x="69278" y="134620"/>
                  </a:lnTo>
                  <a:lnTo>
                    <a:pt x="68948" y="133350"/>
                  </a:lnTo>
                  <a:lnTo>
                    <a:pt x="67094" y="130810"/>
                  </a:lnTo>
                  <a:lnTo>
                    <a:pt x="66078" y="130810"/>
                  </a:lnTo>
                  <a:lnTo>
                    <a:pt x="65125" y="129540"/>
                  </a:lnTo>
                  <a:lnTo>
                    <a:pt x="63665" y="128270"/>
                  </a:lnTo>
                  <a:lnTo>
                    <a:pt x="62153" y="127000"/>
                  </a:lnTo>
                  <a:lnTo>
                    <a:pt x="59321" y="123190"/>
                  </a:lnTo>
                  <a:lnTo>
                    <a:pt x="58496" y="121920"/>
                  </a:lnTo>
                  <a:lnTo>
                    <a:pt x="58280" y="118110"/>
                  </a:lnTo>
                  <a:lnTo>
                    <a:pt x="58458" y="116840"/>
                  </a:lnTo>
                  <a:lnTo>
                    <a:pt x="59994" y="115570"/>
                  </a:lnTo>
                  <a:lnTo>
                    <a:pt x="60960" y="115570"/>
                  </a:lnTo>
                  <a:lnTo>
                    <a:pt x="62674" y="116840"/>
                  </a:lnTo>
                  <a:lnTo>
                    <a:pt x="63246" y="116840"/>
                  </a:lnTo>
                  <a:lnTo>
                    <a:pt x="65201" y="118110"/>
                  </a:lnTo>
                  <a:lnTo>
                    <a:pt x="66611" y="119380"/>
                  </a:lnTo>
                  <a:lnTo>
                    <a:pt x="68275" y="121920"/>
                  </a:lnTo>
                  <a:lnTo>
                    <a:pt x="68465" y="121920"/>
                  </a:lnTo>
                  <a:lnTo>
                    <a:pt x="68580" y="123190"/>
                  </a:lnTo>
                  <a:lnTo>
                    <a:pt x="68376" y="124460"/>
                  </a:lnTo>
                  <a:lnTo>
                    <a:pt x="68681" y="125730"/>
                  </a:lnTo>
                  <a:lnTo>
                    <a:pt x="69811" y="125730"/>
                  </a:lnTo>
                  <a:lnTo>
                    <a:pt x="69824" y="124460"/>
                  </a:lnTo>
                  <a:lnTo>
                    <a:pt x="70523" y="124460"/>
                  </a:lnTo>
                  <a:lnTo>
                    <a:pt x="70446" y="123190"/>
                  </a:lnTo>
                  <a:lnTo>
                    <a:pt x="70878" y="121920"/>
                  </a:lnTo>
                  <a:lnTo>
                    <a:pt x="71577" y="121920"/>
                  </a:lnTo>
                  <a:lnTo>
                    <a:pt x="71970" y="119380"/>
                  </a:lnTo>
                  <a:lnTo>
                    <a:pt x="71628" y="118110"/>
                  </a:lnTo>
                  <a:lnTo>
                    <a:pt x="69075" y="116840"/>
                  </a:lnTo>
                  <a:lnTo>
                    <a:pt x="68046" y="115570"/>
                  </a:lnTo>
                  <a:lnTo>
                    <a:pt x="66268" y="111760"/>
                  </a:lnTo>
                  <a:lnTo>
                    <a:pt x="64871" y="110490"/>
                  </a:lnTo>
                  <a:lnTo>
                    <a:pt x="61404" y="109220"/>
                  </a:lnTo>
                  <a:lnTo>
                    <a:pt x="60134" y="106680"/>
                  </a:lnTo>
                  <a:lnTo>
                    <a:pt x="59423" y="104203"/>
                  </a:lnTo>
                  <a:lnTo>
                    <a:pt x="59321" y="104000"/>
                  </a:lnTo>
                  <a:lnTo>
                    <a:pt x="58648" y="102870"/>
                  </a:lnTo>
                  <a:lnTo>
                    <a:pt x="57480" y="101600"/>
                  </a:lnTo>
                  <a:lnTo>
                    <a:pt x="56959" y="100330"/>
                  </a:lnTo>
                  <a:lnTo>
                    <a:pt x="56769" y="99060"/>
                  </a:lnTo>
                  <a:lnTo>
                    <a:pt x="59690" y="99060"/>
                  </a:lnTo>
                  <a:lnTo>
                    <a:pt x="60515" y="100330"/>
                  </a:lnTo>
                  <a:lnTo>
                    <a:pt x="60947" y="101600"/>
                  </a:lnTo>
                  <a:lnTo>
                    <a:pt x="62344" y="102870"/>
                  </a:lnTo>
                  <a:lnTo>
                    <a:pt x="67843" y="102870"/>
                  </a:lnTo>
                  <a:lnTo>
                    <a:pt x="68338" y="107950"/>
                  </a:lnTo>
                  <a:lnTo>
                    <a:pt x="69507" y="109220"/>
                  </a:lnTo>
                  <a:lnTo>
                    <a:pt x="73164" y="111760"/>
                  </a:lnTo>
                  <a:lnTo>
                    <a:pt x="74650" y="113030"/>
                  </a:lnTo>
                  <a:lnTo>
                    <a:pt x="75044" y="114300"/>
                  </a:lnTo>
                  <a:lnTo>
                    <a:pt x="74841" y="115570"/>
                  </a:lnTo>
                  <a:lnTo>
                    <a:pt x="75006" y="115570"/>
                  </a:lnTo>
                  <a:lnTo>
                    <a:pt x="75742" y="118110"/>
                  </a:lnTo>
                  <a:lnTo>
                    <a:pt x="76034" y="119380"/>
                  </a:lnTo>
                  <a:lnTo>
                    <a:pt x="75476" y="124460"/>
                  </a:lnTo>
                  <a:lnTo>
                    <a:pt x="73914" y="125730"/>
                  </a:lnTo>
                  <a:lnTo>
                    <a:pt x="70739" y="127000"/>
                  </a:lnTo>
                  <a:lnTo>
                    <a:pt x="69850" y="128270"/>
                  </a:lnTo>
                  <a:lnTo>
                    <a:pt x="74333" y="129540"/>
                  </a:lnTo>
                  <a:lnTo>
                    <a:pt x="76441" y="133350"/>
                  </a:lnTo>
                  <a:lnTo>
                    <a:pt x="76441" y="112839"/>
                  </a:lnTo>
                  <a:lnTo>
                    <a:pt x="74637" y="110490"/>
                  </a:lnTo>
                  <a:lnTo>
                    <a:pt x="74764" y="109220"/>
                  </a:lnTo>
                  <a:lnTo>
                    <a:pt x="77368" y="106680"/>
                  </a:lnTo>
                  <a:lnTo>
                    <a:pt x="78295" y="106680"/>
                  </a:lnTo>
                  <a:lnTo>
                    <a:pt x="78409" y="102870"/>
                  </a:lnTo>
                  <a:lnTo>
                    <a:pt x="79248" y="100330"/>
                  </a:lnTo>
                  <a:lnTo>
                    <a:pt x="81267" y="100330"/>
                  </a:lnTo>
                  <a:lnTo>
                    <a:pt x="83413" y="101600"/>
                  </a:lnTo>
                  <a:lnTo>
                    <a:pt x="83807" y="102870"/>
                  </a:lnTo>
                  <a:lnTo>
                    <a:pt x="84874" y="104140"/>
                  </a:lnTo>
                  <a:lnTo>
                    <a:pt x="85471" y="104140"/>
                  </a:lnTo>
                  <a:lnTo>
                    <a:pt x="87007" y="106680"/>
                  </a:lnTo>
                  <a:lnTo>
                    <a:pt x="90779" y="106680"/>
                  </a:lnTo>
                  <a:lnTo>
                    <a:pt x="91909" y="110490"/>
                  </a:lnTo>
                  <a:lnTo>
                    <a:pt x="94145" y="110490"/>
                  </a:lnTo>
                  <a:lnTo>
                    <a:pt x="96951" y="111760"/>
                  </a:lnTo>
                  <a:lnTo>
                    <a:pt x="97193" y="111760"/>
                  </a:lnTo>
                  <a:lnTo>
                    <a:pt x="99275" y="110490"/>
                  </a:lnTo>
                  <a:lnTo>
                    <a:pt x="100418" y="111760"/>
                  </a:lnTo>
                  <a:lnTo>
                    <a:pt x="102273" y="115570"/>
                  </a:lnTo>
                  <a:lnTo>
                    <a:pt x="102450" y="118110"/>
                  </a:lnTo>
                  <a:lnTo>
                    <a:pt x="102450" y="111887"/>
                  </a:lnTo>
                  <a:lnTo>
                    <a:pt x="102171" y="110490"/>
                  </a:lnTo>
                  <a:lnTo>
                    <a:pt x="102743" y="109220"/>
                  </a:lnTo>
                  <a:lnTo>
                    <a:pt x="105168" y="109220"/>
                  </a:lnTo>
                  <a:lnTo>
                    <a:pt x="105791" y="111760"/>
                  </a:lnTo>
                  <a:lnTo>
                    <a:pt x="106743" y="111760"/>
                  </a:lnTo>
                  <a:lnTo>
                    <a:pt x="109093" y="113030"/>
                  </a:lnTo>
                  <a:lnTo>
                    <a:pt x="109664" y="114300"/>
                  </a:lnTo>
                  <a:lnTo>
                    <a:pt x="109575" y="116840"/>
                  </a:lnTo>
                  <a:lnTo>
                    <a:pt x="109753" y="118110"/>
                  </a:lnTo>
                  <a:lnTo>
                    <a:pt x="110705" y="119380"/>
                  </a:lnTo>
                  <a:lnTo>
                    <a:pt x="111417" y="116840"/>
                  </a:lnTo>
                  <a:lnTo>
                    <a:pt x="110464" y="114300"/>
                  </a:lnTo>
                  <a:lnTo>
                    <a:pt x="111772" y="113030"/>
                  </a:lnTo>
                  <a:lnTo>
                    <a:pt x="112725" y="113030"/>
                  </a:lnTo>
                  <a:lnTo>
                    <a:pt x="113182" y="116840"/>
                  </a:lnTo>
                  <a:lnTo>
                    <a:pt x="113474" y="118110"/>
                  </a:lnTo>
                  <a:lnTo>
                    <a:pt x="113474" y="82981"/>
                  </a:lnTo>
                  <a:lnTo>
                    <a:pt x="112115" y="81280"/>
                  </a:lnTo>
                  <a:lnTo>
                    <a:pt x="112090" y="80010"/>
                  </a:lnTo>
                  <a:lnTo>
                    <a:pt x="113360" y="78740"/>
                  </a:lnTo>
                  <a:lnTo>
                    <a:pt x="113919" y="78740"/>
                  </a:lnTo>
                  <a:lnTo>
                    <a:pt x="116243" y="77470"/>
                  </a:lnTo>
                  <a:lnTo>
                    <a:pt x="116547" y="73660"/>
                  </a:lnTo>
                  <a:lnTo>
                    <a:pt x="114642" y="71120"/>
                  </a:lnTo>
                  <a:lnTo>
                    <a:pt x="112725" y="69850"/>
                  </a:lnTo>
                  <a:lnTo>
                    <a:pt x="112242" y="68580"/>
                  </a:lnTo>
                  <a:lnTo>
                    <a:pt x="112356" y="62230"/>
                  </a:lnTo>
                  <a:lnTo>
                    <a:pt x="112458" y="60960"/>
                  </a:lnTo>
                  <a:lnTo>
                    <a:pt x="113157" y="59690"/>
                  </a:lnTo>
                  <a:lnTo>
                    <a:pt x="116459" y="59690"/>
                  </a:lnTo>
                  <a:lnTo>
                    <a:pt x="118110" y="62230"/>
                  </a:lnTo>
                  <a:lnTo>
                    <a:pt x="118440" y="63500"/>
                  </a:lnTo>
                  <a:lnTo>
                    <a:pt x="118452" y="67310"/>
                  </a:lnTo>
                  <a:lnTo>
                    <a:pt x="118973" y="69850"/>
                  </a:lnTo>
                  <a:lnTo>
                    <a:pt x="119494" y="69850"/>
                  </a:lnTo>
                  <a:lnTo>
                    <a:pt x="121348" y="71120"/>
                  </a:lnTo>
                  <a:lnTo>
                    <a:pt x="122796" y="71120"/>
                  </a:lnTo>
                  <a:lnTo>
                    <a:pt x="123672" y="68580"/>
                  </a:lnTo>
                  <a:lnTo>
                    <a:pt x="123850" y="67310"/>
                  </a:lnTo>
                  <a:lnTo>
                    <a:pt x="123190" y="63500"/>
                  </a:lnTo>
                  <a:lnTo>
                    <a:pt x="121996" y="62230"/>
                  </a:lnTo>
                  <a:lnTo>
                    <a:pt x="120446" y="59690"/>
                  </a:lnTo>
                  <a:lnTo>
                    <a:pt x="119672" y="58420"/>
                  </a:lnTo>
                  <a:lnTo>
                    <a:pt x="118745" y="58420"/>
                  </a:lnTo>
                  <a:lnTo>
                    <a:pt x="116217" y="57150"/>
                  </a:lnTo>
                  <a:lnTo>
                    <a:pt x="115303" y="55880"/>
                  </a:lnTo>
                  <a:lnTo>
                    <a:pt x="114223" y="50800"/>
                  </a:lnTo>
                  <a:lnTo>
                    <a:pt x="114147" y="48260"/>
                  </a:lnTo>
                  <a:lnTo>
                    <a:pt x="115735" y="44450"/>
                  </a:lnTo>
                  <a:lnTo>
                    <a:pt x="116459" y="41910"/>
                  </a:lnTo>
                  <a:lnTo>
                    <a:pt x="116763" y="40640"/>
                  </a:lnTo>
                  <a:lnTo>
                    <a:pt x="118376" y="38100"/>
                  </a:lnTo>
                  <a:lnTo>
                    <a:pt x="120192" y="38100"/>
                  </a:lnTo>
                  <a:lnTo>
                    <a:pt x="122516" y="40640"/>
                  </a:lnTo>
                  <a:lnTo>
                    <a:pt x="122834" y="41910"/>
                  </a:lnTo>
                  <a:lnTo>
                    <a:pt x="122834" y="46990"/>
                  </a:lnTo>
                  <a:lnTo>
                    <a:pt x="124383" y="43180"/>
                  </a:lnTo>
                  <a:lnTo>
                    <a:pt x="126466" y="39370"/>
                  </a:lnTo>
                  <a:lnTo>
                    <a:pt x="126288" y="38100"/>
                  </a:lnTo>
                  <a:lnTo>
                    <a:pt x="126111" y="36830"/>
                  </a:lnTo>
                  <a:lnTo>
                    <a:pt x="122529" y="33020"/>
                  </a:lnTo>
                  <a:lnTo>
                    <a:pt x="122161" y="31750"/>
                  </a:lnTo>
                  <a:lnTo>
                    <a:pt x="122301" y="27940"/>
                  </a:lnTo>
                  <a:lnTo>
                    <a:pt x="122770" y="27940"/>
                  </a:lnTo>
                  <a:lnTo>
                    <a:pt x="124942" y="26670"/>
                  </a:lnTo>
                  <a:lnTo>
                    <a:pt x="125628" y="25400"/>
                  </a:lnTo>
                  <a:lnTo>
                    <a:pt x="125857" y="25400"/>
                  </a:lnTo>
                  <a:lnTo>
                    <a:pt x="125539" y="24130"/>
                  </a:lnTo>
                  <a:lnTo>
                    <a:pt x="123380" y="24130"/>
                  </a:lnTo>
                  <a:lnTo>
                    <a:pt x="121932" y="25400"/>
                  </a:lnTo>
                  <a:lnTo>
                    <a:pt x="121335" y="24130"/>
                  </a:lnTo>
                  <a:lnTo>
                    <a:pt x="121234" y="22860"/>
                  </a:lnTo>
                  <a:lnTo>
                    <a:pt x="121285" y="16510"/>
                  </a:lnTo>
                  <a:lnTo>
                    <a:pt x="121754" y="16510"/>
                  </a:lnTo>
                  <a:lnTo>
                    <a:pt x="124218" y="13970"/>
                  </a:lnTo>
                  <a:lnTo>
                    <a:pt x="126352" y="12700"/>
                  </a:lnTo>
                  <a:lnTo>
                    <a:pt x="131737" y="15240"/>
                  </a:lnTo>
                  <a:lnTo>
                    <a:pt x="133223" y="13970"/>
                  </a:lnTo>
                  <a:lnTo>
                    <a:pt x="134480" y="12700"/>
                  </a:lnTo>
                  <a:lnTo>
                    <a:pt x="135750" y="11430"/>
                  </a:lnTo>
                  <a:lnTo>
                    <a:pt x="136702" y="10160"/>
                  </a:lnTo>
                  <a:lnTo>
                    <a:pt x="139382" y="10160"/>
                  </a:lnTo>
                  <a:lnTo>
                    <a:pt x="142278" y="11430"/>
                  </a:lnTo>
                  <a:lnTo>
                    <a:pt x="144589" y="12700"/>
                  </a:lnTo>
                  <a:lnTo>
                    <a:pt x="147078" y="16510"/>
                  </a:lnTo>
                  <a:lnTo>
                    <a:pt x="147929" y="19050"/>
                  </a:lnTo>
                  <a:lnTo>
                    <a:pt x="149047" y="21590"/>
                  </a:lnTo>
                  <a:lnTo>
                    <a:pt x="149072" y="22860"/>
                  </a:lnTo>
                  <a:lnTo>
                    <a:pt x="149072" y="16421"/>
                  </a:lnTo>
                  <a:lnTo>
                    <a:pt x="147510" y="13970"/>
                  </a:lnTo>
                  <a:lnTo>
                    <a:pt x="146672" y="11430"/>
                  </a:lnTo>
                  <a:lnTo>
                    <a:pt x="147040" y="10160"/>
                  </a:lnTo>
                  <a:lnTo>
                    <a:pt x="147408" y="8890"/>
                  </a:lnTo>
                  <a:lnTo>
                    <a:pt x="150101" y="7620"/>
                  </a:lnTo>
                  <a:lnTo>
                    <a:pt x="151904" y="7620"/>
                  </a:lnTo>
                  <a:lnTo>
                    <a:pt x="154609" y="10160"/>
                  </a:lnTo>
                  <a:lnTo>
                    <a:pt x="155422" y="12700"/>
                  </a:lnTo>
                  <a:lnTo>
                    <a:pt x="156121" y="16510"/>
                  </a:lnTo>
                  <a:lnTo>
                    <a:pt x="156121" y="2540"/>
                  </a:lnTo>
                  <a:lnTo>
                    <a:pt x="154647" y="2540"/>
                  </a:lnTo>
                  <a:lnTo>
                    <a:pt x="151879" y="0"/>
                  </a:lnTo>
                  <a:lnTo>
                    <a:pt x="149288" y="1270"/>
                  </a:lnTo>
                  <a:lnTo>
                    <a:pt x="147243" y="3810"/>
                  </a:lnTo>
                  <a:lnTo>
                    <a:pt x="146786" y="5080"/>
                  </a:lnTo>
                  <a:lnTo>
                    <a:pt x="145453" y="6350"/>
                  </a:lnTo>
                  <a:lnTo>
                    <a:pt x="143954" y="6350"/>
                  </a:lnTo>
                  <a:lnTo>
                    <a:pt x="140931" y="3810"/>
                  </a:lnTo>
                  <a:lnTo>
                    <a:pt x="138404" y="3810"/>
                  </a:lnTo>
                  <a:lnTo>
                    <a:pt x="134327" y="7620"/>
                  </a:lnTo>
                  <a:lnTo>
                    <a:pt x="129870" y="7620"/>
                  </a:lnTo>
                  <a:lnTo>
                    <a:pt x="124104" y="6350"/>
                  </a:lnTo>
                  <a:lnTo>
                    <a:pt x="120205" y="7620"/>
                  </a:lnTo>
                  <a:lnTo>
                    <a:pt x="115062" y="12700"/>
                  </a:lnTo>
                  <a:lnTo>
                    <a:pt x="114223" y="13970"/>
                  </a:lnTo>
                  <a:lnTo>
                    <a:pt x="115189" y="20320"/>
                  </a:lnTo>
                  <a:lnTo>
                    <a:pt x="115519" y="22860"/>
                  </a:lnTo>
                  <a:lnTo>
                    <a:pt x="115570" y="26670"/>
                  </a:lnTo>
                  <a:lnTo>
                    <a:pt x="117284" y="30480"/>
                  </a:lnTo>
                  <a:lnTo>
                    <a:pt x="116814" y="33020"/>
                  </a:lnTo>
                  <a:lnTo>
                    <a:pt x="113055" y="36830"/>
                  </a:lnTo>
                  <a:lnTo>
                    <a:pt x="111836" y="39370"/>
                  </a:lnTo>
                  <a:lnTo>
                    <a:pt x="111264" y="40894"/>
                  </a:lnTo>
                  <a:lnTo>
                    <a:pt x="111264" y="104000"/>
                  </a:lnTo>
                  <a:lnTo>
                    <a:pt x="111201" y="105410"/>
                  </a:lnTo>
                  <a:lnTo>
                    <a:pt x="110871" y="109220"/>
                  </a:lnTo>
                  <a:lnTo>
                    <a:pt x="109283" y="109220"/>
                  </a:lnTo>
                  <a:lnTo>
                    <a:pt x="108381" y="107950"/>
                  </a:lnTo>
                  <a:lnTo>
                    <a:pt x="107962" y="106680"/>
                  </a:lnTo>
                  <a:lnTo>
                    <a:pt x="107378" y="104140"/>
                  </a:lnTo>
                  <a:lnTo>
                    <a:pt x="106489" y="104140"/>
                  </a:lnTo>
                  <a:lnTo>
                    <a:pt x="103111" y="101600"/>
                  </a:lnTo>
                  <a:lnTo>
                    <a:pt x="102425" y="99060"/>
                  </a:lnTo>
                  <a:lnTo>
                    <a:pt x="103720" y="96520"/>
                  </a:lnTo>
                  <a:lnTo>
                    <a:pt x="104609" y="95250"/>
                  </a:lnTo>
                  <a:lnTo>
                    <a:pt x="105689" y="93980"/>
                  </a:lnTo>
                  <a:lnTo>
                    <a:pt x="106172" y="93980"/>
                  </a:lnTo>
                  <a:lnTo>
                    <a:pt x="107365" y="95250"/>
                  </a:lnTo>
                  <a:lnTo>
                    <a:pt x="107670" y="96520"/>
                  </a:lnTo>
                  <a:lnTo>
                    <a:pt x="110147" y="100330"/>
                  </a:lnTo>
                  <a:lnTo>
                    <a:pt x="111264" y="104000"/>
                  </a:lnTo>
                  <a:lnTo>
                    <a:pt x="111264" y="40894"/>
                  </a:lnTo>
                  <a:lnTo>
                    <a:pt x="111023" y="41529"/>
                  </a:lnTo>
                  <a:lnTo>
                    <a:pt x="111023" y="68580"/>
                  </a:lnTo>
                  <a:lnTo>
                    <a:pt x="110832" y="68859"/>
                  </a:lnTo>
                  <a:lnTo>
                    <a:pt x="110832" y="88900"/>
                  </a:lnTo>
                  <a:lnTo>
                    <a:pt x="109943" y="92710"/>
                  </a:lnTo>
                  <a:lnTo>
                    <a:pt x="109232" y="93980"/>
                  </a:lnTo>
                  <a:lnTo>
                    <a:pt x="107391" y="93980"/>
                  </a:lnTo>
                  <a:lnTo>
                    <a:pt x="107899" y="91440"/>
                  </a:lnTo>
                  <a:lnTo>
                    <a:pt x="106883" y="88900"/>
                  </a:lnTo>
                  <a:lnTo>
                    <a:pt x="105054" y="87630"/>
                  </a:lnTo>
                  <a:lnTo>
                    <a:pt x="104927" y="86360"/>
                  </a:lnTo>
                  <a:lnTo>
                    <a:pt x="104317" y="85090"/>
                  </a:lnTo>
                  <a:lnTo>
                    <a:pt x="103606" y="83820"/>
                  </a:lnTo>
                  <a:lnTo>
                    <a:pt x="101854" y="83820"/>
                  </a:lnTo>
                  <a:lnTo>
                    <a:pt x="101269" y="82550"/>
                  </a:lnTo>
                  <a:lnTo>
                    <a:pt x="100304" y="82550"/>
                  </a:lnTo>
                  <a:lnTo>
                    <a:pt x="99885" y="81280"/>
                  </a:lnTo>
                  <a:lnTo>
                    <a:pt x="100622" y="80010"/>
                  </a:lnTo>
                  <a:lnTo>
                    <a:pt x="103505" y="80010"/>
                  </a:lnTo>
                  <a:lnTo>
                    <a:pt x="106451" y="78740"/>
                  </a:lnTo>
                  <a:lnTo>
                    <a:pt x="107683" y="77470"/>
                  </a:lnTo>
                  <a:lnTo>
                    <a:pt x="108038" y="74930"/>
                  </a:lnTo>
                  <a:lnTo>
                    <a:pt x="108254" y="73660"/>
                  </a:lnTo>
                  <a:lnTo>
                    <a:pt x="108546" y="72390"/>
                  </a:lnTo>
                  <a:lnTo>
                    <a:pt x="109486" y="72390"/>
                  </a:lnTo>
                  <a:lnTo>
                    <a:pt x="110375" y="76200"/>
                  </a:lnTo>
                  <a:lnTo>
                    <a:pt x="110794" y="78740"/>
                  </a:lnTo>
                  <a:lnTo>
                    <a:pt x="108038" y="82550"/>
                  </a:lnTo>
                  <a:lnTo>
                    <a:pt x="108204" y="83820"/>
                  </a:lnTo>
                  <a:lnTo>
                    <a:pt x="110629" y="87630"/>
                  </a:lnTo>
                  <a:lnTo>
                    <a:pt x="110832" y="88900"/>
                  </a:lnTo>
                  <a:lnTo>
                    <a:pt x="110832" y="68859"/>
                  </a:lnTo>
                  <a:lnTo>
                    <a:pt x="109258" y="71120"/>
                  </a:lnTo>
                  <a:lnTo>
                    <a:pt x="108508" y="72390"/>
                  </a:lnTo>
                  <a:lnTo>
                    <a:pt x="106248" y="69850"/>
                  </a:lnTo>
                  <a:lnTo>
                    <a:pt x="105702" y="68580"/>
                  </a:lnTo>
                  <a:lnTo>
                    <a:pt x="104317" y="64770"/>
                  </a:lnTo>
                  <a:lnTo>
                    <a:pt x="102590" y="62230"/>
                  </a:lnTo>
                  <a:lnTo>
                    <a:pt x="99390" y="58420"/>
                  </a:lnTo>
                  <a:lnTo>
                    <a:pt x="98056" y="58420"/>
                  </a:lnTo>
                  <a:lnTo>
                    <a:pt x="96367" y="59690"/>
                  </a:lnTo>
                  <a:lnTo>
                    <a:pt x="96824" y="59690"/>
                  </a:lnTo>
                  <a:lnTo>
                    <a:pt x="97637" y="60960"/>
                  </a:lnTo>
                  <a:lnTo>
                    <a:pt x="104698" y="74930"/>
                  </a:lnTo>
                  <a:lnTo>
                    <a:pt x="103835" y="77470"/>
                  </a:lnTo>
                  <a:lnTo>
                    <a:pt x="102628" y="78740"/>
                  </a:lnTo>
                  <a:lnTo>
                    <a:pt x="97078" y="78740"/>
                  </a:lnTo>
                  <a:lnTo>
                    <a:pt x="97447" y="80010"/>
                  </a:lnTo>
                  <a:lnTo>
                    <a:pt x="97713" y="81280"/>
                  </a:lnTo>
                  <a:lnTo>
                    <a:pt x="98310" y="82550"/>
                  </a:lnTo>
                  <a:lnTo>
                    <a:pt x="98691" y="82550"/>
                  </a:lnTo>
                  <a:lnTo>
                    <a:pt x="99606" y="83820"/>
                  </a:lnTo>
                  <a:lnTo>
                    <a:pt x="100279" y="83820"/>
                  </a:lnTo>
                  <a:lnTo>
                    <a:pt x="102895" y="86360"/>
                  </a:lnTo>
                  <a:lnTo>
                    <a:pt x="103187" y="88900"/>
                  </a:lnTo>
                  <a:lnTo>
                    <a:pt x="101841" y="93078"/>
                  </a:lnTo>
                  <a:lnTo>
                    <a:pt x="101841" y="102920"/>
                  </a:lnTo>
                  <a:lnTo>
                    <a:pt x="99314" y="106680"/>
                  </a:lnTo>
                  <a:lnTo>
                    <a:pt x="98183" y="107950"/>
                  </a:lnTo>
                  <a:lnTo>
                    <a:pt x="96735" y="109220"/>
                  </a:lnTo>
                  <a:lnTo>
                    <a:pt x="96367" y="107950"/>
                  </a:lnTo>
                  <a:lnTo>
                    <a:pt x="96024" y="107950"/>
                  </a:lnTo>
                  <a:lnTo>
                    <a:pt x="95097" y="105410"/>
                  </a:lnTo>
                  <a:lnTo>
                    <a:pt x="93700" y="104140"/>
                  </a:lnTo>
                  <a:lnTo>
                    <a:pt x="88353" y="101600"/>
                  </a:lnTo>
                  <a:lnTo>
                    <a:pt x="83642" y="100330"/>
                  </a:lnTo>
                  <a:lnTo>
                    <a:pt x="82321" y="97790"/>
                  </a:lnTo>
                  <a:lnTo>
                    <a:pt x="81800" y="92710"/>
                  </a:lnTo>
                  <a:lnTo>
                    <a:pt x="82092" y="90170"/>
                  </a:lnTo>
                  <a:lnTo>
                    <a:pt x="83794" y="87630"/>
                  </a:lnTo>
                  <a:lnTo>
                    <a:pt x="84251" y="87630"/>
                  </a:lnTo>
                  <a:lnTo>
                    <a:pt x="84861" y="86360"/>
                  </a:lnTo>
                  <a:lnTo>
                    <a:pt x="85293" y="87630"/>
                  </a:lnTo>
                  <a:lnTo>
                    <a:pt x="85623" y="87630"/>
                  </a:lnTo>
                  <a:lnTo>
                    <a:pt x="86423" y="90170"/>
                  </a:lnTo>
                  <a:lnTo>
                    <a:pt x="87274" y="90170"/>
                  </a:lnTo>
                  <a:lnTo>
                    <a:pt x="91020" y="91440"/>
                  </a:lnTo>
                  <a:lnTo>
                    <a:pt x="92697" y="92710"/>
                  </a:lnTo>
                  <a:lnTo>
                    <a:pt x="93865" y="95250"/>
                  </a:lnTo>
                  <a:lnTo>
                    <a:pt x="94780" y="96520"/>
                  </a:lnTo>
                  <a:lnTo>
                    <a:pt x="98475" y="99060"/>
                  </a:lnTo>
                  <a:lnTo>
                    <a:pt x="101727" y="101600"/>
                  </a:lnTo>
                  <a:lnTo>
                    <a:pt x="101841" y="102920"/>
                  </a:lnTo>
                  <a:lnTo>
                    <a:pt x="101841" y="93078"/>
                  </a:lnTo>
                  <a:lnTo>
                    <a:pt x="101549" y="93980"/>
                  </a:lnTo>
                  <a:lnTo>
                    <a:pt x="99555" y="95250"/>
                  </a:lnTo>
                  <a:lnTo>
                    <a:pt x="96685" y="95250"/>
                  </a:lnTo>
                  <a:lnTo>
                    <a:pt x="96596" y="93980"/>
                  </a:lnTo>
                  <a:lnTo>
                    <a:pt x="96659" y="87630"/>
                  </a:lnTo>
                  <a:lnTo>
                    <a:pt x="91452" y="87630"/>
                  </a:lnTo>
                  <a:lnTo>
                    <a:pt x="88163" y="86360"/>
                  </a:lnTo>
                  <a:lnTo>
                    <a:pt x="86842" y="85090"/>
                  </a:lnTo>
                  <a:lnTo>
                    <a:pt x="85775" y="81280"/>
                  </a:lnTo>
                  <a:lnTo>
                    <a:pt x="84963" y="81280"/>
                  </a:lnTo>
                  <a:lnTo>
                    <a:pt x="81915" y="80010"/>
                  </a:lnTo>
                  <a:lnTo>
                    <a:pt x="81584" y="78740"/>
                  </a:lnTo>
                  <a:lnTo>
                    <a:pt x="82765" y="76200"/>
                  </a:lnTo>
                  <a:lnTo>
                    <a:pt x="83159" y="74930"/>
                  </a:lnTo>
                  <a:lnTo>
                    <a:pt x="83578" y="72390"/>
                  </a:lnTo>
                  <a:lnTo>
                    <a:pt x="83223" y="71120"/>
                  </a:lnTo>
                  <a:lnTo>
                    <a:pt x="81495" y="68580"/>
                  </a:lnTo>
                  <a:lnTo>
                    <a:pt x="81013" y="68580"/>
                  </a:lnTo>
                  <a:lnTo>
                    <a:pt x="81495" y="67310"/>
                  </a:lnTo>
                  <a:lnTo>
                    <a:pt x="82765" y="67310"/>
                  </a:lnTo>
                  <a:lnTo>
                    <a:pt x="83654" y="68580"/>
                  </a:lnTo>
                  <a:lnTo>
                    <a:pt x="84086" y="68580"/>
                  </a:lnTo>
                  <a:lnTo>
                    <a:pt x="84899" y="71120"/>
                  </a:lnTo>
                  <a:lnTo>
                    <a:pt x="85217" y="71120"/>
                  </a:lnTo>
                  <a:lnTo>
                    <a:pt x="86588" y="73660"/>
                  </a:lnTo>
                  <a:lnTo>
                    <a:pt x="87972" y="74930"/>
                  </a:lnTo>
                  <a:lnTo>
                    <a:pt x="92671" y="74930"/>
                  </a:lnTo>
                  <a:lnTo>
                    <a:pt x="95846" y="76200"/>
                  </a:lnTo>
                  <a:lnTo>
                    <a:pt x="97840" y="76200"/>
                  </a:lnTo>
                  <a:lnTo>
                    <a:pt x="100965" y="74930"/>
                  </a:lnTo>
                  <a:lnTo>
                    <a:pt x="101282" y="74930"/>
                  </a:lnTo>
                  <a:lnTo>
                    <a:pt x="99987" y="71120"/>
                  </a:lnTo>
                  <a:lnTo>
                    <a:pt x="98450" y="71120"/>
                  </a:lnTo>
                  <a:lnTo>
                    <a:pt x="94983" y="69850"/>
                  </a:lnTo>
                  <a:lnTo>
                    <a:pt x="89065" y="69850"/>
                  </a:lnTo>
                  <a:lnTo>
                    <a:pt x="84137" y="68580"/>
                  </a:lnTo>
                  <a:lnTo>
                    <a:pt x="83629" y="67310"/>
                  </a:lnTo>
                  <a:lnTo>
                    <a:pt x="82613" y="64770"/>
                  </a:lnTo>
                  <a:lnTo>
                    <a:pt x="84353" y="60960"/>
                  </a:lnTo>
                  <a:lnTo>
                    <a:pt x="84442" y="59690"/>
                  </a:lnTo>
                  <a:lnTo>
                    <a:pt x="83718" y="58420"/>
                  </a:lnTo>
                  <a:lnTo>
                    <a:pt x="84302" y="57150"/>
                  </a:lnTo>
                  <a:lnTo>
                    <a:pt x="87172" y="54610"/>
                  </a:lnTo>
                  <a:lnTo>
                    <a:pt x="94843" y="54610"/>
                  </a:lnTo>
                  <a:lnTo>
                    <a:pt x="98590" y="55880"/>
                  </a:lnTo>
                  <a:lnTo>
                    <a:pt x="104140" y="59690"/>
                  </a:lnTo>
                  <a:lnTo>
                    <a:pt x="106260" y="60960"/>
                  </a:lnTo>
                  <a:lnTo>
                    <a:pt x="110490" y="64770"/>
                  </a:lnTo>
                  <a:lnTo>
                    <a:pt x="111023" y="68580"/>
                  </a:lnTo>
                  <a:lnTo>
                    <a:pt x="111023" y="41529"/>
                  </a:lnTo>
                  <a:lnTo>
                    <a:pt x="109435" y="45720"/>
                  </a:lnTo>
                  <a:lnTo>
                    <a:pt x="109359" y="45847"/>
                  </a:lnTo>
                  <a:lnTo>
                    <a:pt x="109359" y="58420"/>
                  </a:lnTo>
                  <a:lnTo>
                    <a:pt x="107530" y="57150"/>
                  </a:lnTo>
                  <a:lnTo>
                    <a:pt x="104952" y="55880"/>
                  </a:lnTo>
                  <a:lnTo>
                    <a:pt x="102171" y="54610"/>
                  </a:lnTo>
                  <a:lnTo>
                    <a:pt x="101536" y="53340"/>
                  </a:lnTo>
                  <a:lnTo>
                    <a:pt x="101180" y="52070"/>
                  </a:lnTo>
                  <a:lnTo>
                    <a:pt x="100507" y="50800"/>
                  </a:lnTo>
                  <a:lnTo>
                    <a:pt x="98971" y="49530"/>
                  </a:lnTo>
                  <a:lnTo>
                    <a:pt x="104203" y="48260"/>
                  </a:lnTo>
                  <a:lnTo>
                    <a:pt x="109194" y="53340"/>
                  </a:lnTo>
                  <a:lnTo>
                    <a:pt x="109359" y="58420"/>
                  </a:lnTo>
                  <a:lnTo>
                    <a:pt x="109359" y="45847"/>
                  </a:lnTo>
                  <a:lnTo>
                    <a:pt x="107911" y="48260"/>
                  </a:lnTo>
                  <a:lnTo>
                    <a:pt x="106603" y="48260"/>
                  </a:lnTo>
                  <a:lnTo>
                    <a:pt x="102108" y="46990"/>
                  </a:lnTo>
                  <a:lnTo>
                    <a:pt x="97243" y="44450"/>
                  </a:lnTo>
                  <a:lnTo>
                    <a:pt x="96786" y="44297"/>
                  </a:lnTo>
                  <a:lnTo>
                    <a:pt x="96786" y="52070"/>
                  </a:lnTo>
                  <a:lnTo>
                    <a:pt x="96177" y="52070"/>
                  </a:lnTo>
                  <a:lnTo>
                    <a:pt x="93281" y="53340"/>
                  </a:lnTo>
                  <a:lnTo>
                    <a:pt x="90601" y="53340"/>
                  </a:lnTo>
                  <a:lnTo>
                    <a:pt x="85356" y="52070"/>
                  </a:lnTo>
                  <a:lnTo>
                    <a:pt x="84061" y="50800"/>
                  </a:lnTo>
                  <a:lnTo>
                    <a:pt x="84074" y="46990"/>
                  </a:lnTo>
                  <a:lnTo>
                    <a:pt x="86791" y="46990"/>
                  </a:lnTo>
                  <a:lnTo>
                    <a:pt x="90347" y="48260"/>
                  </a:lnTo>
                  <a:lnTo>
                    <a:pt x="93065" y="49530"/>
                  </a:lnTo>
                  <a:lnTo>
                    <a:pt x="95986" y="50800"/>
                  </a:lnTo>
                  <a:lnTo>
                    <a:pt x="96316" y="50800"/>
                  </a:lnTo>
                  <a:lnTo>
                    <a:pt x="96786" y="52070"/>
                  </a:lnTo>
                  <a:lnTo>
                    <a:pt x="96786" y="44297"/>
                  </a:lnTo>
                  <a:lnTo>
                    <a:pt x="93484" y="43180"/>
                  </a:lnTo>
                  <a:lnTo>
                    <a:pt x="87096" y="43180"/>
                  </a:lnTo>
                  <a:lnTo>
                    <a:pt x="85064" y="41910"/>
                  </a:lnTo>
                  <a:lnTo>
                    <a:pt x="82956" y="39801"/>
                  </a:lnTo>
                  <a:lnTo>
                    <a:pt x="82956" y="58420"/>
                  </a:lnTo>
                  <a:lnTo>
                    <a:pt x="82486" y="59690"/>
                  </a:lnTo>
                  <a:lnTo>
                    <a:pt x="81076" y="60960"/>
                  </a:lnTo>
                  <a:lnTo>
                    <a:pt x="81838" y="64770"/>
                  </a:lnTo>
                  <a:lnTo>
                    <a:pt x="81254" y="66040"/>
                  </a:lnTo>
                  <a:lnTo>
                    <a:pt x="78270" y="66040"/>
                  </a:lnTo>
                  <a:lnTo>
                    <a:pt x="76530" y="67310"/>
                  </a:lnTo>
                  <a:lnTo>
                    <a:pt x="76441" y="68580"/>
                  </a:lnTo>
                  <a:lnTo>
                    <a:pt x="78130" y="69850"/>
                  </a:lnTo>
                  <a:lnTo>
                    <a:pt x="78905" y="71120"/>
                  </a:lnTo>
                  <a:lnTo>
                    <a:pt x="80556" y="72390"/>
                  </a:lnTo>
                  <a:lnTo>
                    <a:pt x="79921" y="73660"/>
                  </a:lnTo>
                  <a:lnTo>
                    <a:pt x="76885" y="74930"/>
                  </a:lnTo>
                  <a:lnTo>
                    <a:pt x="75171" y="74930"/>
                  </a:lnTo>
                  <a:lnTo>
                    <a:pt x="78270" y="78740"/>
                  </a:lnTo>
                  <a:lnTo>
                    <a:pt x="79705" y="81280"/>
                  </a:lnTo>
                  <a:lnTo>
                    <a:pt x="79641" y="86360"/>
                  </a:lnTo>
                  <a:lnTo>
                    <a:pt x="79324" y="87630"/>
                  </a:lnTo>
                  <a:lnTo>
                    <a:pt x="76771" y="90170"/>
                  </a:lnTo>
                  <a:lnTo>
                    <a:pt x="74434" y="87630"/>
                  </a:lnTo>
                  <a:lnTo>
                    <a:pt x="73685" y="87630"/>
                  </a:lnTo>
                  <a:lnTo>
                    <a:pt x="71932" y="86360"/>
                  </a:lnTo>
                  <a:lnTo>
                    <a:pt x="70980" y="86360"/>
                  </a:lnTo>
                  <a:lnTo>
                    <a:pt x="69659" y="85090"/>
                  </a:lnTo>
                  <a:lnTo>
                    <a:pt x="68872" y="85090"/>
                  </a:lnTo>
                  <a:lnTo>
                    <a:pt x="68668" y="86360"/>
                  </a:lnTo>
                  <a:lnTo>
                    <a:pt x="69303" y="87630"/>
                  </a:lnTo>
                  <a:lnTo>
                    <a:pt x="69850" y="87630"/>
                  </a:lnTo>
                  <a:lnTo>
                    <a:pt x="71386" y="88900"/>
                  </a:lnTo>
                  <a:lnTo>
                    <a:pt x="72453" y="90170"/>
                  </a:lnTo>
                  <a:lnTo>
                    <a:pt x="76581" y="93980"/>
                  </a:lnTo>
                  <a:lnTo>
                    <a:pt x="77495" y="96520"/>
                  </a:lnTo>
                  <a:lnTo>
                    <a:pt x="75780" y="102920"/>
                  </a:lnTo>
                  <a:lnTo>
                    <a:pt x="75120" y="104203"/>
                  </a:lnTo>
                  <a:lnTo>
                    <a:pt x="73456" y="106680"/>
                  </a:lnTo>
                  <a:lnTo>
                    <a:pt x="70104" y="106680"/>
                  </a:lnTo>
                  <a:lnTo>
                    <a:pt x="70548" y="104203"/>
                  </a:lnTo>
                  <a:lnTo>
                    <a:pt x="70942" y="102870"/>
                  </a:lnTo>
                  <a:lnTo>
                    <a:pt x="72034" y="101600"/>
                  </a:lnTo>
                  <a:lnTo>
                    <a:pt x="72466" y="100330"/>
                  </a:lnTo>
                  <a:lnTo>
                    <a:pt x="71424" y="100330"/>
                  </a:lnTo>
                  <a:lnTo>
                    <a:pt x="71361" y="99060"/>
                  </a:lnTo>
                  <a:lnTo>
                    <a:pt x="71005" y="97790"/>
                  </a:lnTo>
                  <a:lnTo>
                    <a:pt x="69278" y="96520"/>
                  </a:lnTo>
                  <a:lnTo>
                    <a:pt x="62179" y="96520"/>
                  </a:lnTo>
                  <a:lnTo>
                    <a:pt x="60172" y="93980"/>
                  </a:lnTo>
                  <a:lnTo>
                    <a:pt x="60325" y="90170"/>
                  </a:lnTo>
                  <a:lnTo>
                    <a:pt x="61048" y="90170"/>
                  </a:lnTo>
                  <a:lnTo>
                    <a:pt x="63106" y="91440"/>
                  </a:lnTo>
                  <a:lnTo>
                    <a:pt x="65938" y="91440"/>
                  </a:lnTo>
                  <a:lnTo>
                    <a:pt x="66497" y="90170"/>
                  </a:lnTo>
                  <a:lnTo>
                    <a:pt x="67068" y="88900"/>
                  </a:lnTo>
                  <a:lnTo>
                    <a:pt x="67221" y="87630"/>
                  </a:lnTo>
                  <a:lnTo>
                    <a:pt x="66471" y="86360"/>
                  </a:lnTo>
                  <a:lnTo>
                    <a:pt x="65938" y="85090"/>
                  </a:lnTo>
                  <a:lnTo>
                    <a:pt x="63741" y="83820"/>
                  </a:lnTo>
                  <a:lnTo>
                    <a:pt x="58318" y="83820"/>
                  </a:lnTo>
                  <a:lnTo>
                    <a:pt x="57861" y="82550"/>
                  </a:lnTo>
                  <a:lnTo>
                    <a:pt x="57835" y="88900"/>
                  </a:lnTo>
                  <a:lnTo>
                    <a:pt x="57315" y="91440"/>
                  </a:lnTo>
                  <a:lnTo>
                    <a:pt x="57048" y="91440"/>
                  </a:lnTo>
                  <a:lnTo>
                    <a:pt x="55778" y="93980"/>
                  </a:lnTo>
                  <a:lnTo>
                    <a:pt x="55232" y="95250"/>
                  </a:lnTo>
                  <a:lnTo>
                    <a:pt x="54838" y="101600"/>
                  </a:lnTo>
                  <a:lnTo>
                    <a:pt x="54749" y="105410"/>
                  </a:lnTo>
                  <a:lnTo>
                    <a:pt x="55283" y="106680"/>
                  </a:lnTo>
                  <a:lnTo>
                    <a:pt x="56426" y="109220"/>
                  </a:lnTo>
                  <a:lnTo>
                    <a:pt x="57823" y="111760"/>
                  </a:lnTo>
                  <a:lnTo>
                    <a:pt x="57746" y="113030"/>
                  </a:lnTo>
                  <a:lnTo>
                    <a:pt x="54000" y="116840"/>
                  </a:lnTo>
                  <a:lnTo>
                    <a:pt x="53860" y="120650"/>
                  </a:lnTo>
                  <a:lnTo>
                    <a:pt x="54470" y="124460"/>
                  </a:lnTo>
                  <a:lnTo>
                    <a:pt x="54648" y="125730"/>
                  </a:lnTo>
                  <a:lnTo>
                    <a:pt x="54838" y="128270"/>
                  </a:lnTo>
                  <a:lnTo>
                    <a:pt x="51346" y="128270"/>
                  </a:lnTo>
                  <a:lnTo>
                    <a:pt x="48336" y="129540"/>
                  </a:lnTo>
                  <a:lnTo>
                    <a:pt x="46812" y="132080"/>
                  </a:lnTo>
                  <a:lnTo>
                    <a:pt x="45161" y="135890"/>
                  </a:lnTo>
                  <a:lnTo>
                    <a:pt x="44526" y="137160"/>
                  </a:lnTo>
                  <a:lnTo>
                    <a:pt x="43700" y="137160"/>
                  </a:lnTo>
                  <a:lnTo>
                    <a:pt x="43383" y="134620"/>
                  </a:lnTo>
                  <a:lnTo>
                    <a:pt x="42443" y="134620"/>
                  </a:lnTo>
                  <a:lnTo>
                    <a:pt x="42075" y="135890"/>
                  </a:lnTo>
                  <a:lnTo>
                    <a:pt x="41351" y="137160"/>
                  </a:lnTo>
                  <a:lnTo>
                    <a:pt x="41059" y="137160"/>
                  </a:lnTo>
                  <a:lnTo>
                    <a:pt x="40284" y="139700"/>
                  </a:lnTo>
                  <a:lnTo>
                    <a:pt x="39865" y="139700"/>
                  </a:lnTo>
                  <a:lnTo>
                    <a:pt x="37630" y="140970"/>
                  </a:lnTo>
                  <a:lnTo>
                    <a:pt x="33020" y="140970"/>
                  </a:lnTo>
                  <a:lnTo>
                    <a:pt x="32727" y="139700"/>
                  </a:lnTo>
                  <a:lnTo>
                    <a:pt x="32943" y="138430"/>
                  </a:lnTo>
                  <a:lnTo>
                    <a:pt x="33045" y="137160"/>
                  </a:lnTo>
                  <a:lnTo>
                    <a:pt x="33934" y="133350"/>
                  </a:lnTo>
                  <a:lnTo>
                    <a:pt x="34721" y="132080"/>
                  </a:lnTo>
                  <a:lnTo>
                    <a:pt x="35979" y="130810"/>
                  </a:lnTo>
                  <a:lnTo>
                    <a:pt x="36868" y="129540"/>
                  </a:lnTo>
                  <a:lnTo>
                    <a:pt x="43865" y="129540"/>
                  </a:lnTo>
                  <a:lnTo>
                    <a:pt x="45593" y="127000"/>
                  </a:lnTo>
                  <a:lnTo>
                    <a:pt x="47650" y="124460"/>
                  </a:lnTo>
                  <a:lnTo>
                    <a:pt x="46139" y="123190"/>
                  </a:lnTo>
                  <a:lnTo>
                    <a:pt x="47955" y="121920"/>
                  </a:lnTo>
                  <a:lnTo>
                    <a:pt x="49479" y="115570"/>
                  </a:lnTo>
                  <a:lnTo>
                    <a:pt x="48602" y="113030"/>
                  </a:lnTo>
                  <a:lnTo>
                    <a:pt x="46812" y="111721"/>
                  </a:lnTo>
                  <a:lnTo>
                    <a:pt x="46812" y="119380"/>
                  </a:lnTo>
                  <a:lnTo>
                    <a:pt x="46507" y="119380"/>
                  </a:lnTo>
                  <a:lnTo>
                    <a:pt x="45783" y="119595"/>
                  </a:lnTo>
                  <a:lnTo>
                    <a:pt x="45783" y="124460"/>
                  </a:lnTo>
                  <a:lnTo>
                    <a:pt x="45262" y="125730"/>
                  </a:lnTo>
                  <a:lnTo>
                    <a:pt x="40322" y="125730"/>
                  </a:lnTo>
                  <a:lnTo>
                    <a:pt x="38125" y="127000"/>
                  </a:lnTo>
                  <a:lnTo>
                    <a:pt x="34353" y="129540"/>
                  </a:lnTo>
                  <a:lnTo>
                    <a:pt x="32842" y="132080"/>
                  </a:lnTo>
                  <a:lnTo>
                    <a:pt x="30581" y="133350"/>
                  </a:lnTo>
                  <a:lnTo>
                    <a:pt x="28714" y="133350"/>
                  </a:lnTo>
                  <a:lnTo>
                    <a:pt x="29946" y="130810"/>
                  </a:lnTo>
                  <a:lnTo>
                    <a:pt x="31584" y="129540"/>
                  </a:lnTo>
                  <a:lnTo>
                    <a:pt x="34861" y="127000"/>
                  </a:lnTo>
                  <a:lnTo>
                    <a:pt x="37807" y="124460"/>
                  </a:lnTo>
                  <a:lnTo>
                    <a:pt x="38785" y="124460"/>
                  </a:lnTo>
                  <a:lnTo>
                    <a:pt x="41262" y="123190"/>
                  </a:lnTo>
                  <a:lnTo>
                    <a:pt x="44843" y="123190"/>
                  </a:lnTo>
                  <a:lnTo>
                    <a:pt x="45250" y="124460"/>
                  </a:lnTo>
                  <a:lnTo>
                    <a:pt x="45783" y="124460"/>
                  </a:lnTo>
                  <a:lnTo>
                    <a:pt x="45783" y="119595"/>
                  </a:lnTo>
                  <a:lnTo>
                    <a:pt x="37465" y="121920"/>
                  </a:lnTo>
                  <a:lnTo>
                    <a:pt x="36753" y="121920"/>
                  </a:lnTo>
                  <a:lnTo>
                    <a:pt x="36093" y="124460"/>
                  </a:lnTo>
                  <a:lnTo>
                    <a:pt x="35496" y="124460"/>
                  </a:lnTo>
                  <a:lnTo>
                    <a:pt x="34112" y="125730"/>
                  </a:lnTo>
                  <a:lnTo>
                    <a:pt x="33159" y="125730"/>
                  </a:lnTo>
                  <a:lnTo>
                    <a:pt x="31521" y="127000"/>
                  </a:lnTo>
                  <a:lnTo>
                    <a:pt x="30835" y="128270"/>
                  </a:lnTo>
                  <a:lnTo>
                    <a:pt x="29806" y="128270"/>
                  </a:lnTo>
                  <a:lnTo>
                    <a:pt x="27774" y="129540"/>
                  </a:lnTo>
                  <a:lnTo>
                    <a:pt x="24066" y="129540"/>
                  </a:lnTo>
                  <a:lnTo>
                    <a:pt x="23177" y="128270"/>
                  </a:lnTo>
                  <a:lnTo>
                    <a:pt x="23774" y="128270"/>
                  </a:lnTo>
                  <a:lnTo>
                    <a:pt x="24282" y="127000"/>
                  </a:lnTo>
                  <a:lnTo>
                    <a:pt x="24155" y="127000"/>
                  </a:lnTo>
                  <a:lnTo>
                    <a:pt x="21640" y="125730"/>
                  </a:lnTo>
                  <a:lnTo>
                    <a:pt x="20574" y="123190"/>
                  </a:lnTo>
                  <a:lnTo>
                    <a:pt x="19837" y="120650"/>
                  </a:lnTo>
                  <a:lnTo>
                    <a:pt x="20472" y="120650"/>
                  </a:lnTo>
                  <a:lnTo>
                    <a:pt x="22123" y="121920"/>
                  </a:lnTo>
                  <a:lnTo>
                    <a:pt x="22555" y="123190"/>
                  </a:lnTo>
                  <a:lnTo>
                    <a:pt x="23520" y="124460"/>
                  </a:lnTo>
                  <a:lnTo>
                    <a:pt x="24130" y="124460"/>
                  </a:lnTo>
                  <a:lnTo>
                    <a:pt x="25260" y="123190"/>
                  </a:lnTo>
                  <a:lnTo>
                    <a:pt x="24282" y="121920"/>
                  </a:lnTo>
                  <a:lnTo>
                    <a:pt x="23647" y="120650"/>
                  </a:lnTo>
                  <a:lnTo>
                    <a:pt x="22720" y="119380"/>
                  </a:lnTo>
                  <a:lnTo>
                    <a:pt x="22288" y="118110"/>
                  </a:lnTo>
                  <a:lnTo>
                    <a:pt x="21856" y="116840"/>
                  </a:lnTo>
                  <a:lnTo>
                    <a:pt x="22009" y="115570"/>
                  </a:lnTo>
                  <a:lnTo>
                    <a:pt x="24498" y="115570"/>
                  </a:lnTo>
                  <a:lnTo>
                    <a:pt x="26885" y="118110"/>
                  </a:lnTo>
                  <a:lnTo>
                    <a:pt x="27736" y="119380"/>
                  </a:lnTo>
                  <a:lnTo>
                    <a:pt x="27584" y="123190"/>
                  </a:lnTo>
                  <a:lnTo>
                    <a:pt x="27673" y="124460"/>
                  </a:lnTo>
                  <a:lnTo>
                    <a:pt x="28663" y="124460"/>
                  </a:lnTo>
                  <a:lnTo>
                    <a:pt x="28714" y="123190"/>
                  </a:lnTo>
                  <a:lnTo>
                    <a:pt x="28409" y="121920"/>
                  </a:lnTo>
                  <a:lnTo>
                    <a:pt x="28409" y="120650"/>
                  </a:lnTo>
                  <a:lnTo>
                    <a:pt x="28600" y="119380"/>
                  </a:lnTo>
                  <a:lnTo>
                    <a:pt x="28765" y="119380"/>
                  </a:lnTo>
                  <a:lnTo>
                    <a:pt x="30251" y="120650"/>
                  </a:lnTo>
                  <a:lnTo>
                    <a:pt x="30251" y="121920"/>
                  </a:lnTo>
                  <a:lnTo>
                    <a:pt x="30911" y="124460"/>
                  </a:lnTo>
                  <a:lnTo>
                    <a:pt x="31419" y="124460"/>
                  </a:lnTo>
                  <a:lnTo>
                    <a:pt x="31927" y="123190"/>
                  </a:lnTo>
                  <a:lnTo>
                    <a:pt x="33362" y="121920"/>
                  </a:lnTo>
                  <a:lnTo>
                    <a:pt x="34632" y="121920"/>
                  </a:lnTo>
                  <a:lnTo>
                    <a:pt x="37134" y="120650"/>
                  </a:lnTo>
                  <a:lnTo>
                    <a:pt x="38188" y="120650"/>
                  </a:lnTo>
                  <a:lnTo>
                    <a:pt x="40754" y="119380"/>
                  </a:lnTo>
                  <a:lnTo>
                    <a:pt x="41503" y="118110"/>
                  </a:lnTo>
                  <a:lnTo>
                    <a:pt x="41871" y="114300"/>
                  </a:lnTo>
                  <a:lnTo>
                    <a:pt x="41465" y="113030"/>
                  </a:lnTo>
                  <a:lnTo>
                    <a:pt x="39192" y="111391"/>
                  </a:lnTo>
                  <a:lnTo>
                    <a:pt x="39192" y="116840"/>
                  </a:lnTo>
                  <a:lnTo>
                    <a:pt x="38481" y="118110"/>
                  </a:lnTo>
                  <a:lnTo>
                    <a:pt x="37058" y="116840"/>
                  </a:lnTo>
                  <a:lnTo>
                    <a:pt x="36080" y="115570"/>
                  </a:lnTo>
                  <a:lnTo>
                    <a:pt x="34912" y="114300"/>
                  </a:lnTo>
                  <a:lnTo>
                    <a:pt x="35140" y="113030"/>
                  </a:lnTo>
                  <a:lnTo>
                    <a:pt x="36639" y="113030"/>
                  </a:lnTo>
                  <a:lnTo>
                    <a:pt x="38150" y="114300"/>
                  </a:lnTo>
                  <a:lnTo>
                    <a:pt x="38798" y="114300"/>
                  </a:lnTo>
                  <a:lnTo>
                    <a:pt x="39166" y="116840"/>
                  </a:lnTo>
                  <a:lnTo>
                    <a:pt x="39192" y="111391"/>
                  </a:lnTo>
                  <a:lnTo>
                    <a:pt x="37960" y="110490"/>
                  </a:lnTo>
                  <a:lnTo>
                    <a:pt x="35877" y="109220"/>
                  </a:lnTo>
                  <a:lnTo>
                    <a:pt x="35179" y="107950"/>
                  </a:lnTo>
                  <a:lnTo>
                    <a:pt x="35585" y="106680"/>
                  </a:lnTo>
                  <a:lnTo>
                    <a:pt x="35204" y="106680"/>
                  </a:lnTo>
                  <a:lnTo>
                    <a:pt x="34518" y="105854"/>
                  </a:lnTo>
                  <a:lnTo>
                    <a:pt x="34518" y="118110"/>
                  </a:lnTo>
                  <a:lnTo>
                    <a:pt x="34112" y="119380"/>
                  </a:lnTo>
                  <a:lnTo>
                    <a:pt x="31877" y="119380"/>
                  </a:lnTo>
                  <a:lnTo>
                    <a:pt x="30607" y="118110"/>
                  </a:lnTo>
                  <a:lnTo>
                    <a:pt x="31508" y="115570"/>
                  </a:lnTo>
                  <a:lnTo>
                    <a:pt x="32181" y="115570"/>
                  </a:lnTo>
                  <a:lnTo>
                    <a:pt x="33388" y="116840"/>
                  </a:lnTo>
                  <a:lnTo>
                    <a:pt x="33820" y="116840"/>
                  </a:lnTo>
                  <a:lnTo>
                    <a:pt x="34302" y="118110"/>
                  </a:lnTo>
                  <a:lnTo>
                    <a:pt x="34518" y="118110"/>
                  </a:lnTo>
                  <a:lnTo>
                    <a:pt x="34518" y="105854"/>
                  </a:lnTo>
                  <a:lnTo>
                    <a:pt x="34150" y="105410"/>
                  </a:lnTo>
                  <a:lnTo>
                    <a:pt x="33769" y="104648"/>
                  </a:lnTo>
                  <a:lnTo>
                    <a:pt x="33769" y="111760"/>
                  </a:lnTo>
                  <a:lnTo>
                    <a:pt x="31381" y="113030"/>
                  </a:lnTo>
                  <a:lnTo>
                    <a:pt x="27444" y="115570"/>
                  </a:lnTo>
                  <a:lnTo>
                    <a:pt x="26581" y="115570"/>
                  </a:lnTo>
                  <a:lnTo>
                    <a:pt x="26327" y="114300"/>
                  </a:lnTo>
                  <a:lnTo>
                    <a:pt x="26543" y="113030"/>
                  </a:lnTo>
                  <a:lnTo>
                    <a:pt x="26962" y="113030"/>
                  </a:lnTo>
                  <a:lnTo>
                    <a:pt x="28816" y="111760"/>
                  </a:lnTo>
                  <a:lnTo>
                    <a:pt x="32054" y="110490"/>
                  </a:lnTo>
                  <a:lnTo>
                    <a:pt x="33299" y="110490"/>
                  </a:lnTo>
                  <a:lnTo>
                    <a:pt x="33769" y="111760"/>
                  </a:lnTo>
                  <a:lnTo>
                    <a:pt x="33769" y="104648"/>
                  </a:lnTo>
                  <a:lnTo>
                    <a:pt x="33553" y="104203"/>
                  </a:lnTo>
                  <a:lnTo>
                    <a:pt x="33616" y="104000"/>
                  </a:lnTo>
                  <a:lnTo>
                    <a:pt x="34328" y="102870"/>
                  </a:lnTo>
                  <a:lnTo>
                    <a:pt x="35242" y="102870"/>
                  </a:lnTo>
                  <a:lnTo>
                    <a:pt x="37172" y="104140"/>
                  </a:lnTo>
                  <a:lnTo>
                    <a:pt x="38061" y="105410"/>
                  </a:lnTo>
                  <a:lnTo>
                    <a:pt x="41452" y="109220"/>
                  </a:lnTo>
                  <a:lnTo>
                    <a:pt x="43522" y="113030"/>
                  </a:lnTo>
                  <a:lnTo>
                    <a:pt x="46812" y="119380"/>
                  </a:lnTo>
                  <a:lnTo>
                    <a:pt x="46812" y="111721"/>
                  </a:lnTo>
                  <a:lnTo>
                    <a:pt x="43434" y="109220"/>
                  </a:lnTo>
                  <a:lnTo>
                    <a:pt x="41148" y="106680"/>
                  </a:lnTo>
                  <a:lnTo>
                    <a:pt x="40716" y="105410"/>
                  </a:lnTo>
                  <a:lnTo>
                    <a:pt x="39293" y="102870"/>
                  </a:lnTo>
                  <a:lnTo>
                    <a:pt x="37325" y="100330"/>
                  </a:lnTo>
                  <a:lnTo>
                    <a:pt x="36906" y="99060"/>
                  </a:lnTo>
                  <a:lnTo>
                    <a:pt x="37503" y="99060"/>
                  </a:lnTo>
                  <a:lnTo>
                    <a:pt x="39395" y="100330"/>
                  </a:lnTo>
                  <a:lnTo>
                    <a:pt x="40830" y="100330"/>
                  </a:lnTo>
                  <a:lnTo>
                    <a:pt x="43230" y="101600"/>
                  </a:lnTo>
                  <a:lnTo>
                    <a:pt x="44297" y="101600"/>
                  </a:lnTo>
                  <a:lnTo>
                    <a:pt x="47980" y="100330"/>
                  </a:lnTo>
                  <a:lnTo>
                    <a:pt x="49022" y="99060"/>
                  </a:lnTo>
                  <a:lnTo>
                    <a:pt x="50063" y="97790"/>
                  </a:lnTo>
                  <a:lnTo>
                    <a:pt x="51790" y="95250"/>
                  </a:lnTo>
                  <a:lnTo>
                    <a:pt x="51955" y="93980"/>
                  </a:lnTo>
                  <a:lnTo>
                    <a:pt x="51498" y="92710"/>
                  </a:lnTo>
                  <a:lnTo>
                    <a:pt x="49949" y="92710"/>
                  </a:lnTo>
                  <a:lnTo>
                    <a:pt x="47218" y="96520"/>
                  </a:lnTo>
                  <a:lnTo>
                    <a:pt x="44005" y="97790"/>
                  </a:lnTo>
                  <a:lnTo>
                    <a:pt x="39624" y="96520"/>
                  </a:lnTo>
                  <a:lnTo>
                    <a:pt x="41300" y="95250"/>
                  </a:lnTo>
                  <a:lnTo>
                    <a:pt x="42976" y="93980"/>
                  </a:lnTo>
                  <a:lnTo>
                    <a:pt x="42926" y="92710"/>
                  </a:lnTo>
                  <a:lnTo>
                    <a:pt x="33121" y="92710"/>
                  </a:lnTo>
                  <a:lnTo>
                    <a:pt x="28054" y="93980"/>
                  </a:lnTo>
                  <a:lnTo>
                    <a:pt x="27381" y="95250"/>
                  </a:lnTo>
                  <a:lnTo>
                    <a:pt x="25387" y="96520"/>
                  </a:lnTo>
                  <a:lnTo>
                    <a:pt x="24142" y="96520"/>
                  </a:lnTo>
                  <a:lnTo>
                    <a:pt x="22834" y="97790"/>
                  </a:lnTo>
                  <a:lnTo>
                    <a:pt x="21640" y="97790"/>
                  </a:lnTo>
                  <a:lnTo>
                    <a:pt x="20358" y="99060"/>
                  </a:lnTo>
                  <a:lnTo>
                    <a:pt x="18923" y="99060"/>
                  </a:lnTo>
                  <a:lnTo>
                    <a:pt x="18732" y="97790"/>
                  </a:lnTo>
                  <a:lnTo>
                    <a:pt x="19354" y="97790"/>
                  </a:lnTo>
                  <a:lnTo>
                    <a:pt x="21247" y="95250"/>
                  </a:lnTo>
                  <a:lnTo>
                    <a:pt x="22669" y="93980"/>
                  </a:lnTo>
                  <a:lnTo>
                    <a:pt x="25285" y="92710"/>
                  </a:lnTo>
                  <a:lnTo>
                    <a:pt x="25717" y="91440"/>
                  </a:lnTo>
                  <a:lnTo>
                    <a:pt x="25641" y="85090"/>
                  </a:lnTo>
                  <a:lnTo>
                    <a:pt x="26911" y="82550"/>
                  </a:lnTo>
                  <a:lnTo>
                    <a:pt x="31089" y="81280"/>
                  </a:lnTo>
                  <a:lnTo>
                    <a:pt x="37045" y="81280"/>
                  </a:lnTo>
                  <a:lnTo>
                    <a:pt x="36855" y="80010"/>
                  </a:lnTo>
                  <a:lnTo>
                    <a:pt x="36677" y="78740"/>
                  </a:lnTo>
                  <a:lnTo>
                    <a:pt x="35445" y="77470"/>
                  </a:lnTo>
                  <a:lnTo>
                    <a:pt x="32524" y="76200"/>
                  </a:lnTo>
                  <a:lnTo>
                    <a:pt x="31724" y="76200"/>
                  </a:lnTo>
                  <a:lnTo>
                    <a:pt x="30302" y="74422"/>
                  </a:lnTo>
                  <a:lnTo>
                    <a:pt x="30302" y="78740"/>
                  </a:lnTo>
                  <a:lnTo>
                    <a:pt x="30010" y="80010"/>
                  </a:lnTo>
                  <a:lnTo>
                    <a:pt x="27000" y="80010"/>
                  </a:lnTo>
                  <a:lnTo>
                    <a:pt x="25425" y="78740"/>
                  </a:lnTo>
                  <a:lnTo>
                    <a:pt x="24295" y="78740"/>
                  </a:lnTo>
                  <a:lnTo>
                    <a:pt x="24739" y="77470"/>
                  </a:lnTo>
                  <a:lnTo>
                    <a:pt x="28740" y="77470"/>
                  </a:lnTo>
                  <a:lnTo>
                    <a:pt x="29298" y="78740"/>
                  </a:lnTo>
                  <a:lnTo>
                    <a:pt x="30302" y="78740"/>
                  </a:lnTo>
                  <a:lnTo>
                    <a:pt x="30302" y="74422"/>
                  </a:lnTo>
                  <a:lnTo>
                    <a:pt x="28676" y="72390"/>
                  </a:lnTo>
                  <a:lnTo>
                    <a:pt x="26009" y="72390"/>
                  </a:lnTo>
                  <a:lnTo>
                    <a:pt x="20472" y="76200"/>
                  </a:lnTo>
                  <a:lnTo>
                    <a:pt x="19431" y="78740"/>
                  </a:lnTo>
                  <a:lnTo>
                    <a:pt x="19900" y="82550"/>
                  </a:lnTo>
                  <a:lnTo>
                    <a:pt x="20180" y="83820"/>
                  </a:lnTo>
                  <a:lnTo>
                    <a:pt x="23456" y="83820"/>
                  </a:lnTo>
                  <a:lnTo>
                    <a:pt x="24231" y="87630"/>
                  </a:lnTo>
                  <a:lnTo>
                    <a:pt x="24218" y="88900"/>
                  </a:lnTo>
                  <a:lnTo>
                    <a:pt x="22631" y="92710"/>
                  </a:lnTo>
                  <a:lnTo>
                    <a:pt x="21513" y="92710"/>
                  </a:lnTo>
                  <a:lnTo>
                    <a:pt x="16865" y="95250"/>
                  </a:lnTo>
                  <a:lnTo>
                    <a:pt x="15138" y="96520"/>
                  </a:lnTo>
                  <a:lnTo>
                    <a:pt x="14274" y="104000"/>
                  </a:lnTo>
                  <a:lnTo>
                    <a:pt x="15252" y="102870"/>
                  </a:lnTo>
                  <a:lnTo>
                    <a:pt x="22580" y="101600"/>
                  </a:lnTo>
                  <a:lnTo>
                    <a:pt x="25120" y="100330"/>
                  </a:lnTo>
                  <a:lnTo>
                    <a:pt x="26631" y="99060"/>
                  </a:lnTo>
                  <a:lnTo>
                    <a:pt x="28155" y="97790"/>
                  </a:lnTo>
                  <a:lnTo>
                    <a:pt x="28956" y="96520"/>
                  </a:lnTo>
                  <a:lnTo>
                    <a:pt x="30657" y="96520"/>
                  </a:lnTo>
                  <a:lnTo>
                    <a:pt x="32258" y="95250"/>
                  </a:lnTo>
                  <a:lnTo>
                    <a:pt x="32956" y="96520"/>
                  </a:lnTo>
                  <a:lnTo>
                    <a:pt x="32550" y="97790"/>
                  </a:lnTo>
                  <a:lnTo>
                    <a:pt x="32258" y="99060"/>
                  </a:lnTo>
                  <a:lnTo>
                    <a:pt x="31089" y="100037"/>
                  </a:lnTo>
                  <a:lnTo>
                    <a:pt x="31089" y="107950"/>
                  </a:lnTo>
                  <a:lnTo>
                    <a:pt x="30314" y="107950"/>
                  </a:lnTo>
                  <a:lnTo>
                    <a:pt x="28486" y="109220"/>
                  </a:lnTo>
                  <a:lnTo>
                    <a:pt x="27076" y="110490"/>
                  </a:lnTo>
                  <a:lnTo>
                    <a:pt x="25984" y="111760"/>
                  </a:lnTo>
                  <a:lnTo>
                    <a:pt x="25450" y="113030"/>
                  </a:lnTo>
                  <a:lnTo>
                    <a:pt x="24955" y="113030"/>
                  </a:lnTo>
                  <a:lnTo>
                    <a:pt x="24079" y="111760"/>
                  </a:lnTo>
                  <a:lnTo>
                    <a:pt x="27597" y="107950"/>
                  </a:lnTo>
                  <a:lnTo>
                    <a:pt x="29794" y="106680"/>
                  </a:lnTo>
                  <a:lnTo>
                    <a:pt x="30505" y="106680"/>
                  </a:lnTo>
                  <a:lnTo>
                    <a:pt x="31089" y="107950"/>
                  </a:lnTo>
                  <a:lnTo>
                    <a:pt x="31089" y="100037"/>
                  </a:lnTo>
                  <a:lnTo>
                    <a:pt x="29184" y="101600"/>
                  </a:lnTo>
                  <a:lnTo>
                    <a:pt x="26695" y="105410"/>
                  </a:lnTo>
                  <a:lnTo>
                    <a:pt x="24142" y="109220"/>
                  </a:lnTo>
                  <a:lnTo>
                    <a:pt x="23368" y="109220"/>
                  </a:lnTo>
                  <a:lnTo>
                    <a:pt x="22148" y="110490"/>
                  </a:lnTo>
                  <a:lnTo>
                    <a:pt x="22059" y="113030"/>
                  </a:lnTo>
                  <a:lnTo>
                    <a:pt x="19926" y="116840"/>
                  </a:lnTo>
                  <a:lnTo>
                    <a:pt x="18402" y="118110"/>
                  </a:lnTo>
                  <a:lnTo>
                    <a:pt x="17970" y="115570"/>
                  </a:lnTo>
                  <a:lnTo>
                    <a:pt x="18465" y="115570"/>
                  </a:lnTo>
                  <a:lnTo>
                    <a:pt x="18821" y="113030"/>
                  </a:lnTo>
                  <a:lnTo>
                    <a:pt x="19786" y="110490"/>
                  </a:lnTo>
                  <a:lnTo>
                    <a:pt x="21488" y="110490"/>
                  </a:lnTo>
                  <a:lnTo>
                    <a:pt x="19329" y="109220"/>
                  </a:lnTo>
                  <a:lnTo>
                    <a:pt x="18326" y="110490"/>
                  </a:lnTo>
                  <a:lnTo>
                    <a:pt x="14998" y="115570"/>
                  </a:lnTo>
                  <a:lnTo>
                    <a:pt x="14566" y="115570"/>
                  </a:lnTo>
                  <a:lnTo>
                    <a:pt x="14058" y="114300"/>
                  </a:lnTo>
                  <a:lnTo>
                    <a:pt x="14236" y="113030"/>
                  </a:lnTo>
                  <a:lnTo>
                    <a:pt x="14897" y="111760"/>
                  </a:lnTo>
                  <a:lnTo>
                    <a:pt x="15557" y="110490"/>
                  </a:lnTo>
                  <a:lnTo>
                    <a:pt x="16357" y="109220"/>
                  </a:lnTo>
                  <a:lnTo>
                    <a:pt x="17830" y="107950"/>
                  </a:lnTo>
                  <a:lnTo>
                    <a:pt x="18072" y="106680"/>
                  </a:lnTo>
                  <a:lnTo>
                    <a:pt x="15875" y="107950"/>
                  </a:lnTo>
                  <a:lnTo>
                    <a:pt x="13716" y="107950"/>
                  </a:lnTo>
                  <a:lnTo>
                    <a:pt x="12395" y="110490"/>
                  </a:lnTo>
                  <a:lnTo>
                    <a:pt x="11912" y="111760"/>
                  </a:lnTo>
                  <a:lnTo>
                    <a:pt x="11404" y="111760"/>
                  </a:lnTo>
                  <a:lnTo>
                    <a:pt x="10706" y="110490"/>
                  </a:lnTo>
                  <a:lnTo>
                    <a:pt x="10833" y="110490"/>
                  </a:lnTo>
                  <a:lnTo>
                    <a:pt x="13055" y="105410"/>
                  </a:lnTo>
                  <a:lnTo>
                    <a:pt x="14097" y="104203"/>
                  </a:lnTo>
                  <a:lnTo>
                    <a:pt x="11099" y="105410"/>
                  </a:lnTo>
                  <a:lnTo>
                    <a:pt x="5435" y="104140"/>
                  </a:lnTo>
                  <a:lnTo>
                    <a:pt x="4013" y="101600"/>
                  </a:lnTo>
                  <a:lnTo>
                    <a:pt x="5702" y="96520"/>
                  </a:lnTo>
                  <a:lnTo>
                    <a:pt x="7658" y="92710"/>
                  </a:lnTo>
                  <a:lnTo>
                    <a:pt x="11442" y="90170"/>
                  </a:lnTo>
                  <a:lnTo>
                    <a:pt x="13919" y="90170"/>
                  </a:lnTo>
                  <a:lnTo>
                    <a:pt x="14389" y="87630"/>
                  </a:lnTo>
                  <a:lnTo>
                    <a:pt x="14592" y="83820"/>
                  </a:lnTo>
                  <a:lnTo>
                    <a:pt x="17475" y="82550"/>
                  </a:lnTo>
                  <a:lnTo>
                    <a:pt x="17411" y="76200"/>
                  </a:lnTo>
                  <a:lnTo>
                    <a:pt x="30111" y="66040"/>
                  </a:lnTo>
                  <a:lnTo>
                    <a:pt x="34226" y="64770"/>
                  </a:lnTo>
                  <a:lnTo>
                    <a:pt x="35407" y="63500"/>
                  </a:lnTo>
                  <a:lnTo>
                    <a:pt x="36537" y="62230"/>
                  </a:lnTo>
                  <a:lnTo>
                    <a:pt x="36893" y="60960"/>
                  </a:lnTo>
                  <a:lnTo>
                    <a:pt x="38061" y="58420"/>
                  </a:lnTo>
                  <a:lnTo>
                    <a:pt x="38887" y="58420"/>
                  </a:lnTo>
                  <a:lnTo>
                    <a:pt x="40855" y="59690"/>
                  </a:lnTo>
                  <a:lnTo>
                    <a:pt x="41541" y="59690"/>
                  </a:lnTo>
                  <a:lnTo>
                    <a:pt x="43573" y="63500"/>
                  </a:lnTo>
                  <a:lnTo>
                    <a:pt x="45669" y="64770"/>
                  </a:lnTo>
                  <a:lnTo>
                    <a:pt x="49720" y="66040"/>
                  </a:lnTo>
                  <a:lnTo>
                    <a:pt x="53784" y="68580"/>
                  </a:lnTo>
                  <a:lnTo>
                    <a:pt x="54584" y="69850"/>
                  </a:lnTo>
                  <a:lnTo>
                    <a:pt x="55486" y="72390"/>
                  </a:lnTo>
                  <a:lnTo>
                    <a:pt x="55105" y="73660"/>
                  </a:lnTo>
                  <a:lnTo>
                    <a:pt x="51917" y="74930"/>
                  </a:lnTo>
                  <a:lnTo>
                    <a:pt x="50533" y="76200"/>
                  </a:lnTo>
                  <a:lnTo>
                    <a:pt x="47193" y="77470"/>
                  </a:lnTo>
                  <a:lnTo>
                    <a:pt x="44907" y="78740"/>
                  </a:lnTo>
                  <a:lnTo>
                    <a:pt x="39281" y="78740"/>
                  </a:lnTo>
                  <a:lnTo>
                    <a:pt x="38862" y="80010"/>
                  </a:lnTo>
                  <a:lnTo>
                    <a:pt x="50673" y="80010"/>
                  </a:lnTo>
                  <a:lnTo>
                    <a:pt x="54063" y="82550"/>
                  </a:lnTo>
                  <a:lnTo>
                    <a:pt x="55359" y="88900"/>
                  </a:lnTo>
                  <a:lnTo>
                    <a:pt x="57835" y="88900"/>
                  </a:lnTo>
                  <a:lnTo>
                    <a:pt x="57835" y="82448"/>
                  </a:lnTo>
                  <a:lnTo>
                    <a:pt x="57543" y="81280"/>
                  </a:lnTo>
                  <a:lnTo>
                    <a:pt x="60096" y="81280"/>
                  </a:lnTo>
                  <a:lnTo>
                    <a:pt x="63690" y="80010"/>
                  </a:lnTo>
                  <a:lnTo>
                    <a:pt x="65811" y="78740"/>
                  </a:lnTo>
                  <a:lnTo>
                    <a:pt x="67576" y="77470"/>
                  </a:lnTo>
                  <a:lnTo>
                    <a:pt x="69354" y="76200"/>
                  </a:lnTo>
                  <a:lnTo>
                    <a:pt x="70345" y="73660"/>
                  </a:lnTo>
                  <a:lnTo>
                    <a:pt x="70078" y="67310"/>
                  </a:lnTo>
                  <a:lnTo>
                    <a:pt x="68935" y="62230"/>
                  </a:lnTo>
                  <a:lnTo>
                    <a:pt x="67322" y="60540"/>
                  </a:lnTo>
                  <a:lnTo>
                    <a:pt x="69024" y="67310"/>
                  </a:lnTo>
                  <a:lnTo>
                    <a:pt x="66370" y="73660"/>
                  </a:lnTo>
                  <a:lnTo>
                    <a:pt x="65887" y="73660"/>
                  </a:lnTo>
                  <a:lnTo>
                    <a:pt x="63474" y="76200"/>
                  </a:lnTo>
                  <a:lnTo>
                    <a:pt x="61379" y="77470"/>
                  </a:lnTo>
                  <a:lnTo>
                    <a:pt x="55651" y="77470"/>
                  </a:lnTo>
                  <a:lnTo>
                    <a:pt x="55575" y="76200"/>
                  </a:lnTo>
                  <a:lnTo>
                    <a:pt x="56934" y="76200"/>
                  </a:lnTo>
                  <a:lnTo>
                    <a:pt x="57619" y="74930"/>
                  </a:lnTo>
                  <a:lnTo>
                    <a:pt x="59893" y="73660"/>
                  </a:lnTo>
                  <a:lnTo>
                    <a:pt x="61175" y="71120"/>
                  </a:lnTo>
                  <a:lnTo>
                    <a:pt x="62166" y="68580"/>
                  </a:lnTo>
                  <a:lnTo>
                    <a:pt x="61849" y="67310"/>
                  </a:lnTo>
                  <a:lnTo>
                    <a:pt x="58762" y="63500"/>
                  </a:lnTo>
                  <a:lnTo>
                    <a:pt x="56235" y="62230"/>
                  </a:lnTo>
                  <a:lnTo>
                    <a:pt x="51663" y="62230"/>
                  </a:lnTo>
                  <a:lnTo>
                    <a:pt x="49784" y="60960"/>
                  </a:lnTo>
                  <a:lnTo>
                    <a:pt x="44564" y="59690"/>
                  </a:lnTo>
                  <a:lnTo>
                    <a:pt x="44132" y="58420"/>
                  </a:lnTo>
                  <a:lnTo>
                    <a:pt x="42837" y="54610"/>
                  </a:lnTo>
                  <a:lnTo>
                    <a:pt x="44513" y="49530"/>
                  </a:lnTo>
                  <a:lnTo>
                    <a:pt x="45529" y="48260"/>
                  </a:lnTo>
                  <a:lnTo>
                    <a:pt x="49022" y="46990"/>
                  </a:lnTo>
                  <a:lnTo>
                    <a:pt x="50774" y="46990"/>
                  </a:lnTo>
                  <a:lnTo>
                    <a:pt x="52311" y="48260"/>
                  </a:lnTo>
                  <a:lnTo>
                    <a:pt x="53987" y="50800"/>
                  </a:lnTo>
                  <a:lnTo>
                    <a:pt x="54978" y="48260"/>
                  </a:lnTo>
                  <a:lnTo>
                    <a:pt x="53886" y="46990"/>
                  </a:lnTo>
                  <a:lnTo>
                    <a:pt x="52908" y="45720"/>
                  </a:lnTo>
                  <a:lnTo>
                    <a:pt x="51003" y="44450"/>
                  </a:lnTo>
                  <a:lnTo>
                    <a:pt x="50520" y="44450"/>
                  </a:lnTo>
                  <a:lnTo>
                    <a:pt x="51028" y="43180"/>
                  </a:lnTo>
                  <a:lnTo>
                    <a:pt x="53848" y="43180"/>
                  </a:lnTo>
                  <a:lnTo>
                    <a:pt x="54952" y="44450"/>
                  </a:lnTo>
                  <a:lnTo>
                    <a:pt x="55422" y="44450"/>
                  </a:lnTo>
                  <a:lnTo>
                    <a:pt x="56921" y="45720"/>
                  </a:lnTo>
                  <a:lnTo>
                    <a:pt x="58039" y="45720"/>
                  </a:lnTo>
                  <a:lnTo>
                    <a:pt x="61353" y="44450"/>
                  </a:lnTo>
                  <a:lnTo>
                    <a:pt x="62331" y="43180"/>
                  </a:lnTo>
                  <a:lnTo>
                    <a:pt x="63322" y="41910"/>
                  </a:lnTo>
                  <a:lnTo>
                    <a:pt x="64173" y="41910"/>
                  </a:lnTo>
                  <a:lnTo>
                    <a:pt x="67818" y="39370"/>
                  </a:lnTo>
                  <a:lnTo>
                    <a:pt x="70764" y="39370"/>
                  </a:lnTo>
                  <a:lnTo>
                    <a:pt x="76111" y="40640"/>
                  </a:lnTo>
                  <a:lnTo>
                    <a:pt x="77330" y="41910"/>
                  </a:lnTo>
                  <a:lnTo>
                    <a:pt x="77597" y="44450"/>
                  </a:lnTo>
                  <a:lnTo>
                    <a:pt x="77584" y="46990"/>
                  </a:lnTo>
                  <a:lnTo>
                    <a:pt x="77927" y="46990"/>
                  </a:lnTo>
                  <a:lnTo>
                    <a:pt x="80391" y="48260"/>
                  </a:lnTo>
                  <a:lnTo>
                    <a:pt x="80797" y="49530"/>
                  </a:lnTo>
                  <a:lnTo>
                    <a:pt x="81102" y="52070"/>
                  </a:lnTo>
                  <a:lnTo>
                    <a:pt x="81153" y="55880"/>
                  </a:lnTo>
                  <a:lnTo>
                    <a:pt x="81280" y="57150"/>
                  </a:lnTo>
                  <a:lnTo>
                    <a:pt x="82956" y="58420"/>
                  </a:lnTo>
                  <a:lnTo>
                    <a:pt x="82956" y="39801"/>
                  </a:lnTo>
                  <a:lnTo>
                    <a:pt x="82537" y="39370"/>
                  </a:lnTo>
                  <a:lnTo>
                    <a:pt x="81762" y="39370"/>
                  </a:lnTo>
                  <a:lnTo>
                    <a:pt x="77571" y="34290"/>
                  </a:lnTo>
                  <a:lnTo>
                    <a:pt x="73101" y="33020"/>
                  </a:lnTo>
                  <a:lnTo>
                    <a:pt x="64655" y="33020"/>
                  </a:lnTo>
                  <a:lnTo>
                    <a:pt x="61506" y="34290"/>
                  </a:lnTo>
                  <a:lnTo>
                    <a:pt x="58674" y="38100"/>
                  </a:lnTo>
                  <a:lnTo>
                    <a:pt x="56730" y="38100"/>
                  </a:lnTo>
                  <a:lnTo>
                    <a:pt x="54102" y="39370"/>
                  </a:lnTo>
                  <a:lnTo>
                    <a:pt x="48882" y="39370"/>
                  </a:lnTo>
                  <a:lnTo>
                    <a:pt x="46342" y="41910"/>
                  </a:lnTo>
                  <a:lnTo>
                    <a:pt x="41579" y="45720"/>
                  </a:lnTo>
                  <a:lnTo>
                    <a:pt x="39306" y="49530"/>
                  </a:lnTo>
                  <a:lnTo>
                    <a:pt x="37160" y="53340"/>
                  </a:lnTo>
                  <a:lnTo>
                    <a:pt x="36601" y="54610"/>
                  </a:lnTo>
                  <a:lnTo>
                    <a:pt x="33159" y="59690"/>
                  </a:lnTo>
                  <a:lnTo>
                    <a:pt x="29235" y="62230"/>
                  </a:lnTo>
                  <a:lnTo>
                    <a:pt x="24422" y="64770"/>
                  </a:lnTo>
                  <a:lnTo>
                    <a:pt x="22009" y="64770"/>
                  </a:lnTo>
                  <a:lnTo>
                    <a:pt x="21005" y="66040"/>
                  </a:lnTo>
                  <a:lnTo>
                    <a:pt x="16319" y="68580"/>
                  </a:lnTo>
                  <a:lnTo>
                    <a:pt x="13995" y="71120"/>
                  </a:lnTo>
                  <a:lnTo>
                    <a:pt x="13716" y="76200"/>
                  </a:lnTo>
                  <a:lnTo>
                    <a:pt x="13550" y="76200"/>
                  </a:lnTo>
                  <a:lnTo>
                    <a:pt x="13525" y="81280"/>
                  </a:lnTo>
                  <a:lnTo>
                    <a:pt x="11379" y="83820"/>
                  </a:lnTo>
                  <a:lnTo>
                    <a:pt x="8242" y="87630"/>
                  </a:lnTo>
                  <a:lnTo>
                    <a:pt x="7988" y="87630"/>
                  </a:lnTo>
                  <a:lnTo>
                    <a:pt x="4851" y="90170"/>
                  </a:lnTo>
                  <a:lnTo>
                    <a:pt x="3098" y="93980"/>
                  </a:lnTo>
                  <a:lnTo>
                    <a:pt x="63" y="100330"/>
                  </a:lnTo>
                  <a:lnTo>
                    <a:pt x="0" y="102920"/>
                  </a:lnTo>
                  <a:lnTo>
                    <a:pt x="1727" y="109220"/>
                  </a:lnTo>
                  <a:lnTo>
                    <a:pt x="2755" y="110490"/>
                  </a:lnTo>
                  <a:lnTo>
                    <a:pt x="7416" y="110490"/>
                  </a:lnTo>
                  <a:lnTo>
                    <a:pt x="7340" y="113030"/>
                  </a:lnTo>
                  <a:lnTo>
                    <a:pt x="7264" y="114300"/>
                  </a:lnTo>
                  <a:lnTo>
                    <a:pt x="9639" y="118110"/>
                  </a:lnTo>
                  <a:lnTo>
                    <a:pt x="11671" y="120650"/>
                  </a:lnTo>
                  <a:lnTo>
                    <a:pt x="15976" y="120650"/>
                  </a:lnTo>
                  <a:lnTo>
                    <a:pt x="16560" y="121920"/>
                  </a:lnTo>
                  <a:lnTo>
                    <a:pt x="18415" y="125730"/>
                  </a:lnTo>
                  <a:lnTo>
                    <a:pt x="20091" y="128270"/>
                  </a:lnTo>
                  <a:lnTo>
                    <a:pt x="22733" y="133350"/>
                  </a:lnTo>
                  <a:lnTo>
                    <a:pt x="24714" y="135890"/>
                  </a:lnTo>
                  <a:lnTo>
                    <a:pt x="29235" y="139700"/>
                  </a:lnTo>
                  <a:lnTo>
                    <a:pt x="31013" y="142240"/>
                  </a:lnTo>
                  <a:lnTo>
                    <a:pt x="33058" y="146050"/>
                  </a:lnTo>
                  <a:lnTo>
                    <a:pt x="34328" y="147320"/>
                  </a:lnTo>
                  <a:lnTo>
                    <a:pt x="37426" y="146050"/>
                  </a:lnTo>
                  <a:lnTo>
                    <a:pt x="42837" y="146050"/>
                  </a:lnTo>
                  <a:lnTo>
                    <a:pt x="48869" y="135890"/>
                  </a:lnTo>
                  <a:lnTo>
                    <a:pt x="50050" y="135890"/>
                  </a:lnTo>
                  <a:lnTo>
                    <a:pt x="50825" y="140970"/>
                  </a:lnTo>
                  <a:lnTo>
                    <a:pt x="51371" y="146050"/>
                  </a:lnTo>
                  <a:lnTo>
                    <a:pt x="50838" y="147320"/>
                  </a:lnTo>
                  <a:lnTo>
                    <a:pt x="48133" y="149860"/>
                  </a:lnTo>
                  <a:lnTo>
                    <a:pt x="47231" y="151130"/>
                  </a:lnTo>
                  <a:lnTo>
                    <a:pt x="47574" y="154940"/>
                  </a:lnTo>
                  <a:lnTo>
                    <a:pt x="46240" y="157480"/>
                  </a:lnTo>
                  <a:lnTo>
                    <a:pt x="43446" y="160020"/>
                  </a:lnTo>
                  <a:lnTo>
                    <a:pt x="42760" y="161290"/>
                  </a:lnTo>
                  <a:lnTo>
                    <a:pt x="40855" y="165100"/>
                  </a:lnTo>
                  <a:lnTo>
                    <a:pt x="39852" y="167640"/>
                  </a:lnTo>
                  <a:lnTo>
                    <a:pt x="39687" y="170180"/>
                  </a:lnTo>
                  <a:lnTo>
                    <a:pt x="41262" y="172720"/>
                  </a:lnTo>
                  <a:lnTo>
                    <a:pt x="40995" y="173990"/>
                  </a:lnTo>
                  <a:lnTo>
                    <a:pt x="38950" y="175260"/>
                  </a:lnTo>
                  <a:lnTo>
                    <a:pt x="38430" y="176530"/>
                  </a:lnTo>
                  <a:lnTo>
                    <a:pt x="38315" y="187960"/>
                  </a:lnTo>
                  <a:lnTo>
                    <a:pt x="38531" y="189230"/>
                  </a:lnTo>
                  <a:lnTo>
                    <a:pt x="39293" y="190500"/>
                  </a:lnTo>
                  <a:lnTo>
                    <a:pt x="39166" y="190500"/>
                  </a:lnTo>
                  <a:lnTo>
                    <a:pt x="37693" y="193040"/>
                  </a:lnTo>
                  <a:lnTo>
                    <a:pt x="37388" y="195580"/>
                  </a:lnTo>
                  <a:lnTo>
                    <a:pt x="38366" y="200660"/>
                  </a:lnTo>
                  <a:lnTo>
                    <a:pt x="39712" y="203200"/>
                  </a:lnTo>
                  <a:lnTo>
                    <a:pt x="43459" y="207010"/>
                  </a:lnTo>
                  <a:lnTo>
                    <a:pt x="42481" y="209550"/>
                  </a:lnTo>
                  <a:lnTo>
                    <a:pt x="42265" y="210820"/>
                  </a:lnTo>
                  <a:lnTo>
                    <a:pt x="43548" y="215900"/>
                  </a:lnTo>
                  <a:lnTo>
                    <a:pt x="45542" y="220980"/>
                  </a:lnTo>
                  <a:lnTo>
                    <a:pt x="50507" y="224790"/>
                  </a:lnTo>
                  <a:lnTo>
                    <a:pt x="53492" y="227330"/>
                  </a:lnTo>
                  <a:lnTo>
                    <a:pt x="54698" y="229870"/>
                  </a:lnTo>
                  <a:lnTo>
                    <a:pt x="54762" y="233680"/>
                  </a:lnTo>
                  <a:lnTo>
                    <a:pt x="55600" y="236220"/>
                  </a:lnTo>
                  <a:lnTo>
                    <a:pt x="58216" y="238760"/>
                  </a:lnTo>
                  <a:lnTo>
                    <a:pt x="59893" y="240030"/>
                  </a:lnTo>
                  <a:lnTo>
                    <a:pt x="63042" y="241300"/>
                  </a:lnTo>
                  <a:lnTo>
                    <a:pt x="63538" y="242570"/>
                  </a:lnTo>
                  <a:lnTo>
                    <a:pt x="67538" y="254000"/>
                  </a:lnTo>
                  <a:lnTo>
                    <a:pt x="68478" y="254000"/>
                  </a:lnTo>
                  <a:lnTo>
                    <a:pt x="70993" y="256540"/>
                  </a:lnTo>
                  <a:lnTo>
                    <a:pt x="71285" y="256540"/>
                  </a:lnTo>
                  <a:lnTo>
                    <a:pt x="69786" y="261620"/>
                  </a:lnTo>
                  <a:lnTo>
                    <a:pt x="69557" y="262890"/>
                  </a:lnTo>
                  <a:lnTo>
                    <a:pt x="69913" y="267970"/>
                  </a:lnTo>
                  <a:lnTo>
                    <a:pt x="70040" y="271780"/>
                  </a:lnTo>
                  <a:lnTo>
                    <a:pt x="70726" y="278130"/>
                  </a:lnTo>
                  <a:lnTo>
                    <a:pt x="71069" y="281940"/>
                  </a:lnTo>
                  <a:lnTo>
                    <a:pt x="72961" y="292100"/>
                  </a:lnTo>
                  <a:lnTo>
                    <a:pt x="74371" y="298450"/>
                  </a:lnTo>
                  <a:lnTo>
                    <a:pt x="76466" y="307340"/>
                  </a:lnTo>
                  <a:lnTo>
                    <a:pt x="76415" y="309880"/>
                  </a:lnTo>
                  <a:lnTo>
                    <a:pt x="75526" y="313690"/>
                  </a:lnTo>
                  <a:lnTo>
                    <a:pt x="74790" y="316230"/>
                  </a:lnTo>
                  <a:lnTo>
                    <a:pt x="72745" y="322580"/>
                  </a:lnTo>
                  <a:lnTo>
                    <a:pt x="72034" y="327660"/>
                  </a:lnTo>
                  <a:lnTo>
                    <a:pt x="72377" y="336550"/>
                  </a:lnTo>
                  <a:lnTo>
                    <a:pt x="71399" y="345440"/>
                  </a:lnTo>
                  <a:lnTo>
                    <a:pt x="70599" y="347980"/>
                  </a:lnTo>
                  <a:lnTo>
                    <a:pt x="68681" y="351904"/>
                  </a:lnTo>
                  <a:lnTo>
                    <a:pt x="68681" y="359410"/>
                  </a:lnTo>
                  <a:lnTo>
                    <a:pt x="68033" y="360680"/>
                  </a:lnTo>
                  <a:lnTo>
                    <a:pt x="67551" y="360680"/>
                  </a:lnTo>
                  <a:lnTo>
                    <a:pt x="65874" y="361950"/>
                  </a:lnTo>
                  <a:lnTo>
                    <a:pt x="65493" y="363220"/>
                  </a:lnTo>
                  <a:lnTo>
                    <a:pt x="65735" y="364490"/>
                  </a:lnTo>
                  <a:lnTo>
                    <a:pt x="66065" y="365760"/>
                  </a:lnTo>
                  <a:lnTo>
                    <a:pt x="66573" y="367030"/>
                  </a:lnTo>
                  <a:lnTo>
                    <a:pt x="66446" y="368300"/>
                  </a:lnTo>
                  <a:lnTo>
                    <a:pt x="64401" y="369570"/>
                  </a:lnTo>
                  <a:lnTo>
                    <a:pt x="63322" y="370840"/>
                  </a:lnTo>
                  <a:lnTo>
                    <a:pt x="61391" y="371919"/>
                  </a:lnTo>
                  <a:lnTo>
                    <a:pt x="61391" y="375920"/>
                  </a:lnTo>
                  <a:lnTo>
                    <a:pt x="61264" y="381000"/>
                  </a:lnTo>
                  <a:lnTo>
                    <a:pt x="58343" y="383540"/>
                  </a:lnTo>
                  <a:lnTo>
                    <a:pt x="57556" y="383235"/>
                  </a:lnTo>
                  <a:lnTo>
                    <a:pt x="57556" y="384810"/>
                  </a:lnTo>
                  <a:lnTo>
                    <a:pt x="56527" y="384810"/>
                  </a:lnTo>
                  <a:lnTo>
                    <a:pt x="54800" y="386080"/>
                  </a:lnTo>
                  <a:lnTo>
                    <a:pt x="54394" y="387350"/>
                  </a:lnTo>
                  <a:lnTo>
                    <a:pt x="54533" y="388620"/>
                  </a:lnTo>
                  <a:lnTo>
                    <a:pt x="54686" y="388620"/>
                  </a:lnTo>
                  <a:lnTo>
                    <a:pt x="54495" y="389890"/>
                  </a:lnTo>
                  <a:lnTo>
                    <a:pt x="50101" y="389890"/>
                  </a:lnTo>
                  <a:lnTo>
                    <a:pt x="49657" y="388620"/>
                  </a:lnTo>
                  <a:lnTo>
                    <a:pt x="51231" y="384810"/>
                  </a:lnTo>
                  <a:lnTo>
                    <a:pt x="52565" y="383540"/>
                  </a:lnTo>
                  <a:lnTo>
                    <a:pt x="57023" y="383540"/>
                  </a:lnTo>
                  <a:lnTo>
                    <a:pt x="57556" y="384810"/>
                  </a:lnTo>
                  <a:lnTo>
                    <a:pt x="57556" y="383235"/>
                  </a:lnTo>
                  <a:lnTo>
                    <a:pt x="55092" y="382270"/>
                  </a:lnTo>
                  <a:lnTo>
                    <a:pt x="55308" y="381000"/>
                  </a:lnTo>
                  <a:lnTo>
                    <a:pt x="55448" y="381000"/>
                  </a:lnTo>
                  <a:lnTo>
                    <a:pt x="56159" y="379730"/>
                  </a:lnTo>
                  <a:lnTo>
                    <a:pt x="56705" y="379730"/>
                  </a:lnTo>
                  <a:lnTo>
                    <a:pt x="57975" y="377190"/>
                  </a:lnTo>
                  <a:lnTo>
                    <a:pt x="57670" y="375920"/>
                  </a:lnTo>
                  <a:lnTo>
                    <a:pt x="55486" y="373380"/>
                  </a:lnTo>
                  <a:lnTo>
                    <a:pt x="54775" y="374650"/>
                  </a:lnTo>
                  <a:lnTo>
                    <a:pt x="53822" y="377190"/>
                  </a:lnTo>
                  <a:lnTo>
                    <a:pt x="52666" y="375920"/>
                  </a:lnTo>
                  <a:lnTo>
                    <a:pt x="52451" y="374650"/>
                  </a:lnTo>
                  <a:lnTo>
                    <a:pt x="53771" y="372110"/>
                  </a:lnTo>
                  <a:lnTo>
                    <a:pt x="55118" y="370840"/>
                  </a:lnTo>
                  <a:lnTo>
                    <a:pt x="57823" y="372110"/>
                  </a:lnTo>
                  <a:lnTo>
                    <a:pt x="59080" y="373380"/>
                  </a:lnTo>
                  <a:lnTo>
                    <a:pt x="61112" y="374650"/>
                  </a:lnTo>
                  <a:lnTo>
                    <a:pt x="61391" y="375920"/>
                  </a:lnTo>
                  <a:lnTo>
                    <a:pt x="61391" y="371919"/>
                  </a:lnTo>
                  <a:lnTo>
                    <a:pt x="61048" y="372110"/>
                  </a:lnTo>
                  <a:lnTo>
                    <a:pt x="60617" y="372110"/>
                  </a:lnTo>
                  <a:lnTo>
                    <a:pt x="59296" y="367030"/>
                  </a:lnTo>
                  <a:lnTo>
                    <a:pt x="58407" y="364490"/>
                  </a:lnTo>
                  <a:lnTo>
                    <a:pt x="58420" y="363220"/>
                  </a:lnTo>
                  <a:lnTo>
                    <a:pt x="59855" y="360680"/>
                  </a:lnTo>
                  <a:lnTo>
                    <a:pt x="60464" y="359410"/>
                  </a:lnTo>
                  <a:lnTo>
                    <a:pt x="62204" y="358140"/>
                  </a:lnTo>
                  <a:lnTo>
                    <a:pt x="63411" y="356870"/>
                  </a:lnTo>
                  <a:lnTo>
                    <a:pt x="66865" y="356870"/>
                  </a:lnTo>
                  <a:lnTo>
                    <a:pt x="67627" y="358140"/>
                  </a:lnTo>
                  <a:lnTo>
                    <a:pt x="68681" y="359410"/>
                  </a:lnTo>
                  <a:lnTo>
                    <a:pt x="68681" y="351904"/>
                  </a:lnTo>
                  <a:lnTo>
                    <a:pt x="68110" y="353060"/>
                  </a:lnTo>
                  <a:lnTo>
                    <a:pt x="66763" y="354330"/>
                  </a:lnTo>
                  <a:lnTo>
                    <a:pt x="63652" y="353060"/>
                  </a:lnTo>
                  <a:lnTo>
                    <a:pt x="56984" y="353060"/>
                  </a:lnTo>
                  <a:lnTo>
                    <a:pt x="56984" y="355600"/>
                  </a:lnTo>
                  <a:lnTo>
                    <a:pt x="56108" y="361950"/>
                  </a:lnTo>
                  <a:lnTo>
                    <a:pt x="55219" y="365760"/>
                  </a:lnTo>
                  <a:lnTo>
                    <a:pt x="54330" y="367030"/>
                  </a:lnTo>
                  <a:lnTo>
                    <a:pt x="53200" y="368300"/>
                  </a:lnTo>
                  <a:lnTo>
                    <a:pt x="51981" y="370840"/>
                  </a:lnTo>
                  <a:lnTo>
                    <a:pt x="51790" y="371221"/>
                  </a:lnTo>
                  <a:lnTo>
                    <a:pt x="51790" y="378460"/>
                  </a:lnTo>
                  <a:lnTo>
                    <a:pt x="51663" y="379730"/>
                  </a:lnTo>
                  <a:lnTo>
                    <a:pt x="50469" y="381000"/>
                  </a:lnTo>
                  <a:lnTo>
                    <a:pt x="50457" y="383540"/>
                  </a:lnTo>
                  <a:lnTo>
                    <a:pt x="50050" y="383540"/>
                  </a:lnTo>
                  <a:lnTo>
                    <a:pt x="47739" y="384556"/>
                  </a:lnTo>
                  <a:lnTo>
                    <a:pt x="47739" y="384810"/>
                  </a:lnTo>
                  <a:lnTo>
                    <a:pt x="46088" y="388620"/>
                  </a:lnTo>
                  <a:lnTo>
                    <a:pt x="47244" y="391160"/>
                  </a:lnTo>
                  <a:lnTo>
                    <a:pt x="43522" y="391160"/>
                  </a:lnTo>
                  <a:lnTo>
                    <a:pt x="43815" y="388620"/>
                  </a:lnTo>
                  <a:lnTo>
                    <a:pt x="44005" y="387350"/>
                  </a:lnTo>
                  <a:lnTo>
                    <a:pt x="44399" y="386080"/>
                  </a:lnTo>
                  <a:lnTo>
                    <a:pt x="46634" y="386080"/>
                  </a:lnTo>
                  <a:lnTo>
                    <a:pt x="47739" y="384810"/>
                  </a:lnTo>
                  <a:lnTo>
                    <a:pt x="47739" y="384556"/>
                  </a:lnTo>
                  <a:lnTo>
                    <a:pt x="47142" y="384810"/>
                  </a:lnTo>
                  <a:lnTo>
                    <a:pt x="45072" y="383540"/>
                  </a:lnTo>
                  <a:lnTo>
                    <a:pt x="44513" y="383540"/>
                  </a:lnTo>
                  <a:lnTo>
                    <a:pt x="44373" y="382270"/>
                  </a:lnTo>
                  <a:lnTo>
                    <a:pt x="44856" y="382270"/>
                  </a:lnTo>
                  <a:lnTo>
                    <a:pt x="45326" y="381000"/>
                  </a:lnTo>
                  <a:lnTo>
                    <a:pt x="47574" y="381000"/>
                  </a:lnTo>
                  <a:lnTo>
                    <a:pt x="47879" y="378460"/>
                  </a:lnTo>
                  <a:lnTo>
                    <a:pt x="48044" y="375920"/>
                  </a:lnTo>
                  <a:lnTo>
                    <a:pt x="50317" y="375920"/>
                  </a:lnTo>
                  <a:lnTo>
                    <a:pt x="50965" y="377190"/>
                  </a:lnTo>
                  <a:lnTo>
                    <a:pt x="51168" y="377190"/>
                  </a:lnTo>
                  <a:lnTo>
                    <a:pt x="51790" y="378460"/>
                  </a:lnTo>
                  <a:lnTo>
                    <a:pt x="51790" y="371221"/>
                  </a:lnTo>
                  <a:lnTo>
                    <a:pt x="51130" y="373380"/>
                  </a:lnTo>
                  <a:lnTo>
                    <a:pt x="50355" y="374650"/>
                  </a:lnTo>
                  <a:lnTo>
                    <a:pt x="46710" y="374650"/>
                  </a:lnTo>
                  <a:lnTo>
                    <a:pt x="46075" y="374142"/>
                  </a:lnTo>
                  <a:lnTo>
                    <a:pt x="46075" y="374650"/>
                  </a:lnTo>
                  <a:lnTo>
                    <a:pt x="45326" y="375920"/>
                  </a:lnTo>
                  <a:lnTo>
                    <a:pt x="45631" y="378460"/>
                  </a:lnTo>
                  <a:lnTo>
                    <a:pt x="44767" y="378460"/>
                  </a:lnTo>
                  <a:lnTo>
                    <a:pt x="43967" y="377190"/>
                  </a:lnTo>
                  <a:lnTo>
                    <a:pt x="43561" y="375920"/>
                  </a:lnTo>
                  <a:lnTo>
                    <a:pt x="43764" y="374650"/>
                  </a:lnTo>
                  <a:lnTo>
                    <a:pt x="46075" y="374650"/>
                  </a:lnTo>
                  <a:lnTo>
                    <a:pt x="46075" y="374142"/>
                  </a:lnTo>
                  <a:lnTo>
                    <a:pt x="45123" y="373380"/>
                  </a:lnTo>
                  <a:lnTo>
                    <a:pt x="43230" y="370840"/>
                  </a:lnTo>
                  <a:lnTo>
                    <a:pt x="44323" y="369570"/>
                  </a:lnTo>
                  <a:lnTo>
                    <a:pt x="49745" y="369570"/>
                  </a:lnTo>
                  <a:lnTo>
                    <a:pt x="50901" y="367030"/>
                  </a:lnTo>
                  <a:lnTo>
                    <a:pt x="51422" y="367030"/>
                  </a:lnTo>
                  <a:lnTo>
                    <a:pt x="52285" y="363220"/>
                  </a:lnTo>
                  <a:lnTo>
                    <a:pt x="53428" y="359410"/>
                  </a:lnTo>
                  <a:lnTo>
                    <a:pt x="53682" y="358140"/>
                  </a:lnTo>
                  <a:lnTo>
                    <a:pt x="54267" y="356870"/>
                  </a:lnTo>
                  <a:lnTo>
                    <a:pt x="54610" y="355600"/>
                  </a:lnTo>
                  <a:lnTo>
                    <a:pt x="55384" y="355600"/>
                  </a:lnTo>
                  <a:lnTo>
                    <a:pt x="56045" y="354330"/>
                  </a:lnTo>
                  <a:lnTo>
                    <a:pt x="56692" y="355600"/>
                  </a:lnTo>
                  <a:lnTo>
                    <a:pt x="56984" y="355600"/>
                  </a:lnTo>
                  <a:lnTo>
                    <a:pt x="56984" y="353060"/>
                  </a:lnTo>
                  <a:lnTo>
                    <a:pt x="54000" y="353060"/>
                  </a:lnTo>
                  <a:lnTo>
                    <a:pt x="51701" y="354330"/>
                  </a:lnTo>
                  <a:lnTo>
                    <a:pt x="49745" y="359410"/>
                  </a:lnTo>
                  <a:lnTo>
                    <a:pt x="49161" y="360680"/>
                  </a:lnTo>
                  <a:lnTo>
                    <a:pt x="48793" y="361950"/>
                  </a:lnTo>
                  <a:lnTo>
                    <a:pt x="48488" y="363220"/>
                  </a:lnTo>
                  <a:lnTo>
                    <a:pt x="47752" y="364490"/>
                  </a:lnTo>
                  <a:lnTo>
                    <a:pt x="45212" y="365760"/>
                  </a:lnTo>
                  <a:lnTo>
                    <a:pt x="43992" y="367030"/>
                  </a:lnTo>
                  <a:lnTo>
                    <a:pt x="40170" y="369570"/>
                  </a:lnTo>
                  <a:lnTo>
                    <a:pt x="39192" y="372110"/>
                  </a:lnTo>
                  <a:lnTo>
                    <a:pt x="40157" y="377190"/>
                  </a:lnTo>
                  <a:lnTo>
                    <a:pt x="41935" y="383540"/>
                  </a:lnTo>
                  <a:lnTo>
                    <a:pt x="41046" y="384263"/>
                  </a:lnTo>
                  <a:lnTo>
                    <a:pt x="41046" y="459740"/>
                  </a:lnTo>
                  <a:lnTo>
                    <a:pt x="40944" y="462280"/>
                  </a:lnTo>
                  <a:lnTo>
                    <a:pt x="39484" y="469900"/>
                  </a:lnTo>
                  <a:lnTo>
                    <a:pt x="37045" y="473710"/>
                  </a:lnTo>
                  <a:lnTo>
                    <a:pt x="35877" y="473710"/>
                  </a:lnTo>
                  <a:lnTo>
                    <a:pt x="37426" y="469900"/>
                  </a:lnTo>
                  <a:lnTo>
                    <a:pt x="37553" y="466090"/>
                  </a:lnTo>
                  <a:lnTo>
                    <a:pt x="38087" y="455930"/>
                  </a:lnTo>
                  <a:lnTo>
                    <a:pt x="38366" y="448310"/>
                  </a:lnTo>
                  <a:lnTo>
                    <a:pt x="38481" y="441960"/>
                  </a:lnTo>
                  <a:lnTo>
                    <a:pt x="38392" y="431800"/>
                  </a:lnTo>
                  <a:lnTo>
                    <a:pt x="38176" y="425450"/>
                  </a:lnTo>
                  <a:lnTo>
                    <a:pt x="37312" y="411480"/>
                  </a:lnTo>
                  <a:lnTo>
                    <a:pt x="36639" y="403860"/>
                  </a:lnTo>
                  <a:lnTo>
                    <a:pt x="36601" y="402780"/>
                  </a:lnTo>
                  <a:lnTo>
                    <a:pt x="36601" y="450850"/>
                  </a:lnTo>
                  <a:lnTo>
                    <a:pt x="35204" y="457200"/>
                  </a:lnTo>
                  <a:lnTo>
                    <a:pt x="32639" y="463550"/>
                  </a:lnTo>
                  <a:lnTo>
                    <a:pt x="32080" y="464820"/>
                  </a:lnTo>
                  <a:lnTo>
                    <a:pt x="31597" y="466090"/>
                  </a:lnTo>
                  <a:lnTo>
                    <a:pt x="31127" y="466090"/>
                  </a:lnTo>
                  <a:lnTo>
                    <a:pt x="31292" y="464820"/>
                  </a:lnTo>
                  <a:lnTo>
                    <a:pt x="31419" y="464820"/>
                  </a:lnTo>
                  <a:lnTo>
                    <a:pt x="33515" y="457200"/>
                  </a:lnTo>
                  <a:lnTo>
                    <a:pt x="34074" y="453390"/>
                  </a:lnTo>
                  <a:lnTo>
                    <a:pt x="34455" y="450850"/>
                  </a:lnTo>
                  <a:lnTo>
                    <a:pt x="33972" y="438150"/>
                  </a:lnTo>
                  <a:lnTo>
                    <a:pt x="33870" y="426720"/>
                  </a:lnTo>
                  <a:lnTo>
                    <a:pt x="33642" y="417830"/>
                  </a:lnTo>
                  <a:lnTo>
                    <a:pt x="32943" y="412750"/>
                  </a:lnTo>
                  <a:lnTo>
                    <a:pt x="31788" y="407670"/>
                  </a:lnTo>
                  <a:lnTo>
                    <a:pt x="31508" y="406400"/>
                  </a:lnTo>
                  <a:lnTo>
                    <a:pt x="30721" y="403860"/>
                  </a:lnTo>
                  <a:lnTo>
                    <a:pt x="30175" y="403085"/>
                  </a:lnTo>
                  <a:lnTo>
                    <a:pt x="30175" y="433070"/>
                  </a:lnTo>
                  <a:lnTo>
                    <a:pt x="30073" y="436880"/>
                  </a:lnTo>
                  <a:lnTo>
                    <a:pt x="29832" y="441960"/>
                  </a:lnTo>
                  <a:lnTo>
                    <a:pt x="28930" y="452120"/>
                  </a:lnTo>
                  <a:lnTo>
                    <a:pt x="28765" y="453390"/>
                  </a:lnTo>
                  <a:lnTo>
                    <a:pt x="27800" y="453390"/>
                  </a:lnTo>
                  <a:lnTo>
                    <a:pt x="27889" y="438150"/>
                  </a:lnTo>
                  <a:lnTo>
                    <a:pt x="27940" y="429260"/>
                  </a:lnTo>
                  <a:lnTo>
                    <a:pt x="28067" y="407670"/>
                  </a:lnTo>
                  <a:lnTo>
                    <a:pt x="28816" y="408940"/>
                  </a:lnTo>
                  <a:lnTo>
                    <a:pt x="28892" y="410210"/>
                  </a:lnTo>
                  <a:lnTo>
                    <a:pt x="29730" y="417830"/>
                  </a:lnTo>
                  <a:lnTo>
                    <a:pt x="30111" y="424180"/>
                  </a:lnTo>
                  <a:lnTo>
                    <a:pt x="30175" y="433070"/>
                  </a:lnTo>
                  <a:lnTo>
                    <a:pt x="30175" y="403085"/>
                  </a:lnTo>
                  <a:lnTo>
                    <a:pt x="28943" y="401320"/>
                  </a:lnTo>
                  <a:lnTo>
                    <a:pt x="28562" y="401320"/>
                  </a:lnTo>
                  <a:lnTo>
                    <a:pt x="28181" y="400050"/>
                  </a:lnTo>
                  <a:lnTo>
                    <a:pt x="28194" y="398780"/>
                  </a:lnTo>
                  <a:lnTo>
                    <a:pt x="28549" y="397510"/>
                  </a:lnTo>
                  <a:lnTo>
                    <a:pt x="29044" y="397510"/>
                  </a:lnTo>
                  <a:lnTo>
                    <a:pt x="36601" y="450850"/>
                  </a:lnTo>
                  <a:lnTo>
                    <a:pt x="36601" y="402780"/>
                  </a:lnTo>
                  <a:lnTo>
                    <a:pt x="36550" y="401320"/>
                  </a:lnTo>
                  <a:lnTo>
                    <a:pt x="36601" y="398780"/>
                  </a:lnTo>
                  <a:lnTo>
                    <a:pt x="37045" y="398780"/>
                  </a:lnTo>
                  <a:lnTo>
                    <a:pt x="37312" y="400050"/>
                  </a:lnTo>
                  <a:lnTo>
                    <a:pt x="37617" y="400050"/>
                  </a:lnTo>
                  <a:lnTo>
                    <a:pt x="39484" y="406400"/>
                  </a:lnTo>
                  <a:lnTo>
                    <a:pt x="40386" y="411480"/>
                  </a:lnTo>
                  <a:lnTo>
                    <a:pt x="40932" y="440690"/>
                  </a:lnTo>
                  <a:lnTo>
                    <a:pt x="41046" y="459740"/>
                  </a:lnTo>
                  <a:lnTo>
                    <a:pt x="41046" y="384263"/>
                  </a:lnTo>
                  <a:lnTo>
                    <a:pt x="40335" y="384810"/>
                  </a:lnTo>
                  <a:lnTo>
                    <a:pt x="39712" y="384810"/>
                  </a:lnTo>
                  <a:lnTo>
                    <a:pt x="36690" y="386080"/>
                  </a:lnTo>
                  <a:lnTo>
                    <a:pt x="35102" y="388620"/>
                  </a:lnTo>
                  <a:lnTo>
                    <a:pt x="33769" y="392430"/>
                  </a:lnTo>
                  <a:lnTo>
                    <a:pt x="29883" y="392430"/>
                  </a:lnTo>
                  <a:lnTo>
                    <a:pt x="27584" y="393700"/>
                  </a:lnTo>
                  <a:lnTo>
                    <a:pt x="26644" y="394589"/>
                  </a:lnTo>
                  <a:lnTo>
                    <a:pt x="26644" y="435610"/>
                  </a:lnTo>
                  <a:lnTo>
                    <a:pt x="25311" y="438150"/>
                  </a:lnTo>
                  <a:lnTo>
                    <a:pt x="23139" y="438150"/>
                  </a:lnTo>
                  <a:lnTo>
                    <a:pt x="23888" y="435610"/>
                  </a:lnTo>
                  <a:lnTo>
                    <a:pt x="23634" y="431800"/>
                  </a:lnTo>
                  <a:lnTo>
                    <a:pt x="22669" y="429260"/>
                  </a:lnTo>
                  <a:lnTo>
                    <a:pt x="24282" y="429260"/>
                  </a:lnTo>
                  <a:lnTo>
                    <a:pt x="25908" y="430530"/>
                  </a:lnTo>
                  <a:lnTo>
                    <a:pt x="26644" y="435610"/>
                  </a:lnTo>
                  <a:lnTo>
                    <a:pt x="26644" y="394589"/>
                  </a:lnTo>
                  <a:lnTo>
                    <a:pt x="26238" y="394970"/>
                  </a:lnTo>
                  <a:lnTo>
                    <a:pt x="25730" y="398780"/>
                  </a:lnTo>
                  <a:lnTo>
                    <a:pt x="25628" y="401320"/>
                  </a:lnTo>
                  <a:lnTo>
                    <a:pt x="25514" y="402590"/>
                  </a:lnTo>
                  <a:lnTo>
                    <a:pt x="25488" y="403860"/>
                  </a:lnTo>
                  <a:lnTo>
                    <a:pt x="23850" y="405130"/>
                  </a:lnTo>
                  <a:lnTo>
                    <a:pt x="23901" y="410210"/>
                  </a:lnTo>
                  <a:lnTo>
                    <a:pt x="24015" y="411480"/>
                  </a:lnTo>
                  <a:lnTo>
                    <a:pt x="22847" y="415290"/>
                  </a:lnTo>
                  <a:lnTo>
                    <a:pt x="22783" y="417830"/>
                  </a:lnTo>
                  <a:lnTo>
                    <a:pt x="22669" y="419100"/>
                  </a:lnTo>
                  <a:lnTo>
                    <a:pt x="22517" y="421640"/>
                  </a:lnTo>
                  <a:lnTo>
                    <a:pt x="22872" y="424180"/>
                  </a:lnTo>
                  <a:lnTo>
                    <a:pt x="22288" y="425450"/>
                  </a:lnTo>
                  <a:lnTo>
                    <a:pt x="21920" y="425792"/>
                  </a:lnTo>
                  <a:lnTo>
                    <a:pt x="21920" y="434340"/>
                  </a:lnTo>
                  <a:lnTo>
                    <a:pt x="20904" y="435610"/>
                  </a:lnTo>
                  <a:lnTo>
                    <a:pt x="20002" y="434340"/>
                  </a:lnTo>
                  <a:lnTo>
                    <a:pt x="20002" y="433070"/>
                  </a:lnTo>
                  <a:lnTo>
                    <a:pt x="20840" y="431800"/>
                  </a:lnTo>
                  <a:lnTo>
                    <a:pt x="21856" y="433070"/>
                  </a:lnTo>
                  <a:lnTo>
                    <a:pt x="21920" y="434340"/>
                  </a:lnTo>
                  <a:lnTo>
                    <a:pt x="21920" y="425792"/>
                  </a:lnTo>
                  <a:lnTo>
                    <a:pt x="19532" y="427990"/>
                  </a:lnTo>
                  <a:lnTo>
                    <a:pt x="18491" y="429260"/>
                  </a:lnTo>
                  <a:lnTo>
                    <a:pt x="17640" y="433070"/>
                  </a:lnTo>
                  <a:lnTo>
                    <a:pt x="17805" y="435610"/>
                  </a:lnTo>
                  <a:lnTo>
                    <a:pt x="18605" y="439420"/>
                  </a:lnTo>
                  <a:lnTo>
                    <a:pt x="19342" y="440690"/>
                  </a:lnTo>
                  <a:lnTo>
                    <a:pt x="23698" y="441960"/>
                  </a:lnTo>
                  <a:lnTo>
                    <a:pt x="24028" y="441960"/>
                  </a:lnTo>
                  <a:lnTo>
                    <a:pt x="24345" y="452120"/>
                  </a:lnTo>
                  <a:lnTo>
                    <a:pt x="24968" y="461010"/>
                  </a:lnTo>
                  <a:lnTo>
                    <a:pt x="27965" y="466090"/>
                  </a:lnTo>
                  <a:lnTo>
                    <a:pt x="29705" y="471170"/>
                  </a:lnTo>
                  <a:lnTo>
                    <a:pt x="31915" y="476250"/>
                  </a:lnTo>
                  <a:lnTo>
                    <a:pt x="32893" y="477520"/>
                  </a:lnTo>
                  <a:lnTo>
                    <a:pt x="35217" y="478790"/>
                  </a:lnTo>
                  <a:lnTo>
                    <a:pt x="36068" y="478790"/>
                  </a:lnTo>
                  <a:lnTo>
                    <a:pt x="38112" y="481330"/>
                  </a:lnTo>
                  <a:lnTo>
                    <a:pt x="39636" y="481330"/>
                  </a:lnTo>
                  <a:lnTo>
                    <a:pt x="41376" y="482600"/>
                  </a:lnTo>
                  <a:lnTo>
                    <a:pt x="48895" y="482600"/>
                  </a:lnTo>
                  <a:lnTo>
                    <a:pt x="55918" y="483870"/>
                  </a:lnTo>
                  <a:lnTo>
                    <a:pt x="59207" y="485140"/>
                  </a:lnTo>
                  <a:lnTo>
                    <a:pt x="62814" y="483870"/>
                  </a:lnTo>
                  <a:lnTo>
                    <a:pt x="63563" y="483870"/>
                  </a:lnTo>
                  <a:lnTo>
                    <a:pt x="63271" y="485140"/>
                  </a:lnTo>
                  <a:lnTo>
                    <a:pt x="63131" y="485140"/>
                  </a:lnTo>
                  <a:lnTo>
                    <a:pt x="60159" y="487680"/>
                  </a:lnTo>
                  <a:lnTo>
                    <a:pt x="59385" y="491490"/>
                  </a:lnTo>
                  <a:lnTo>
                    <a:pt x="60363" y="495300"/>
                  </a:lnTo>
                  <a:lnTo>
                    <a:pt x="60960" y="497840"/>
                  </a:lnTo>
                  <a:lnTo>
                    <a:pt x="61747" y="499110"/>
                  </a:lnTo>
                  <a:lnTo>
                    <a:pt x="67157" y="504190"/>
                  </a:lnTo>
                  <a:lnTo>
                    <a:pt x="71221" y="505460"/>
                  </a:lnTo>
                  <a:lnTo>
                    <a:pt x="75628" y="505460"/>
                  </a:lnTo>
                  <a:lnTo>
                    <a:pt x="84150" y="506730"/>
                  </a:lnTo>
                  <a:lnTo>
                    <a:pt x="92684" y="506730"/>
                  </a:lnTo>
                  <a:lnTo>
                    <a:pt x="118503" y="508000"/>
                  </a:lnTo>
                  <a:lnTo>
                    <a:pt x="259994" y="508000"/>
                  </a:lnTo>
                  <a:lnTo>
                    <a:pt x="268287" y="505460"/>
                  </a:lnTo>
                  <a:lnTo>
                    <a:pt x="270306" y="504190"/>
                  </a:lnTo>
                  <a:lnTo>
                    <a:pt x="272338" y="502920"/>
                  </a:lnTo>
                  <a:lnTo>
                    <a:pt x="272910" y="501650"/>
                  </a:lnTo>
                  <a:lnTo>
                    <a:pt x="275755" y="495300"/>
                  </a:lnTo>
                  <a:lnTo>
                    <a:pt x="276174" y="494030"/>
                  </a:lnTo>
                  <a:lnTo>
                    <a:pt x="276034" y="492760"/>
                  </a:lnTo>
                  <a:lnTo>
                    <a:pt x="275894" y="491490"/>
                  </a:lnTo>
                  <a:lnTo>
                    <a:pt x="275628" y="488950"/>
                  </a:lnTo>
                  <a:lnTo>
                    <a:pt x="275488" y="487680"/>
                  </a:lnTo>
                  <a:lnTo>
                    <a:pt x="275437" y="486410"/>
                  </a:lnTo>
                  <a:lnTo>
                    <a:pt x="275336" y="483870"/>
                  </a:lnTo>
                  <a:lnTo>
                    <a:pt x="280924" y="482600"/>
                  </a:lnTo>
                  <a:lnTo>
                    <a:pt x="284937" y="481330"/>
                  </a:lnTo>
                  <a:lnTo>
                    <a:pt x="289318" y="480060"/>
                  </a:lnTo>
                  <a:lnTo>
                    <a:pt x="293712" y="478790"/>
                  </a:lnTo>
                  <a:lnTo>
                    <a:pt x="297815" y="476250"/>
                  </a:lnTo>
                  <a:lnTo>
                    <a:pt x="298996" y="474980"/>
                  </a:lnTo>
                  <a:lnTo>
                    <a:pt x="302552" y="471170"/>
                  </a:lnTo>
                  <a:lnTo>
                    <a:pt x="303263" y="469900"/>
                  </a:lnTo>
                  <a:lnTo>
                    <a:pt x="303822" y="467360"/>
                  </a:lnTo>
                  <a:lnTo>
                    <a:pt x="304165" y="466090"/>
                  </a:lnTo>
                  <a:lnTo>
                    <a:pt x="305168" y="464820"/>
                  </a:lnTo>
                  <a:lnTo>
                    <a:pt x="305892" y="463550"/>
                  </a:lnTo>
                  <a:lnTo>
                    <a:pt x="307949" y="463550"/>
                  </a:lnTo>
                  <a:lnTo>
                    <a:pt x="308470" y="462280"/>
                  </a:lnTo>
                  <a:lnTo>
                    <a:pt x="308673" y="458470"/>
                  </a:lnTo>
                  <a:lnTo>
                    <a:pt x="308952" y="458470"/>
                  </a:lnTo>
                  <a:lnTo>
                    <a:pt x="311581" y="455930"/>
                  </a:lnTo>
                  <a:lnTo>
                    <a:pt x="311962" y="454660"/>
                  </a:lnTo>
                  <a:lnTo>
                    <a:pt x="312051" y="453390"/>
                  </a:lnTo>
                  <a:lnTo>
                    <a:pt x="312394" y="448310"/>
                  </a:lnTo>
                  <a:lnTo>
                    <a:pt x="312940" y="444500"/>
                  </a:lnTo>
                  <a:lnTo>
                    <a:pt x="313563" y="439420"/>
                  </a:lnTo>
                  <a:lnTo>
                    <a:pt x="314680" y="438150"/>
                  </a:lnTo>
                  <a:lnTo>
                    <a:pt x="316674" y="436880"/>
                  </a:lnTo>
                  <a:lnTo>
                    <a:pt x="316941" y="436880"/>
                  </a:lnTo>
                  <a:lnTo>
                    <a:pt x="318363" y="435610"/>
                  </a:lnTo>
                  <a:lnTo>
                    <a:pt x="318922" y="434340"/>
                  </a:lnTo>
                  <a:lnTo>
                    <a:pt x="319011" y="433070"/>
                  </a:lnTo>
                  <a:lnTo>
                    <a:pt x="319138" y="430530"/>
                  </a:lnTo>
                  <a:lnTo>
                    <a:pt x="319176" y="425450"/>
                  </a:lnTo>
                  <a:lnTo>
                    <a:pt x="318414" y="424180"/>
                  </a:lnTo>
                  <a:lnTo>
                    <a:pt x="317817" y="423862"/>
                  </a:lnTo>
                  <a:lnTo>
                    <a:pt x="317817" y="431800"/>
                  </a:lnTo>
                  <a:lnTo>
                    <a:pt x="314236" y="434340"/>
                  </a:lnTo>
                  <a:lnTo>
                    <a:pt x="313702" y="431800"/>
                  </a:lnTo>
                  <a:lnTo>
                    <a:pt x="313740" y="427990"/>
                  </a:lnTo>
                  <a:lnTo>
                    <a:pt x="313982" y="425450"/>
                  </a:lnTo>
                  <a:lnTo>
                    <a:pt x="317766" y="427990"/>
                  </a:lnTo>
                  <a:lnTo>
                    <a:pt x="317817" y="431800"/>
                  </a:lnTo>
                  <a:lnTo>
                    <a:pt x="317817" y="423862"/>
                  </a:lnTo>
                  <a:lnTo>
                    <a:pt x="313817" y="421640"/>
                  </a:lnTo>
                  <a:lnTo>
                    <a:pt x="312928" y="419100"/>
                  </a:lnTo>
                  <a:lnTo>
                    <a:pt x="313397" y="415290"/>
                  </a:lnTo>
                  <a:lnTo>
                    <a:pt x="313474" y="414020"/>
                  </a:lnTo>
                  <a:lnTo>
                    <a:pt x="313804" y="411480"/>
                  </a:lnTo>
                  <a:lnTo>
                    <a:pt x="313537" y="410210"/>
                  </a:lnTo>
                  <a:lnTo>
                    <a:pt x="311861" y="407898"/>
                  </a:lnTo>
                  <a:lnTo>
                    <a:pt x="311861" y="430530"/>
                  </a:lnTo>
                  <a:lnTo>
                    <a:pt x="311048" y="441960"/>
                  </a:lnTo>
                  <a:lnTo>
                    <a:pt x="308686" y="453390"/>
                  </a:lnTo>
                  <a:lnTo>
                    <a:pt x="308140" y="453390"/>
                  </a:lnTo>
                  <a:lnTo>
                    <a:pt x="308267" y="431800"/>
                  </a:lnTo>
                  <a:lnTo>
                    <a:pt x="308470" y="412750"/>
                  </a:lnTo>
                  <a:lnTo>
                    <a:pt x="308800" y="407670"/>
                  </a:lnTo>
                  <a:lnTo>
                    <a:pt x="309118" y="406400"/>
                  </a:lnTo>
                  <a:lnTo>
                    <a:pt x="309295" y="405130"/>
                  </a:lnTo>
                  <a:lnTo>
                    <a:pt x="309829" y="405130"/>
                  </a:lnTo>
                  <a:lnTo>
                    <a:pt x="311518" y="417830"/>
                  </a:lnTo>
                  <a:lnTo>
                    <a:pt x="311759" y="424180"/>
                  </a:lnTo>
                  <a:lnTo>
                    <a:pt x="311861" y="430530"/>
                  </a:lnTo>
                  <a:lnTo>
                    <a:pt x="311861" y="407898"/>
                  </a:lnTo>
                  <a:lnTo>
                    <a:pt x="311696" y="407670"/>
                  </a:lnTo>
                  <a:lnTo>
                    <a:pt x="311518" y="407670"/>
                  </a:lnTo>
                  <a:lnTo>
                    <a:pt x="311416" y="405130"/>
                  </a:lnTo>
                  <a:lnTo>
                    <a:pt x="311175" y="403860"/>
                  </a:lnTo>
                  <a:lnTo>
                    <a:pt x="310476" y="401320"/>
                  </a:lnTo>
                  <a:lnTo>
                    <a:pt x="309524" y="400050"/>
                  </a:lnTo>
                  <a:lnTo>
                    <a:pt x="306705" y="400050"/>
                  </a:lnTo>
                  <a:lnTo>
                    <a:pt x="306247" y="398780"/>
                  </a:lnTo>
                  <a:lnTo>
                    <a:pt x="305752" y="396240"/>
                  </a:lnTo>
                  <a:lnTo>
                    <a:pt x="305028" y="394970"/>
                  </a:lnTo>
                  <a:lnTo>
                    <a:pt x="304901" y="394855"/>
                  </a:lnTo>
                  <a:lnTo>
                    <a:pt x="304901" y="439420"/>
                  </a:lnTo>
                  <a:lnTo>
                    <a:pt x="304685" y="444500"/>
                  </a:lnTo>
                  <a:lnTo>
                    <a:pt x="303885" y="450850"/>
                  </a:lnTo>
                  <a:lnTo>
                    <a:pt x="302691" y="457200"/>
                  </a:lnTo>
                  <a:lnTo>
                    <a:pt x="301104" y="463550"/>
                  </a:lnTo>
                  <a:lnTo>
                    <a:pt x="300837" y="464820"/>
                  </a:lnTo>
                  <a:lnTo>
                    <a:pt x="300151" y="464820"/>
                  </a:lnTo>
                  <a:lnTo>
                    <a:pt x="299961" y="463550"/>
                  </a:lnTo>
                  <a:lnTo>
                    <a:pt x="299834" y="458470"/>
                  </a:lnTo>
                  <a:lnTo>
                    <a:pt x="299707" y="454660"/>
                  </a:lnTo>
                  <a:lnTo>
                    <a:pt x="299580" y="452120"/>
                  </a:lnTo>
                  <a:lnTo>
                    <a:pt x="299466" y="433070"/>
                  </a:lnTo>
                  <a:lnTo>
                    <a:pt x="299377" y="427990"/>
                  </a:lnTo>
                  <a:lnTo>
                    <a:pt x="299097" y="420370"/>
                  </a:lnTo>
                  <a:lnTo>
                    <a:pt x="298538" y="410210"/>
                  </a:lnTo>
                  <a:lnTo>
                    <a:pt x="298640" y="401320"/>
                  </a:lnTo>
                  <a:lnTo>
                    <a:pt x="298818" y="400050"/>
                  </a:lnTo>
                  <a:lnTo>
                    <a:pt x="299694" y="400050"/>
                  </a:lnTo>
                  <a:lnTo>
                    <a:pt x="300037" y="401320"/>
                  </a:lnTo>
                  <a:lnTo>
                    <a:pt x="302120" y="406400"/>
                  </a:lnTo>
                  <a:lnTo>
                    <a:pt x="303377" y="411480"/>
                  </a:lnTo>
                  <a:lnTo>
                    <a:pt x="304711" y="422910"/>
                  </a:lnTo>
                  <a:lnTo>
                    <a:pt x="304774" y="425450"/>
                  </a:lnTo>
                  <a:lnTo>
                    <a:pt x="304901" y="439420"/>
                  </a:lnTo>
                  <a:lnTo>
                    <a:pt x="304901" y="394855"/>
                  </a:lnTo>
                  <a:lnTo>
                    <a:pt x="302475" y="392430"/>
                  </a:lnTo>
                  <a:lnTo>
                    <a:pt x="301980" y="392430"/>
                  </a:lnTo>
                  <a:lnTo>
                    <a:pt x="302018" y="389890"/>
                  </a:lnTo>
                  <a:lnTo>
                    <a:pt x="301396" y="388620"/>
                  </a:lnTo>
                  <a:lnTo>
                    <a:pt x="299796" y="387350"/>
                  </a:lnTo>
                  <a:lnTo>
                    <a:pt x="298196" y="386080"/>
                  </a:lnTo>
                  <a:lnTo>
                    <a:pt x="297218" y="385140"/>
                  </a:lnTo>
                  <a:lnTo>
                    <a:pt x="297218" y="454660"/>
                  </a:lnTo>
                  <a:lnTo>
                    <a:pt x="296379" y="461010"/>
                  </a:lnTo>
                  <a:lnTo>
                    <a:pt x="295338" y="468630"/>
                  </a:lnTo>
                  <a:lnTo>
                    <a:pt x="295198" y="469900"/>
                  </a:lnTo>
                  <a:lnTo>
                    <a:pt x="294944" y="469900"/>
                  </a:lnTo>
                  <a:lnTo>
                    <a:pt x="294030" y="453390"/>
                  </a:lnTo>
                  <a:lnTo>
                    <a:pt x="293370" y="438150"/>
                  </a:lnTo>
                  <a:lnTo>
                    <a:pt x="293255" y="434340"/>
                  </a:lnTo>
                  <a:lnTo>
                    <a:pt x="293128" y="421640"/>
                  </a:lnTo>
                  <a:lnTo>
                    <a:pt x="293243" y="412750"/>
                  </a:lnTo>
                  <a:lnTo>
                    <a:pt x="293636" y="400050"/>
                  </a:lnTo>
                  <a:lnTo>
                    <a:pt x="294208" y="400050"/>
                  </a:lnTo>
                  <a:lnTo>
                    <a:pt x="294513" y="401320"/>
                  </a:lnTo>
                  <a:lnTo>
                    <a:pt x="294970" y="401320"/>
                  </a:lnTo>
                  <a:lnTo>
                    <a:pt x="297218" y="454660"/>
                  </a:lnTo>
                  <a:lnTo>
                    <a:pt x="297218" y="385140"/>
                  </a:lnTo>
                  <a:lnTo>
                    <a:pt x="296011" y="383971"/>
                  </a:lnTo>
                  <a:lnTo>
                    <a:pt x="296011" y="388620"/>
                  </a:lnTo>
                  <a:lnTo>
                    <a:pt x="295732" y="392430"/>
                  </a:lnTo>
                  <a:lnTo>
                    <a:pt x="295236" y="392430"/>
                  </a:lnTo>
                  <a:lnTo>
                    <a:pt x="293624" y="393700"/>
                  </a:lnTo>
                  <a:lnTo>
                    <a:pt x="292874" y="392430"/>
                  </a:lnTo>
                  <a:lnTo>
                    <a:pt x="292290" y="391160"/>
                  </a:lnTo>
                  <a:lnTo>
                    <a:pt x="291731" y="387743"/>
                  </a:lnTo>
                  <a:lnTo>
                    <a:pt x="291731" y="445770"/>
                  </a:lnTo>
                  <a:lnTo>
                    <a:pt x="291490" y="455930"/>
                  </a:lnTo>
                  <a:lnTo>
                    <a:pt x="291376" y="459740"/>
                  </a:lnTo>
                  <a:lnTo>
                    <a:pt x="291020" y="463550"/>
                  </a:lnTo>
                  <a:lnTo>
                    <a:pt x="290626" y="468630"/>
                  </a:lnTo>
                  <a:lnTo>
                    <a:pt x="290334" y="469900"/>
                  </a:lnTo>
                  <a:lnTo>
                    <a:pt x="290118" y="471170"/>
                  </a:lnTo>
                  <a:lnTo>
                    <a:pt x="289648" y="471170"/>
                  </a:lnTo>
                  <a:lnTo>
                    <a:pt x="289458" y="468630"/>
                  </a:lnTo>
                  <a:lnTo>
                    <a:pt x="289191" y="467360"/>
                  </a:lnTo>
                  <a:lnTo>
                    <a:pt x="288569" y="457200"/>
                  </a:lnTo>
                  <a:lnTo>
                    <a:pt x="288417" y="454660"/>
                  </a:lnTo>
                  <a:lnTo>
                    <a:pt x="288290" y="452120"/>
                  </a:lnTo>
                  <a:lnTo>
                    <a:pt x="287553" y="431800"/>
                  </a:lnTo>
                  <a:lnTo>
                    <a:pt x="287439" y="427990"/>
                  </a:lnTo>
                  <a:lnTo>
                    <a:pt x="287401" y="426720"/>
                  </a:lnTo>
                  <a:lnTo>
                    <a:pt x="286994" y="411480"/>
                  </a:lnTo>
                  <a:lnTo>
                    <a:pt x="287096" y="406400"/>
                  </a:lnTo>
                  <a:lnTo>
                    <a:pt x="287185" y="405130"/>
                  </a:lnTo>
                  <a:lnTo>
                    <a:pt x="287274" y="402590"/>
                  </a:lnTo>
                  <a:lnTo>
                    <a:pt x="287362" y="400050"/>
                  </a:lnTo>
                  <a:lnTo>
                    <a:pt x="287489" y="398780"/>
                  </a:lnTo>
                  <a:lnTo>
                    <a:pt x="288734" y="398780"/>
                  </a:lnTo>
                  <a:lnTo>
                    <a:pt x="289179" y="400050"/>
                  </a:lnTo>
                  <a:lnTo>
                    <a:pt x="289941" y="403860"/>
                  </a:lnTo>
                  <a:lnTo>
                    <a:pt x="290753" y="407670"/>
                  </a:lnTo>
                  <a:lnTo>
                    <a:pt x="291515" y="421640"/>
                  </a:lnTo>
                  <a:lnTo>
                    <a:pt x="291604" y="424180"/>
                  </a:lnTo>
                  <a:lnTo>
                    <a:pt x="291731" y="445770"/>
                  </a:lnTo>
                  <a:lnTo>
                    <a:pt x="291731" y="387743"/>
                  </a:lnTo>
                  <a:lnTo>
                    <a:pt x="291668" y="387350"/>
                  </a:lnTo>
                  <a:lnTo>
                    <a:pt x="294563" y="387350"/>
                  </a:lnTo>
                  <a:lnTo>
                    <a:pt x="296011" y="388620"/>
                  </a:lnTo>
                  <a:lnTo>
                    <a:pt x="296011" y="383971"/>
                  </a:lnTo>
                  <a:lnTo>
                    <a:pt x="295579" y="383540"/>
                  </a:lnTo>
                  <a:lnTo>
                    <a:pt x="295478" y="382270"/>
                  </a:lnTo>
                  <a:lnTo>
                    <a:pt x="296938" y="379730"/>
                  </a:lnTo>
                  <a:lnTo>
                    <a:pt x="297408" y="378460"/>
                  </a:lnTo>
                  <a:lnTo>
                    <a:pt x="297992" y="373380"/>
                  </a:lnTo>
                  <a:lnTo>
                    <a:pt x="295833" y="369570"/>
                  </a:lnTo>
                  <a:lnTo>
                    <a:pt x="295706" y="369506"/>
                  </a:lnTo>
                  <a:lnTo>
                    <a:pt x="295706" y="377190"/>
                  </a:lnTo>
                  <a:lnTo>
                    <a:pt x="295656" y="379730"/>
                  </a:lnTo>
                  <a:lnTo>
                    <a:pt x="294894" y="381000"/>
                  </a:lnTo>
                  <a:lnTo>
                    <a:pt x="294373" y="382270"/>
                  </a:lnTo>
                  <a:lnTo>
                    <a:pt x="294043" y="382270"/>
                  </a:lnTo>
                  <a:lnTo>
                    <a:pt x="293839" y="381000"/>
                  </a:lnTo>
                  <a:lnTo>
                    <a:pt x="293471" y="381000"/>
                  </a:lnTo>
                  <a:lnTo>
                    <a:pt x="293420" y="379730"/>
                  </a:lnTo>
                  <a:lnTo>
                    <a:pt x="293573" y="379730"/>
                  </a:lnTo>
                  <a:lnTo>
                    <a:pt x="293890" y="378460"/>
                  </a:lnTo>
                  <a:lnTo>
                    <a:pt x="293763" y="377190"/>
                  </a:lnTo>
                  <a:lnTo>
                    <a:pt x="292646" y="374764"/>
                  </a:lnTo>
                  <a:lnTo>
                    <a:pt x="292646" y="379730"/>
                  </a:lnTo>
                  <a:lnTo>
                    <a:pt x="292595" y="381000"/>
                  </a:lnTo>
                  <a:lnTo>
                    <a:pt x="292252" y="382270"/>
                  </a:lnTo>
                  <a:lnTo>
                    <a:pt x="291185" y="381000"/>
                  </a:lnTo>
                  <a:lnTo>
                    <a:pt x="290601" y="378460"/>
                  </a:lnTo>
                  <a:lnTo>
                    <a:pt x="290830" y="377190"/>
                  </a:lnTo>
                  <a:lnTo>
                    <a:pt x="292214" y="377190"/>
                  </a:lnTo>
                  <a:lnTo>
                    <a:pt x="292646" y="379730"/>
                  </a:lnTo>
                  <a:lnTo>
                    <a:pt x="292646" y="374764"/>
                  </a:lnTo>
                  <a:lnTo>
                    <a:pt x="289242" y="374650"/>
                  </a:lnTo>
                  <a:lnTo>
                    <a:pt x="288747" y="375920"/>
                  </a:lnTo>
                  <a:lnTo>
                    <a:pt x="288836" y="379730"/>
                  </a:lnTo>
                  <a:lnTo>
                    <a:pt x="289928" y="381000"/>
                  </a:lnTo>
                  <a:lnTo>
                    <a:pt x="290512" y="382270"/>
                  </a:lnTo>
                  <a:lnTo>
                    <a:pt x="290436" y="383540"/>
                  </a:lnTo>
                  <a:lnTo>
                    <a:pt x="290068" y="383971"/>
                  </a:lnTo>
                  <a:lnTo>
                    <a:pt x="290068" y="392430"/>
                  </a:lnTo>
                  <a:lnTo>
                    <a:pt x="287845" y="392430"/>
                  </a:lnTo>
                  <a:lnTo>
                    <a:pt x="287185" y="389890"/>
                  </a:lnTo>
                  <a:lnTo>
                    <a:pt x="286753" y="388620"/>
                  </a:lnTo>
                  <a:lnTo>
                    <a:pt x="286677" y="478790"/>
                  </a:lnTo>
                  <a:lnTo>
                    <a:pt x="286207" y="480060"/>
                  </a:lnTo>
                  <a:lnTo>
                    <a:pt x="284518" y="480060"/>
                  </a:lnTo>
                  <a:lnTo>
                    <a:pt x="282435" y="474980"/>
                  </a:lnTo>
                  <a:lnTo>
                    <a:pt x="284949" y="474980"/>
                  </a:lnTo>
                  <a:lnTo>
                    <a:pt x="285496" y="477520"/>
                  </a:lnTo>
                  <a:lnTo>
                    <a:pt x="286677" y="478790"/>
                  </a:lnTo>
                  <a:lnTo>
                    <a:pt x="286677" y="388620"/>
                  </a:lnTo>
                  <a:lnTo>
                    <a:pt x="286283" y="388620"/>
                  </a:lnTo>
                  <a:lnTo>
                    <a:pt x="286283" y="464820"/>
                  </a:lnTo>
                  <a:lnTo>
                    <a:pt x="286105" y="464820"/>
                  </a:lnTo>
                  <a:lnTo>
                    <a:pt x="285038" y="466090"/>
                  </a:lnTo>
                  <a:lnTo>
                    <a:pt x="284861" y="467360"/>
                  </a:lnTo>
                  <a:lnTo>
                    <a:pt x="284187" y="468630"/>
                  </a:lnTo>
                  <a:lnTo>
                    <a:pt x="283222" y="471170"/>
                  </a:lnTo>
                  <a:lnTo>
                    <a:pt x="283184" y="473710"/>
                  </a:lnTo>
                  <a:lnTo>
                    <a:pt x="282244" y="473710"/>
                  </a:lnTo>
                  <a:lnTo>
                    <a:pt x="282244" y="480060"/>
                  </a:lnTo>
                  <a:lnTo>
                    <a:pt x="280784" y="481330"/>
                  </a:lnTo>
                  <a:lnTo>
                    <a:pt x="280568" y="481330"/>
                  </a:lnTo>
                  <a:lnTo>
                    <a:pt x="279222" y="478790"/>
                  </a:lnTo>
                  <a:lnTo>
                    <a:pt x="278422" y="478790"/>
                  </a:lnTo>
                  <a:lnTo>
                    <a:pt x="278091" y="478256"/>
                  </a:lnTo>
                  <a:lnTo>
                    <a:pt x="278091" y="481330"/>
                  </a:lnTo>
                  <a:lnTo>
                    <a:pt x="275577" y="482600"/>
                  </a:lnTo>
                  <a:lnTo>
                    <a:pt x="275005" y="481330"/>
                  </a:lnTo>
                  <a:lnTo>
                    <a:pt x="274535" y="481330"/>
                  </a:lnTo>
                  <a:lnTo>
                    <a:pt x="273558" y="480060"/>
                  </a:lnTo>
                  <a:lnTo>
                    <a:pt x="272732" y="478790"/>
                  </a:lnTo>
                  <a:lnTo>
                    <a:pt x="272643" y="477520"/>
                  </a:lnTo>
                  <a:lnTo>
                    <a:pt x="274701" y="477520"/>
                  </a:lnTo>
                  <a:lnTo>
                    <a:pt x="276352" y="478790"/>
                  </a:lnTo>
                  <a:lnTo>
                    <a:pt x="277126" y="480060"/>
                  </a:lnTo>
                  <a:lnTo>
                    <a:pt x="278091" y="481330"/>
                  </a:lnTo>
                  <a:lnTo>
                    <a:pt x="278091" y="478256"/>
                  </a:lnTo>
                  <a:lnTo>
                    <a:pt x="277647" y="477520"/>
                  </a:lnTo>
                  <a:lnTo>
                    <a:pt x="278053" y="476250"/>
                  </a:lnTo>
                  <a:lnTo>
                    <a:pt x="278536" y="476250"/>
                  </a:lnTo>
                  <a:lnTo>
                    <a:pt x="280555" y="477520"/>
                  </a:lnTo>
                  <a:lnTo>
                    <a:pt x="281927" y="478790"/>
                  </a:lnTo>
                  <a:lnTo>
                    <a:pt x="282244" y="480060"/>
                  </a:lnTo>
                  <a:lnTo>
                    <a:pt x="282244" y="473710"/>
                  </a:lnTo>
                  <a:lnTo>
                    <a:pt x="278523" y="473710"/>
                  </a:lnTo>
                  <a:lnTo>
                    <a:pt x="278231" y="472440"/>
                  </a:lnTo>
                  <a:lnTo>
                    <a:pt x="278091" y="471170"/>
                  </a:lnTo>
                  <a:lnTo>
                    <a:pt x="281355" y="468630"/>
                  </a:lnTo>
                  <a:lnTo>
                    <a:pt x="281292" y="466090"/>
                  </a:lnTo>
                  <a:lnTo>
                    <a:pt x="281190" y="464820"/>
                  </a:lnTo>
                  <a:lnTo>
                    <a:pt x="280771" y="464820"/>
                  </a:lnTo>
                  <a:lnTo>
                    <a:pt x="279400" y="463550"/>
                  </a:lnTo>
                  <a:lnTo>
                    <a:pt x="279247" y="462280"/>
                  </a:lnTo>
                  <a:lnTo>
                    <a:pt x="280365" y="459740"/>
                  </a:lnTo>
                  <a:lnTo>
                    <a:pt x="281343" y="457200"/>
                  </a:lnTo>
                  <a:lnTo>
                    <a:pt x="282816" y="459740"/>
                  </a:lnTo>
                  <a:lnTo>
                    <a:pt x="284226" y="461010"/>
                  </a:lnTo>
                  <a:lnTo>
                    <a:pt x="285915" y="462280"/>
                  </a:lnTo>
                  <a:lnTo>
                    <a:pt x="286054" y="463550"/>
                  </a:lnTo>
                  <a:lnTo>
                    <a:pt x="286283" y="464820"/>
                  </a:lnTo>
                  <a:lnTo>
                    <a:pt x="286283" y="388620"/>
                  </a:lnTo>
                  <a:lnTo>
                    <a:pt x="285572" y="388620"/>
                  </a:lnTo>
                  <a:lnTo>
                    <a:pt x="285242" y="387350"/>
                  </a:lnTo>
                  <a:lnTo>
                    <a:pt x="285076" y="387350"/>
                  </a:lnTo>
                  <a:lnTo>
                    <a:pt x="285076" y="440690"/>
                  </a:lnTo>
                  <a:lnTo>
                    <a:pt x="285026" y="443230"/>
                  </a:lnTo>
                  <a:lnTo>
                    <a:pt x="284010" y="445770"/>
                  </a:lnTo>
                  <a:lnTo>
                    <a:pt x="284010" y="447040"/>
                  </a:lnTo>
                  <a:lnTo>
                    <a:pt x="283730" y="448310"/>
                  </a:lnTo>
                  <a:lnTo>
                    <a:pt x="283654" y="449580"/>
                  </a:lnTo>
                  <a:lnTo>
                    <a:pt x="283235" y="452120"/>
                  </a:lnTo>
                  <a:lnTo>
                    <a:pt x="280416" y="452120"/>
                  </a:lnTo>
                  <a:lnTo>
                    <a:pt x="279819" y="453390"/>
                  </a:lnTo>
                  <a:lnTo>
                    <a:pt x="280009" y="455930"/>
                  </a:lnTo>
                  <a:lnTo>
                    <a:pt x="279361" y="457200"/>
                  </a:lnTo>
                  <a:lnTo>
                    <a:pt x="278066" y="459016"/>
                  </a:lnTo>
                  <a:lnTo>
                    <a:pt x="278066" y="464820"/>
                  </a:lnTo>
                  <a:lnTo>
                    <a:pt x="277507" y="467360"/>
                  </a:lnTo>
                  <a:lnTo>
                    <a:pt x="275920" y="468630"/>
                  </a:lnTo>
                  <a:lnTo>
                    <a:pt x="275577" y="469900"/>
                  </a:lnTo>
                  <a:lnTo>
                    <a:pt x="275971" y="472440"/>
                  </a:lnTo>
                  <a:lnTo>
                    <a:pt x="275983" y="473710"/>
                  </a:lnTo>
                  <a:lnTo>
                    <a:pt x="274561" y="473710"/>
                  </a:lnTo>
                  <a:lnTo>
                    <a:pt x="273875" y="471170"/>
                  </a:lnTo>
                  <a:lnTo>
                    <a:pt x="273710" y="468630"/>
                  </a:lnTo>
                  <a:lnTo>
                    <a:pt x="274345" y="466090"/>
                  </a:lnTo>
                  <a:lnTo>
                    <a:pt x="274853" y="464820"/>
                  </a:lnTo>
                  <a:lnTo>
                    <a:pt x="277228" y="463550"/>
                  </a:lnTo>
                  <a:lnTo>
                    <a:pt x="278066" y="464820"/>
                  </a:lnTo>
                  <a:lnTo>
                    <a:pt x="278066" y="459016"/>
                  </a:lnTo>
                  <a:lnTo>
                    <a:pt x="277545" y="459740"/>
                  </a:lnTo>
                  <a:lnTo>
                    <a:pt x="276186" y="461010"/>
                  </a:lnTo>
                  <a:lnTo>
                    <a:pt x="275272" y="461010"/>
                  </a:lnTo>
                  <a:lnTo>
                    <a:pt x="274637" y="462280"/>
                  </a:lnTo>
                  <a:lnTo>
                    <a:pt x="274167" y="464820"/>
                  </a:lnTo>
                  <a:lnTo>
                    <a:pt x="273824" y="464820"/>
                  </a:lnTo>
                  <a:lnTo>
                    <a:pt x="272770" y="467360"/>
                  </a:lnTo>
                  <a:lnTo>
                    <a:pt x="272148" y="468630"/>
                  </a:lnTo>
                  <a:lnTo>
                    <a:pt x="271983" y="469900"/>
                  </a:lnTo>
                  <a:lnTo>
                    <a:pt x="271957" y="482600"/>
                  </a:lnTo>
                  <a:lnTo>
                    <a:pt x="271741" y="482600"/>
                  </a:lnTo>
                  <a:lnTo>
                    <a:pt x="271056" y="483870"/>
                  </a:lnTo>
                  <a:lnTo>
                    <a:pt x="269875" y="483870"/>
                  </a:lnTo>
                  <a:lnTo>
                    <a:pt x="268655" y="482600"/>
                  </a:lnTo>
                  <a:lnTo>
                    <a:pt x="267944" y="480060"/>
                  </a:lnTo>
                  <a:lnTo>
                    <a:pt x="267931" y="478790"/>
                  </a:lnTo>
                  <a:lnTo>
                    <a:pt x="269570" y="478790"/>
                  </a:lnTo>
                  <a:lnTo>
                    <a:pt x="270802" y="480060"/>
                  </a:lnTo>
                  <a:lnTo>
                    <a:pt x="271348" y="481330"/>
                  </a:lnTo>
                  <a:lnTo>
                    <a:pt x="271957" y="482600"/>
                  </a:lnTo>
                  <a:lnTo>
                    <a:pt x="271957" y="470001"/>
                  </a:lnTo>
                  <a:lnTo>
                    <a:pt x="271640" y="471170"/>
                  </a:lnTo>
                  <a:lnTo>
                    <a:pt x="270624" y="472440"/>
                  </a:lnTo>
                  <a:lnTo>
                    <a:pt x="268859" y="473710"/>
                  </a:lnTo>
                  <a:lnTo>
                    <a:pt x="267843" y="473710"/>
                  </a:lnTo>
                  <a:lnTo>
                    <a:pt x="267843" y="491490"/>
                  </a:lnTo>
                  <a:lnTo>
                    <a:pt x="265887" y="491490"/>
                  </a:lnTo>
                  <a:lnTo>
                    <a:pt x="266496" y="490220"/>
                  </a:lnTo>
                  <a:lnTo>
                    <a:pt x="267068" y="490220"/>
                  </a:lnTo>
                  <a:lnTo>
                    <a:pt x="267843" y="491490"/>
                  </a:lnTo>
                  <a:lnTo>
                    <a:pt x="267843" y="473710"/>
                  </a:lnTo>
                  <a:lnTo>
                    <a:pt x="266052" y="473710"/>
                  </a:lnTo>
                  <a:lnTo>
                    <a:pt x="266052" y="483870"/>
                  </a:lnTo>
                  <a:lnTo>
                    <a:pt x="265125" y="483870"/>
                  </a:lnTo>
                  <a:lnTo>
                    <a:pt x="264464" y="484936"/>
                  </a:lnTo>
                  <a:lnTo>
                    <a:pt x="264464" y="491490"/>
                  </a:lnTo>
                  <a:lnTo>
                    <a:pt x="262432" y="491490"/>
                  </a:lnTo>
                  <a:lnTo>
                    <a:pt x="262432" y="499110"/>
                  </a:lnTo>
                  <a:lnTo>
                    <a:pt x="259702" y="501650"/>
                  </a:lnTo>
                  <a:lnTo>
                    <a:pt x="256387" y="501650"/>
                  </a:lnTo>
                  <a:lnTo>
                    <a:pt x="256692" y="500380"/>
                  </a:lnTo>
                  <a:lnTo>
                    <a:pt x="256870" y="500380"/>
                  </a:lnTo>
                  <a:lnTo>
                    <a:pt x="258318" y="499110"/>
                  </a:lnTo>
                  <a:lnTo>
                    <a:pt x="258927" y="497840"/>
                  </a:lnTo>
                  <a:lnTo>
                    <a:pt x="258762" y="495300"/>
                  </a:lnTo>
                  <a:lnTo>
                    <a:pt x="259892" y="494030"/>
                  </a:lnTo>
                  <a:lnTo>
                    <a:pt x="260959" y="495300"/>
                  </a:lnTo>
                  <a:lnTo>
                    <a:pt x="261658" y="495300"/>
                  </a:lnTo>
                  <a:lnTo>
                    <a:pt x="262432" y="499110"/>
                  </a:lnTo>
                  <a:lnTo>
                    <a:pt x="262432" y="491490"/>
                  </a:lnTo>
                  <a:lnTo>
                    <a:pt x="261632" y="491490"/>
                  </a:lnTo>
                  <a:lnTo>
                    <a:pt x="262902" y="490220"/>
                  </a:lnTo>
                  <a:lnTo>
                    <a:pt x="263829" y="490220"/>
                  </a:lnTo>
                  <a:lnTo>
                    <a:pt x="264464" y="491490"/>
                  </a:lnTo>
                  <a:lnTo>
                    <a:pt x="264464" y="484936"/>
                  </a:lnTo>
                  <a:lnTo>
                    <a:pt x="264337" y="485140"/>
                  </a:lnTo>
                  <a:lnTo>
                    <a:pt x="263182" y="483870"/>
                  </a:lnTo>
                  <a:lnTo>
                    <a:pt x="262496" y="481330"/>
                  </a:lnTo>
                  <a:lnTo>
                    <a:pt x="262229" y="478790"/>
                  </a:lnTo>
                  <a:lnTo>
                    <a:pt x="264045" y="478790"/>
                  </a:lnTo>
                  <a:lnTo>
                    <a:pt x="265544" y="481330"/>
                  </a:lnTo>
                  <a:lnTo>
                    <a:pt x="266052" y="483870"/>
                  </a:lnTo>
                  <a:lnTo>
                    <a:pt x="266052" y="473710"/>
                  </a:lnTo>
                  <a:lnTo>
                    <a:pt x="263232" y="473710"/>
                  </a:lnTo>
                  <a:lnTo>
                    <a:pt x="263321" y="469900"/>
                  </a:lnTo>
                  <a:lnTo>
                    <a:pt x="265684" y="467360"/>
                  </a:lnTo>
                  <a:lnTo>
                    <a:pt x="266153" y="467360"/>
                  </a:lnTo>
                  <a:lnTo>
                    <a:pt x="266522" y="464820"/>
                  </a:lnTo>
                  <a:lnTo>
                    <a:pt x="266979" y="464820"/>
                  </a:lnTo>
                  <a:lnTo>
                    <a:pt x="268122" y="462280"/>
                  </a:lnTo>
                  <a:lnTo>
                    <a:pt x="268909" y="462280"/>
                  </a:lnTo>
                  <a:lnTo>
                    <a:pt x="271462" y="458470"/>
                  </a:lnTo>
                  <a:lnTo>
                    <a:pt x="275145" y="454660"/>
                  </a:lnTo>
                  <a:lnTo>
                    <a:pt x="275056" y="453390"/>
                  </a:lnTo>
                  <a:lnTo>
                    <a:pt x="274967" y="452120"/>
                  </a:lnTo>
                  <a:lnTo>
                    <a:pt x="274916" y="449580"/>
                  </a:lnTo>
                  <a:lnTo>
                    <a:pt x="275082" y="449580"/>
                  </a:lnTo>
                  <a:lnTo>
                    <a:pt x="276783" y="448310"/>
                  </a:lnTo>
                  <a:lnTo>
                    <a:pt x="277202" y="447040"/>
                  </a:lnTo>
                  <a:lnTo>
                    <a:pt x="277177" y="445770"/>
                  </a:lnTo>
                  <a:lnTo>
                    <a:pt x="275996" y="447040"/>
                  </a:lnTo>
                  <a:lnTo>
                    <a:pt x="274269" y="448945"/>
                  </a:lnTo>
                  <a:lnTo>
                    <a:pt x="274269" y="454660"/>
                  </a:lnTo>
                  <a:lnTo>
                    <a:pt x="273240" y="454660"/>
                  </a:lnTo>
                  <a:lnTo>
                    <a:pt x="271360" y="455930"/>
                  </a:lnTo>
                  <a:lnTo>
                    <a:pt x="268668" y="457200"/>
                  </a:lnTo>
                  <a:lnTo>
                    <a:pt x="268084" y="455930"/>
                  </a:lnTo>
                  <a:lnTo>
                    <a:pt x="267093" y="457200"/>
                  </a:lnTo>
                  <a:lnTo>
                    <a:pt x="266039" y="457200"/>
                  </a:lnTo>
                  <a:lnTo>
                    <a:pt x="266039" y="458470"/>
                  </a:lnTo>
                  <a:lnTo>
                    <a:pt x="267843" y="458470"/>
                  </a:lnTo>
                  <a:lnTo>
                    <a:pt x="265899" y="461010"/>
                  </a:lnTo>
                  <a:lnTo>
                    <a:pt x="265480" y="463550"/>
                  </a:lnTo>
                  <a:lnTo>
                    <a:pt x="263740" y="468630"/>
                  </a:lnTo>
                  <a:lnTo>
                    <a:pt x="262801" y="469900"/>
                  </a:lnTo>
                  <a:lnTo>
                    <a:pt x="261556" y="472440"/>
                  </a:lnTo>
                  <a:lnTo>
                    <a:pt x="261353" y="472440"/>
                  </a:lnTo>
                  <a:lnTo>
                    <a:pt x="261353" y="485140"/>
                  </a:lnTo>
                  <a:lnTo>
                    <a:pt x="260286" y="485140"/>
                  </a:lnTo>
                  <a:lnTo>
                    <a:pt x="260286" y="491490"/>
                  </a:lnTo>
                  <a:lnTo>
                    <a:pt x="257492" y="491490"/>
                  </a:lnTo>
                  <a:lnTo>
                    <a:pt x="257111" y="490220"/>
                  </a:lnTo>
                  <a:lnTo>
                    <a:pt x="260235" y="490220"/>
                  </a:lnTo>
                  <a:lnTo>
                    <a:pt x="260286" y="491490"/>
                  </a:lnTo>
                  <a:lnTo>
                    <a:pt x="260286" y="485140"/>
                  </a:lnTo>
                  <a:lnTo>
                    <a:pt x="258394" y="485140"/>
                  </a:lnTo>
                  <a:lnTo>
                    <a:pt x="256768" y="483870"/>
                  </a:lnTo>
                  <a:lnTo>
                    <a:pt x="256146" y="481330"/>
                  </a:lnTo>
                  <a:lnTo>
                    <a:pt x="256006" y="480060"/>
                  </a:lnTo>
                  <a:lnTo>
                    <a:pt x="257200" y="478790"/>
                  </a:lnTo>
                  <a:lnTo>
                    <a:pt x="259600" y="478790"/>
                  </a:lnTo>
                  <a:lnTo>
                    <a:pt x="259969" y="480060"/>
                  </a:lnTo>
                  <a:lnTo>
                    <a:pt x="260477" y="481330"/>
                  </a:lnTo>
                  <a:lnTo>
                    <a:pt x="261353" y="485140"/>
                  </a:lnTo>
                  <a:lnTo>
                    <a:pt x="261353" y="472440"/>
                  </a:lnTo>
                  <a:lnTo>
                    <a:pt x="258673" y="472440"/>
                  </a:lnTo>
                  <a:lnTo>
                    <a:pt x="258584" y="473710"/>
                  </a:lnTo>
                  <a:lnTo>
                    <a:pt x="258279" y="473710"/>
                  </a:lnTo>
                  <a:lnTo>
                    <a:pt x="259283" y="474980"/>
                  </a:lnTo>
                  <a:lnTo>
                    <a:pt x="257733" y="476250"/>
                  </a:lnTo>
                  <a:lnTo>
                    <a:pt x="255676" y="475043"/>
                  </a:lnTo>
                  <a:lnTo>
                    <a:pt x="255676" y="491490"/>
                  </a:lnTo>
                  <a:lnTo>
                    <a:pt x="253123" y="491490"/>
                  </a:lnTo>
                  <a:lnTo>
                    <a:pt x="252526" y="490220"/>
                  </a:lnTo>
                  <a:lnTo>
                    <a:pt x="255600" y="490220"/>
                  </a:lnTo>
                  <a:lnTo>
                    <a:pt x="255676" y="491490"/>
                  </a:lnTo>
                  <a:lnTo>
                    <a:pt x="255676" y="475043"/>
                  </a:lnTo>
                  <a:lnTo>
                    <a:pt x="256654" y="473710"/>
                  </a:lnTo>
                  <a:lnTo>
                    <a:pt x="256489" y="473710"/>
                  </a:lnTo>
                  <a:lnTo>
                    <a:pt x="256362" y="472440"/>
                  </a:lnTo>
                  <a:lnTo>
                    <a:pt x="254508" y="472440"/>
                  </a:lnTo>
                  <a:lnTo>
                    <a:pt x="254088" y="469900"/>
                  </a:lnTo>
                  <a:lnTo>
                    <a:pt x="255854" y="469900"/>
                  </a:lnTo>
                  <a:lnTo>
                    <a:pt x="255854" y="467360"/>
                  </a:lnTo>
                  <a:lnTo>
                    <a:pt x="254063" y="467360"/>
                  </a:lnTo>
                  <a:lnTo>
                    <a:pt x="254393" y="464820"/>
                  </a:lnTo>
                  <a:lnTo>
                    <a:pt x="255130" y="466090"/>
                  </a:lnTo>
                  <a:lnTo>
                    <a:pt x="256070" y="464820"/>
                  </a:lnTo>
                  <a:lnTo>
                    <a:pt x="257035" y="464820"/>
                  </a:lnTo>
                  <a:lnTo>
                    <a:pt x="257035" y="462280"/>
                  </a:lnTo>
                  <a:lnTo>
                    <a:pt x="254876" y="462280"/>
                  </a:lnTo>
                  <a:lnTo>
                    <a:pt x="256997" y="454660"/>
                  </a:lnTo>
                  <a:lnTo>
                    <a:pt x="257797" y="454660"/>
                  </a:lnTo>
                  <a:lnTo>
                    <a:pt x="262877" y="455930"/>
                  </a:lnTo>
                  <a:lnTo>
                    <a:pt x="267550" y="455930"/>
                  </a:lnTo>
                  <a:lnTo>
                    <a:pt x="270103" y="454660"/>
                  </a:lnTo>
                  <a:lnTo>
                    <a:pt x="272669" y="453390"/>
                  </a:lnTo>
                  <a:lnTo>
                    <a:pt x="273469" y="453390"/>
                  </a:lnTo>
                  <a:lnTo>
                    <a:pt x="274269" y="454660"/>
                  </a:lnTo>
                  <a:lnTo>
                    <a:pt x="274269" y="448945"/>
                  </a:lnTo>
                  <a:lnTo>
                    <a:pt x="271386" y="452120"/>
                  </a:lnTo>
                  <a:lnTo>
                    <a:pt x="266141" y="452120"/>
                  </a:lnTo>
                  <a:lnTo>
                    <a:pt x="259245" y="450850"/>
                  </a:lnTo>
                  <a:lnTo>
                    <a:pt x="258089" y="450850"/>
                  </a:lnTo>
                  <a:lnTo>
                    <a:pt x="257263" y="449580"/>
                  </a:lnTo>
                  <a:lnTo>
                    <a:pt x="260642" y="447040"/>
                  </a:lnTo>
                  <a:lnTo>
                    <a:pt x="262191" y="441960"/>
                  </a:lnTo>
                  <a:lnTo>
                    <a:pt x="262013" y="435610"/>
                  </a:lnTo>
                  <a:lnTo>
                    <a:pt x="261340" y="433070"/>
                  </a:lnTo>
                  <a:lnTo>
                    <a:pt x="260121" y="431800"/>
                  </a:lnTo>
                  <a:lnTo>
                    <a:pt x="260121" y="433070"/>
                  </a:lnTo>
                  <a:lnTo>
                    <a:pt x="260337" y="439420"/>
                  </a:lnTo>
                  <a:lnTo>
                    <a:pt x="258038" y="443230"/>
                  </a:lnTo>
                  <a:lnTo>
                    <a:pt x="254355" y="448310"/>
                  </a:lnTo>
                  <a:lnTo>
                    <a:pt x="254165" y="448310"/>
                  </a:lnTo>
                  <a:lnTo>
                    <a:pt x="253161" y="449580"/>
                  </a:lnTo>
                  <a:lnTo>
                    <a:pt x="253339" y="449580"/>
                  </a:lnTo>
                  <a:lnTo>
                    <a:pt x="255168" y="450850"/>
                  </a:lnTo>
                  <a:lnTo>
                    <a:pt x="255397" y="450850"/>
                  </a:lnTo>
                  <a:lnTo>
                    <a:pt x="255384" y="453390"/>
                  </a:lnTo>
                  <a:lnTo>
                    <a:pt x="255270" y="457200"/>
                  </a:lnTo>
                  <a:lnTo>
                    <a:pt x="254038" y="458152"/>
                  </a:lnTo>
                  <a:lnTo>
                    <a:pt x="254038" y="485140"/>
                  </a:lnTo>
                  <a:lnTo>
                    <a:pt x="253619" y="486410"/>
                  </a:lnTo>
                  <a:lnTo>
                    <a:pt x="251421" y="486410"/>
                  </a:lnTo>
                  <a:lnTo>
                    <a:pt x="251421" y="497840"/>
                  </a:lnTo>
                  <a:lnTo>
                    <a:pt x="251015" y="500380"/>
                  </a:lnTo>
                  <a:lnTo>
                    <a:pt x="248348" y="502920"/>
                  </a:lnTo>
                  <a:lnTo>
                    <a:pt x="245884" y="501650"/>
                  </a:lnTo>
                  <a:lnTo>
                    <a:pt x="245389" y="501650"/>
                  </a:lnTo>
                  <a:lnTo>
                    <a:pt x="246570" y="496570"/>
                  </a:lnTo>
                  <a:lnTo>
                    <a:pt x="247853" y="495300"/>
                  </a:lnTo>
                  <a:lnTo>
                    <a:pt x="249097" y="496570"/>
                  </a:lnTo>
                  <a:lnTo>
                    <a:pt x="251142" y="496570"/>
                  </a:lnTo>
                  <a:lnTo>
                    <a:pt x="251421" y="497840"/>
                  </a:lnTo>
                  <a:lnTo>
                    <a:pt x="251421" y="486410"/>
                  </a:lnTo>
                  <a:lnTo>
                    <a:pt x="251383" y="491490"/>
                  </a:lnTo>
                  <a:lnTo>
                    <a:pt x="247980" y="491490"/>
                  </a:lnTo>
                  <a:lnTo>
                    <a:pt x="247980" y="490220"/>
                  </a:lnTo>
                  <a:lnTo>
                    <a:pt x="251104" y="490220"/>
                  </a:lnTo>
                  <a:lnTo>
                    <a:pt x="251383" y="491490"/>
                  </a:lnTo>
                  <a:lnTo>
                    <a:pt x="251383" y="486410"/>
                  </a:lnTo>
                  <a:lnTo>
                    <a:pt x="251104" y="485140"/>
                  </a:lnTo>
                  <a:lnTo>
                    <a:pt x="250812" y="483870"/>
                  </a:lnTo>
                  <a:lnTo>
                    <a:pt x="250037" y="482600"/>
                  </a:lnTo>
                  <a:lnTo>
                    <a:pt x="249389" y="481330"/>
                  </a:lnTo>
                  <a:lnTo>
                    <a:pt x="248412" y="480060"/>
                  </a:lnTo>
                  <a:lnTo>
                    <a:pt x="248729" y="478790"/>
                  </a:lnTo>
                  <a:lnTo>
                    <a:pt x="252145" y="478790"/>
                  </a:lnTo>
                  <a:lnTo>
                    <a:pt x="253047" y="480060"/>
                  </a:lnTo>
                  <a:lnTo>
                    <a:pt x="253949" y="482600"/>
                  </a:lnTo>
                  <a:lnTo>
                    <a:pt x="254038" y="485140"/>
                  </a:lnTo>
                  <a:lnTo>
                    <a:pt x="254038" y="458152"/>
                  </a:lnTo>
                  <a:lnTo>
                    <a:pt x="253619" y="458470"/>
                  </a:lnTo>
                  <a:lnTo>
                    <a:pt x="253492" y="458470"/>
                  </a:lnTo>
                  <a:lnTo>
                    <a:pt x="253326" y="459740"/>
                  </a:lnTo>
                  <a:lnTo>
                    <a:pt x="251955" y="462280"/>
                  </a:lnTo>
                  <a:lnTo>
                    <a:pt x="250837" y="466090"/>
                  </a:lnTo>
                  <a:lnTo>
                    <a:pt x="252069" y="469900"/>
                  </a:lnTo>
                  <a:lnTo>
                    <a:pt x="252107" y="471170"/>
                  </a:lnTo>
                  <a:lnTo>
                    <a:pt x="250799" y="472440"/>
                  </a:lnTo>
                  <a:lnTo>
                    <a:pt x="250799" y="473710"/>
                  </a:lnTo>
                  <a:lnTo>
                    <a:pt x="250444" y="474980"/>
                  </a:lnTo>
                  <a:lnTo>
                    <a:pt x="248640" y="476250"/>
                  </a:lnTo>
                  <a:lnTo>
                    <a:pt x="246811" y="476250"/>
                  </a:lnTo>
                  <a:lnTo>
                    <a:pt x="246811" y="486410"/>
                  </a:lnTo>
                  <a:lnTo>
                    <a:pt x="245795" y="486410"/>
                  </a:lnTo>
                  <a:lnTo>
                    <a:pt x="245795" y="490220"/>
                  </a:lnTo>
                  <a:lnTo>
                    <a:pt x="245643" y="491490"/>
                  </a:lnTo>
                  <a:lnTo>
                    <a:pt x="242023" y="491490"/>
                  </a:lnTo>
                  <a:lnTo>
                    <a:pt x="242112" y="490220"/>
                  </a:lnTo>
                  <a:lnTo>
                    <a:pt x="245795" y="490220"/>
                  </a:lnTo>
                  <a:lnTo>
                    <a:pt x="245795" y="486410"/>
                  </a:lnTo>
                  <a:lnTo>
                    <a:pt x="243459" y="486410"/>
                  </a:lnTo>
                  <a:lnTo>
                    <a:pt x="244817" y="482600"/>
                  </a:lnTo>
                  <a:lnTo>
                    <a:pt x="242811" y="481330"/>
                  </a:lnTo>
                  <a:lnTo>
                    <a:pt x="240639" y="480301"/>
                  </a:lnTo>
                  <a:lnTo>
                    <a:pt x="240639" y="483870"/>
                  </a:lnTo>
                  <a:lnTo>
                    <a:pt x="240169" y="484530"/>
                  </a:lnTo>
                  <a:lnTo>
                    <a:pt x="240169" y="491490"/>
                  </a:lnTo>
                  <a:lnTo>
                    <a:pt x="239864" y="492760"/>
                  </a:lnTo>
                  <a:lnTo>
                    <a:pt x="237998" y="492760"/>
                  </a:lnTo>
                  <a:lnTo>
                    <a:pt x="237807" y="492569"/>
                  </a:lnTo>
                  <a:lnTo>
                    <a:pt x="237807" y="502920"/>
                  </a:lnTo>
                  <a:lnTo>
                    <a:pt x="232295" y="502920"/>
                  </a:lnTo>
                  <a:lnTo>
                    <a:pt x="232283" y="500380"/>
                  </a:lnTo>
                  <a:lnTo>
                    <a:pt x="232410" y="500380"/>
                  </a:lnTo>
                  <a:lnTo>
                    <a:pt x="232194" y="497840"/>
                  </a:lnTo>
                  <a:lnTo>
                    <a:pt x="231914" y="495300"/>
                  </a:lnTo>
                  <a:lnTo>
                    <a:pt x="236893" y="495300"/>
                  </a:lnTo>
                  <a:lnTo>
                    <a:pt x="237286" y="497840"/>
                  </a:lnTo>
                  <a:lnTo>
                    <a:pt x="237528" y="500380"/>
                  </a:lnTo>
                  <a:lnTo>
                    <a:pt x="237807" y="502920"/>
                  </a:lnTo>
                  <a:lnTo>
                    <a:pt x="237807" y="492569"/>
                  </a:lnTo>
                  <a:lnTo>
                    <a:pt x="236753" y="491490"/>
                  </a:lnTo>
                  <a:lnTo>
                    <a:pt x="236283" y="491490"/>
                  </a:lnTo>
                  <a:lnTo>
                    <a:pt x="236347" y="490220"/>
                  </a:lnTo>
                  <a:lnTo>
                    <a:pt x="240144" y="490220"/>
                  </a:lnTo>
                  <a:lnTo>
                    <a:pt x="240169" y="491490"/>
                  </a:lnTo>
                  <a:lnTo>
                    <a:pt x="240169" y="484530"/>
                  </a:lnTo>
                  <a:lnTo>
                    <a:pt x="238798" y="486410"/>
                  </a:lnTo>
                  <a:lnTo>
                    <a:pt x="237363" y="487680"/>
                  </a:lnTo>
                  <a:lnTo>
                    <a:pt x="234594" y="486422"/>
                  </a:lnTo>
                  <a:lnTo>
                    <a:pt x="234594" y="491490"/>
                  </a:lnTo>
                  <a:lnTo>
                    <a:pt x="234467" y="491490"/>
                  </a:lnTo>
                  <a:lnTo>
                    <a:pt x="233273" y="492760"/>
                  </a:lnTo>
                  <a:lnTo>
                    <a:pt x="231597" y="492760"/>
                  </a:lnTo>
                  <a:lnTo>
                    <a:pt x="230466" y="491490"/>
                  </a:lnTo>
                  <a:lnTo>
                    <a:pt x="230060" y="491490"/>
                  </a:lnTo>
                  <a:lnTo>
                    <a:pt x="230403" y="490220"/>
                  </a:lnTo>
                  <a:lnTo>
                    <a:pt x="234340" y="490220"/>
                  </a:lnTo>
                  <a:lnTo>
                    <a:pt x="234594" y="491490"/>
                  </a:lnTo>
                  <a:lnTo>
                    <a:pt x="234594" y="486422"/>
                  </a:lnTo>
                  <a:lnTo>
                    <a:pt x="234200" y="486410"/>
                  </a:lnTo>
                  <a:lnTo>
                    <a:pt x="234543" y="485140"/>
                  </a:lnTo>
                  <a:lnTo>
                    <a:pt x="235038" y="483870"/>
                  </a:lnTo>
                  <a:lnTo>
                    <a:pt x="234683" y="482600"/>
                  </a:lnTo>
                  <a:lnTo>
                    <a:pt x="232943" y="481330"/>
                  </a:lnTo>
                  <a:lnTo>
                    <a:pt x="231902" y="481330"/>
                  </a:lnTo>
                  <a:lnTo>
                    <a:pt x="231546" y="480060"/>
                  </a:lnTo>
                  <a:lnTo>
                    <a:pt x="232537" y="478790"/>
                  </a:lnTo>
                  <a:lnTo>
                    <a:pt x="236880" y="478790"/>
                  </a:lnTo>
                  <a:lnTo>
                    <a:pt x="238620" y="480060"/>
                  </a:lnTo>
                  <a:lnTo>
                    <a:pt x="240626" y="482600"/>
                  </a:lnTo>
                  <a:lnTo>
                    <a:pt x="240639" y="483870"/>
                  </a:lnTo>
                  <a:lnTo>
                    <a:pt x="240639" y="480301"/>
                  </a:lnTo>
                  <a:lnTo>
                    <a:pt x="240144" y="480060"/>
                  </a:lnTo>
                  <a:lnTo>
                    <a:pt x="240233" y="478790"/>
                  </a:lnTo>
                  <a:lnTo>
                    <a:pt x="243001" y="478790"/>
                  </a:lnTo>
                  <a:lnTo>
                    <a:pt x="244475" y="480060"/>
                  </a:lnTo>
                  <a:lnTo>
                    <a:pt x="245872" y="482600"/>
                  </a:lnTo>
                  <a:lnTo>
                    <a:pt x="246316" y="483870"/>
                  </a:lnTo>
                  <a:lnTo>
                    <a:pt x="246811" y="486410"/>
                  </a:lnTo>
                  <a:lnTo>
                    <a:pt x="246811" y="476250"/>
                  </a:lnTo>
                  <a:lnTo>
                    <a:pt x="246519" y="476250"/>
                  </a:lnTo>
                  <a:lnTo>
                    <a:pt x="244081" y="474980"/>
                  </a:lnTo>
                  <a:lnTo>
                    <a:pt x="243522" y="474980"/>
                  </a:lnTo>
                  <a:lnTo>
                    <a:pt x="243840" y="473710"/>
                  </a:lnTo>
                  <a:lnTo>
                    <a:pt x="245592" y="473710"/>
                  </a:lnTo>
                  <a:lnTo>
                    <a:pt x="245859" y="472440"/>
                  </a:lnTo>
                  <a:lnTo>
                    <a:pt x="245846" y="468630"/>
                  </a:lnTo>
                  <a:lnTo>
                    <a:pt x="245960" y="467360"/>
                  </a:lnTo>
                  <a:lnTo>
                    <a:pt x="244703" y="466090"/>
                  </a:lnTo>
                  <a:lnTo>
                    <a:pt x="244271" y="466090"/>
                  </a:lnTo>
                  <a:lnTo>
                    <a:pt x="244144" y="464820"/>
                  </a:lnTo>
                  <a:lnTo>
                    <a:pt x="245694" y="464820"/>
                  </a:lnTo>
                  <a:lnTo>
                    <a:pt x="246265" y="466090"/>
                  </a:lnTo>
                  <a:lnTo>
                    <a:pt x="246481" y="466090"/>
                  </a:lnTo>
                  <a:lnTo>
                    <a:pt x="246722" y="467360"/>
                  </a:lnTo>
                  <a:lnTo>
                    <a:pt x="248196" y="466090"/>
                  </a:lnTo>
                  <a:lnTo>
                    <a:pt x="248564" y="466090"/>
                  </a:lnTo>
                  <a:lnTo>
                    <a:pt x="248881" y="463550"/>
                  </a:lnTo>
                  <a:lnTo>
                    <a:pt x="248526" y="461010"/>
                  </a:lnTo>
                  <a:lnTo>
                    <a:pt x="247383" y="459740"/>
                  </a:lnTo>
                  <a:lnTo>
                    <a:pt x="246761" y="458470"/>
                  </a:lnTo>
                  <a:lnTo>
                    <a:pt x="246075" y="457200"/>
                  </a:lnTo>
                  <a:lnTo>
                    <a:pt x="244513" y="455930"/>
                  </a:lnTo>
                  <a:lnTo>
                    <a:pt x="244119" y="454660"/>
                  </a:lnTo>
                  <a:lnTo>
                    <a:pt x="244716" y="454660"/>
                  </a:lnTo>
                  <a:lnTo>
                    <a:pt x="244944" y="453390"/>
                  </a:lnTo>
                  <a:lnTo>
                    <a:pt x="245097" y="452120"/>
                  </a:lnTo>
                  <a:lnTo>
                    <a:pt x="243713" y="454025"/>
                  </a:lnTo>
                  <a:lnTo>
                    <a:pt x="243713" y="464820"/>
                  </a:lnTo>
                  <a:lnTo>
                    <a:pt x="242519" y="466090"/>
                  </a:lnTo>
                  <a:lnTo>
                    <a:pt x="242354" y="467360"/>
                  </a:lnTo>
                  <a:lnTo>
                    <a:pt x="242557" y="468630"/>
                  </a:lnTo>
                  <a:lnTo>
                    <a:pt x="241109" y="468630"/>
                  </a:lnTo>
                  <a:lnTo>
                    <a:pt x="241058" y="466090"/>
                  </a:lnTo>
                  <a:lnTo>
                    <a:pt x="241744" y="464820"/>
                  </a:lnTo>
                  <a:lnTo>
                    <a:pt x="242430" y="464820"/>
                  </a:lnTo>
                  <a:lnTo>
                    <a:pt x="243039" y="463550"/>
                  </a:lnTo>
                  <a:lnTo>
                    <a:pt x="243624" y="464820"/>
                  </a:lnTo>
                  <a:lnTo>
                    <a:pt x="243713" y="454025"/>
                  </a:lnTo>
                  <a:lnTo>
                    <a:pt x="242328" y="455930"/>
                  </a:lnTo>
                  <a:lnTo>
                    <a:pt x="242544" y="457200"/>
                  </a:lnTo>
                  <a:lnTo>
                    <a:pt x="242938" y="458470"/>
                  </a:lnTo>
                  <a:lnTo>
                    <a:pt x="241490" y="459740"/>
                  </a:lnTo>
                  <a:lnTo>
                    <a:pt x="241287" y="461010"/>
                  </a:lnTo>
                  <a:lnTo>
                    <a:pt x="241350" y="463550"/>
                  </a:lnTo>
                  <a:lnTo>
                    <a:pt x="238480" y="468630"/>
                  </a:lnTo>
                  <a:lnTo>
                    <a:pt x="235775" y="473710"/>
                  </a:lnTo>
                  <a:lnTo>
                    <a:pt x="234569" y="474980"/>
                  </a:lnTo>
                  <a:lnTo>
                    <a:pt x="233603" y="476250"/>
                  </a:lnTo>
                  <a:lnTo>
                    <a:pt x="231254" y="475043"/>
                  </a:lnTo>
                  <a:lnTo>
                    <a:pt x="231254" y="485140"/>
                  </a:lnTo>
                  <a:lnTo>
                    <a:pt x="231025" y="486410"/>
                  </a:lnTo>
                  <a:lnTo>
                    <a:pt x="229577" y="487680"/>
                  </a:lnTo>
                  <a:lnTo>
                    <a:pt x="229285" y="487680"/>
                  </a:lnTo>
                  <a:lnTo>
                    <a:pt x="229285" y="499110"/>
                  </a:lnTo>
                  <a:lnTo>
                    <a:pt x="228993" y="500380"/>
                  </a:lnTo>
                  <a:lnTo>
                    <a:pt x="227952" y="501650"/>
                  </a:lnTo>
                  <a:lnTo>
                    <a:pt x="227393" y="502920"/>
                  </a:lnTo>
                  <a:lnTo>
                    <a:pt x="223558" y="502920"/>
                  </a:lnTo>
                  <a:lnTo>
                    <a:pt x="223050" y="501650"/>
                  </a:lnTo>
                  <a:lnTo>
                    <a:pt x="222567" y="499110"/>
                  </a:lnTo>
                  <a:lnTo>
                    <a:pt x="221932" y="496570"/>
                  </a:lnTo>
                  <a:lnTo>
                    <a:pt x="222377" y="495300"/>
                  </a:lnTo>
                  <a:lnTo>
                    <a:pt x="228879" y="495300"/>
                  </a:lnTo>
                  <a:lnTo>
                    <a:pt x="229108" y="496570"/>
                  </a:lnTo>
                  <a:lnTo>
                    <a:pt x="229285" y="499110"/>
                  </a:lnTo>
                  <a:lnTo>
                    <a:pt x="229285" y="487680"/>
                  </a:lnTo>
                  <a:lnTo>
                    <a:pt x="228714" y="487680"/>
                  </a:lnTo>
                  <a:lnTo>
                    <a:pt x="228714" y="491490"/>
                  </a:lnTo>
                  <a:lnTo>
                    <a:pt x="228498" y="492760"/>
                  </a:lnTo>
                  <a:lnTo>
                    <a:pt x="224713" y="492760"/>
                  </a:lnTo>
                  <a:lnTo>
                    <a:pt x="224142" y="491490"/>
                  </a:lnTo>
                  <a:lnTo>
                    <a:pt x="224383" y="490220"/>
                  </a:lnTo>
                  <a:lnTo>
                    <a:pt x="228269" y="490220"/>
                  </a:lnTo>
                  <a:lnTo>
                    <a:pt x="228714" y="491490"/>
                  </a:lnTo>
                  <a:lnTo>
                    <a:pt x="228714" y="487680"/>
                  </a:lnTo>
                  <a:lnTo>
                    <a:pt x="227711" y="487680"/>
                  </a:lnTo>
                  <a:lnTo>
                    <a:pt x="227050" y="486410"/>
                  </a:lnTo>
                  <a:lnTo>
                    <a:pt x="226898" y="485140"/>
                  </a:lnTo>
                  <a:lnTo>
                    <a:pt x="227520" y="483870"/>
                  </a:lnTo>
                  <a:lnTo>
                    <a:pt x="226987" y="482600"/>
                  </a:lnTo>
                  <a:lnTo>
                    <a:pt x="225679" y="481330"/>
                  </a:lnTo>
                  <a:lnTo>
                    <a:pt x="225399" y="480060"/>
                  </a:lnTo>
                  <a:lnTo>
                    <a:pt x="225018" y="478790"/>
                  </a:lnTo>
                  <a:lnTo>
                    <a:pt x="226885" y="478790"/>
                  </a:lnTo>
                  <a:lnTo>
                    <a:pt x="230111" y="482600"/>
                  </a:lnTo>
                  <a:lnTo>
                    <a:pt x="231254" y="485140"/>
                  </a:lnTo>
                  <a:lnTo>
                    <a:pt x="231254" y="475043"/>
                  </a:lnTo>
                  <a:lnTo>
                    <a:pt x="230162" y="476250"/>
                  </a:lnTo>
                  <a:lnTo>
                    <a:pt x="227901" y="476250"/>
                  </a:lnTo>
                  <a:lnTo>
                    <a:pt x="226999" y="474980"/>
                  </a:lnTo>
                  <a:lnTo>
                    <a:pt x="227469" y="474980"/>
                  </a:lnTo>
                  <a:lnTo>
                    <a:pt x="227926" y="473710"/>
                  </a:lnTo>
                  <a:lnTo>
                    <a:pt x="228206" y="473710"/>
                  </a:lnTo>
                  <a:lnTo>
                    <a:pt x="232613" y="469900"/>
                  </a:lnTo>
                  <a:lnTo>
                    <a:pt x="233692" y="466090"/>
                  </a:lnTo>
                  <a:lnTo>
                    <a:pt x="235559" y="461010"/>
                  </a:lnTo>
                  <a:lnTo>
                    <a:pt x="235585" y="458470"/>
                  </a:lnTo>
                  <a:lnTo>
                    <a:pt x="235381" y="457200"/>
                  </a:lnTo>
                  <a:lnTo>
                    <a:pt x="233730" y="461010"/>
                  </a:lnTo>
                  <a:lnTo>
                    <a:pt x="231114" y="461010"/>
                  </a:lnTo>
                  <a:lnTo>
                    <a:pt x="231038" y="462280"/>
                  </a:lnTo>
                  <a:lnTo>
                    <a:pt x="233006" y="462280"/>
                  </a:lnTo>
                  <a:lnTo>
                    <a:pt x="231736" y="466090"/>
                  </a:lnTo>
                  <a:lnTo>
                    <a:pt x="230047" y="466090"/>
                  </a:lnTo>
                  <a:lnTo>
                    <a:pt x="229450" y="467360"/>
                  </a:lnTo>
                  <a:lnTo>
                    <a:pt x="229984" y="467360"/>
                  </a:lnTo>
                  <a:lnTo>
                    <a:pt x="230949" y="468630"/>
                  </a:lnTo>
                  <a:lnTo>
                    <a:pt x="230771" y="469900"/>
                  </a:lnTo>
                  <a:lnTo>
                    <a:pt x="230543" y="469900"/>
                  </a:lnTo>
                  <a:lnTo>
                    <a:pt x="225577" y="471170"/>
                  </a:lnTo>
                  <a:lnTo>
                    <a:pt x="225869" y="474980"/>
                  </a:lnTo>
                  <a:lnTo>
                    <a:pt x="225628" y="476250"/>
                  </a:lnTo>
                  <a:lnTo>
                    <a:pt x="224777" y="476250"/>
                  </a:lnTo>
                  <a:lnTo>
                    <a:pt x="224777" y="485140"/>
                  </a:lnTo>
                  <a:lnTo>
                    <a:pt x="223735" y="486410"/>
                  </a:lnTo>
                  <a:lnTo>
                    <a:pt x="223520" y="486410"/>
                  </a:lnTo>
                  <a:lnTo>
                    <a:pt x="223291" y="486714"/>
                  </a:lnTo>
                  <a:lnTo>
                    <a:pt x="223291" y="491490"/>
                  </a:lnTo>
                  <a:lnTo>
                    <a:pt x="221653" y="492760"/>
                  </a:lnTo>
                  <a:lnTo>
                    <a:pt x="219557" y="492760"/>
                  </a:lnTo>
                  <a:lnTo>
                    <a:pt x="219557" y="499110"/>
                  </a:lnTo>
                  <a:lnTo>
                    <a:pt x="219138" y="502920"/>
                  </a:lnTo>
                  <a:lnTo>
                    <a:pt x="213525" y="502920"/>
                  </a:lnTo>
                  <a:lnTo>
                    <a:pt x="212788" y="500380"/>
                  </a:lnTo>
                  <a:lnTo>
                    <a:pt x="212305" y="499110"/>
                  </a:lnTo>
                  <a:lnTo>
                    <a:pt x="211785" y="496570"/>
                  </a:lnTo>
                  <a:lnTo>
                    <a:pt x="211493" y="495300"/>
                  </a:lnTo>
                  <a:lnTo>
                    <a:pt x="219100" y="495300"/>
                  </a:lnTo>
                  <a:lnTo>
                    <a:pt x="219430" y="496570"/>
                  </a:lnTo>
                  <a:lnTo>
                    <a:pt x="219557" y="499110"/>
                  </a:lnTo>
                  <a:lnTo>
                    <a:pt x="219557" y="492760"/>
                  </a:lnTo>
                  <a:lnTo>
                    <a:pt x="218935" y="492760"/>
                  </a:lnTo>
                  <a:lnTo>
                    <a:pt x="218668" y="491490"/>
                  </a:lnTo>
                  <a:lnTo>
                    <a:pt x="218808" y="490220"/>
                  </a:lnTo>
                  <a:lnTo>
                    <a:pt x="222897" y="490220"/>
                  </a:lnTo>
                  <a:lnTo>
                    <a:pt x="223126" y="491490"/>
                  </a:lnTo>
                  <a:lnTo>
                    <a:pt x="223291" y="491490"/>
                  </a:lnTo>
                  <a:lnTo>
                    <a:pt x="223291" y="486714"/>
                  </a:lnTo>
                  <a:lnTo>
                    <a:pt x="222542" y="487680"/>
                  </a:lnTo>
                  <a:lnTo>
                    <a:pt x="219608" y="486410"/>
                  </a:lnTo>
                  <a:lnTo>
                    <a:pt x="218643" y="486410"/>
                  </a:lnTo>
                  <a:lnTo>
                    <a:pt x="218960" y="485140"/>
                  </a:lnTo>
                  <a:lnTo>
                    <a:pt x="220141" y="483870"/>
                  </a:lnTo>
                  <a:lnTo>
                    <a:pt x="218338" y="481330"/>
                  </a:lnTo>
                  <a:lnTo>
                    <a:pt x="217779" y="481330"/>
                  </a:lnTo>
                  <a:lnTo>
                    <a:pt x="217525" y="480923"/>
                  </a:lnTo>
                  <a:lnTo>
                    <a:pt x="217525" y="491490"/>
                  </a:lnTo>
                  <a:lnTo>
                    <a:pt x="215887" y="492760"/>
                  </a:lnTo>
                  <a:lnTo>
                    <a:pt x="213017" y="492760"/>
                  </a:lnTo>
                  <a:lnTo>
                    <a:pt x="212940" y="490220"/>
                  </a:lnTo>
                  <a:lnTo>
                    <a:pt x="217119" y="490220"/>
                  </a:lnTo>
                  <a:lnTo>
                    <a:pt x="217525" y="491490"/>
                  </a:lnTo>
                  <a:lnTo>
                    <a:pt x="217525" y="480923"/>
                  </a:lnTo>
                  <a:lnTo>
                    <a:pt x="217335" y="480618"/>
                  </a:lnTo>
                  <a:lnTo>
                    <a:pt x="217335" y="483870"/>
                  </a:lnTo>
                  <a:lnTo>
                    <a:pt x="215912" y="486410"/>
                  </a:lnTo>
                  <a:lnTo>
                    <a:pt x="211569" y="486410"/>
                  </a:lnTo>
                  <a:lnTo>
                    <a:pt x="211569" y="491490"/>
                  </a:lnTo>
                  <a:lnTo>
                    <a:pt x="211480" y="502920"/>
                  </a:lnTo>
                  <a:lnTo>
                    <a:pt x="209232" y="502920"/>
                  </a:lnTo>
                  <a:lnTo>
                    <a:pt x="208889" y="504190"/>
                  </a:lnTo>
                  <a:lnTo>
                    <a:pt x="205981" y="504190"/>
                  </a:lnTo>
                  <a:lnTo>
                    <a:pt x="205498" y="502920"/>
                  </a:lnTo>
                  <a:lnTo>
                    <a:pt x="204914" y="499110"/>
                  </a:lnTo>
                  <a:lnTo>
                    <a:pt x="204762" y="499110"/>
                  </a:lnTo>
                  <a:lnTo>
                    <a:pt x="204635" y="495300"/>
                  </a:lnTo>
                  <a:lnTo>
                    <a:pt x="210058" y="495300"/>
                  </a:lnTo>
                  <a:lnTo>
                    <a:pt x="210375" y="499110"/>
                  </a:lnTo>
                  <a:lnTo>
                    <a:pt x="210680" y="500380"/>
                  </a:lnTo>
                  <a:lnTo>
                    <a:pt x="211480" y="502920"/>
                  </a:lnTo>
                  <a:lnTo>
                    <a:pt x="211480" y="491566"/>
                  </a:lnTo>
                  <a:lnTo>
                    <a:pt x="209994" y="492760"/>
                  </a:lnTo>
                  <a:lnTo>
                    <a:pt x="207416" y="492760"/>
                  </a:lnTo>
                  <a:lnTo>
                    <a:pt x="207378" y="490220"/>
                  </a:lnTo>
                  <a:lnTo>
                    <a:pt x="211391" y="490220"/>
                  </a:lnTo>
                  <a:lnTo>
                    <a:pt x="211569" y="491490"/>
                  </a:lnTo>
                  <a:lnTo>
                    <a:pt x="211569" y="486410"/>
                  </a:lnTo>
                  <a:lnTo>
                    <a:pt x="210096" y="486410"/>
                  </a:lnTo>
                  <a:lnTo>
                    <a:pt x="210451" y="485140"/>
                  </a:lnTo>
                  <a:lnTo>
                    <a:pt x="211366" y="483870"/>
                  </a:lnTo>
                  <a:lnTo>
                    <a:pt x="210985" y="482600"/>
                  </a:lnTo>
                  <a:lnTo>
                    <a:pt x="209207" y="481330"/>
                  </a:lnTo>
                  <a:lnTo>
                    <a:pt x="208876" y="480060"/>
                  </a:lnTo>
                  <a:lnTo>
                    <a:pt x="208470" y="480060"/>
                  </a:lnTo>
                  <a:lnTo>
                    <a:pt x="211480" y="478790"/>
                  </a:lnTo>
                  <a:lnTo>
                    <a:pt x="215188" y="480060"/>
                  </a:lnTo>
                  <a:lnTo>
                    <a:pt x="217335" y="483870"/>
                  </a:lnTo>
                  <a:lnTo>
                    <a:pt x="217335" y="480618"/>
                  </a:lnTo>
                  <a:lnTo>
                    <a:pt x="216992" y="480060"/>
                  </a:lnTo>
                  <a:lnTo>
                    <a:pt x="216522" y="480060"/>
                  </a:lnTo>
                  <a:lnTo>
                    <a:pt x="217449" y="478790"/>
                  </a:lnTo>
                  <a:lnTo>
                    <a:pt x="218351" y="478790"/>
                  </a:lnTo>
                  <a:lnTo>
                    <a:pt x="221983" y="481330"/>
                  </a:lnTo>
                  <a:lnTo>
                    <a:pt x="224612" y="482600"/>
                  </a:lnTo>
                  <a:lnTo>
                    <a:pt x="224777" y="485140"/>
                  </a:lnTo>
                  <a:lnTo>
                    <a:pt x="224777" y="476250"/>
                  </a:lnTo>
                  <a:lnTo>
                    <a:pt x="207645" y="476250"/>
                  </a:lnTo>
                  <a:lnTo>
                    <a:pt x="207645" y="482600"/>
                  </a:lnTo>
                  <a:lnTo>
                    <a:pt x="207530" y="486410"/>
                  </a:lnTo>
                  <a:lnTo>
                    <a:pt x="207225" y="486410"/>
                  </a:lnTo>
                  <a:lnTo>
                    <a:pt x="206146" y="487070"/>
                  </a:lnTo>
                  <a:lnTo>
                    <a:pt x="206146" y="492760"/>
                  </a:lnTo>
                  <a:lnTo>
                    <a:pt x="203200" y="492760"/>
                  </a:lnTo>
                  <a:lnTo>
                    <a:pt x="203200" y="500380"/>
                  </a:lnTo>
                  <a:lnTo>
                    <a:pt x="203123" y="501650"/>
                  </a:lnTo>
                  <a:lnTo>
                    <a:pt x="203009" y="502920"/>
                  </a:lnTo>
                  <a:lnTo>
                    <a:pt x="201968" y="504190"/>
                  </a:lnTo>
                  <a:lnTo>
                    <a:pt x="198399" y="504190"/>
                  </a:lnTo>
                  <a:lnTo>
                    <a:pt x="196977" y="500380"/>
                  </a:lnTo>
                  <a:lnTo>
                    <a:pt x="196253" y="499110"/>
                  </a:lnTo>
                  <a:lnTo>
                    <a:pt x="196151" y="496570"/>
                  </a:lnTo>
                  <a:lnTo>
                    <a:pt x="196354" y="495300"/>
                  </a:lnTo>
                  <a:lnTo>
                    <a:pt x="202907" y="495300"/>
                  </a:lnTo>
                  <a:lnTo>
                    <a:pt x="203161" y="497840"/>
                  </a:lnTo>
                  <a:lnTo>
                    <a:pt x="203200" y="500380"/>
                  </a:lnTo>
                  <a:lnTo>
                    <a:pt x="203200" y="492760"/>
                  </a:lnTo>
                  <a:lnTo>
                    <a:pt x="200380" y="492760"/>
                  </a:lnTo>
                  <a:lnTo>
                    <a:pt x="199898" y="491490"/>
                  </a:lnTo>
                  <a:lnTo>
                    <a:pt x="200215" y="490220"/>
                  </a:lnTo>
                  <a:lnTo>
                    <a:pt x="201828" y="488950"/>
                  </a:lnTo>
                  <a:lnTo>
                    <a:pt x="203504" y="490220"/>
                  </a:lnTo>
                  <a:lnTo>
                    <a:pt x="205994" y="490220"/>
                  </a:lnTo>
                  <a:lnTo>
                    <a:pt x="206146" y="492760"/>
                  </a:lnTo>
                  <a:lnTo>
                    <a:pt x="206146" y="487070"/>
                  </a:lnTo>
                  <a:lnTo>
                    <a:pt x="205143" y="487680"/>
                  </a:lnTo>
                  <a:lnTo>
                    <a:pt x="203352" y="487680"/>
                  </a:lnTo>
                  <a:lnTo>
                    <a:pt x="203314" y="486410"/>
                  </a:lnTo>
                  <a:lnTo>
                    <a:pt x="204139" y="485140"/>
                  </a:lnTo>
                  <a:lnTo>
                    <a:pt x="203669" y="483870"/>
                  </a:lnTo>
                  <a:lnTo>
                    <a:pt x="201752" y="481330"/>
                  </a:lnTo>
                  <a:lnTo>
                    <a:pt x="201485" y="480733"/>
                  </a:lnTo>
                  <a:lnTo>
                    <a:pt x="201485" y="483870"/>
                  </a:lnTo>
                  <a:lnTo>
                    <a:pt x="201422" y="485140"/>
                  </a:lnTo>
                  <a:lnTo>
                    <a:pt x="200888" y="486410"/>
                  </a:lnTo>
                  <a:lnTo>
                    <a:pt x="200710" y="486410"/>
                  </a:lnTo>
                  <a:lnTo>
                    <a:pt x="199567" y="487680"/>
                  </a:lnTo>
                  <a:lnTo>
                    <a:pt x="198437" y="487235"/>
                  </a:lnTo>
                  <a:lnTo>
                    <a:pt x="198437" y="492760"/>
                  </a:lnTo>
                  <a:lnTo>
                    <a:pt x="194665" y="492760"/>
                  </a:lnTo>
                  <a:lnTo>
                    <a:pt x="194589" y="500380"/>
                  </a:lnTo>
                  <a:lnTo>
                    <a:pt x="194551" y="502920"/>
                  </a:lnTo>
                  <a:lnTo>
                    <a:pt x="188607" y="502920"/>
                  </a:lnTo>
                  <a:lnTo>
                    <a:pt x="187477" y="500380"/>
                  </a:lnTo>
                  <a:lnTo>
                    <a:pt x="186804" y="499110"/>
                  </a:lnTo>
                  <a:lnTo>
                    <a:pt x="187058" y="496570"/>
                  </a:lnTo>
                  <a:lnTo>
                    <a:pt x="188836" y="495300"/>
                  </a:lnTo>
                  <a:lnTo>
                    <a:pt x="190588" y="495300"/>
                  </a:lnTo>
                  <a:lnTo>
                    <a:pt x="192773" y="496570"/>
                  </a:lnTo>
                  <a:lnTo>
                    <a:pt x="193344" y="496570"/>
                  </a:lnTo>
                  <a:lnTo>
                    <a:pt x="194386" y="499110"/>
                  </a:lnTo>
                  <a:lnTo>
                    <a:pt x="194589" y="500380"/>
                  </a:lnTo>
                  <a:lnTo>
                    <a:pt x="194589" y="492721"/>
                  </a:lnTo>
                  <a:lnTo>
                    <a:pt x="192430" y="491490"/>
                  </a:lnTo>
                  <a:lnTo>
                    <a:pt x="192684" y="490220"/>
                  </a:lnTo>
                  <a:lnTo>
                    <a:pt x="194322" y="488950"/>
                  </a:lnTo>
                  <a:lnTo>
                    <a:pt x="195999" y="490220"/>
                  </a:lnTo>
                  <a:lnTo>
                    <a:pt x="198399" y="490220"/>
                  </a:lnTo>
                  <a:lnTo>
                    <a:pt x="198437" y="492760"/>
                  </a:lnTo>
                  <a:lnTo>
                    <a:pt x="198437" y="487235"/>
                  </a:lnTo>
                  <a:lnTo>
                    <a:pt x="196342" y="486410"/>
                  </a:lnTo>
                  <a:lnTo>
                    <a:pt x="195402" y="485140"/>
                  </a:lnTo>
                  <a:lnTo>
                    <a:pt x="196265" y="482600"/>
                  </a:lnTo>
                  <a:lnTo>
                    <a:pt x="195630" y="481330"/>
                  </a:lnTo>
                  <a:lnTo>
                    <a:pt x="194233" y="480453"/>
                  </a:lnTo>
                  <a:lnTo>
                    <a:pt x="194233" y="485140"/>
                  </a:lnTo>
                  <a:lnTo>
                    <a:pt x="193509" y="486410"/>
                  </a:lnTo>
                  <a:lnTo>
                    <a:pt x="190931" y="486410"/>
                  </a:lnTo>
                  <a:lnTo>
                    <a:pt x="190931" y="491490"/>
                  </a:lnTo>
                  <a:lnTo>
                    <a:pt x="190588" y="492760"/>
                  </a:lnTo>
                  <a:lnTo>
                    <a:pt x="185712" y="492760"/>
                  </a:lnTo>
                  <a:lnTo>
                    <a:pt x="185712" y="496570"/>
                  </a:lnTo>
                  <a:lnTo>
                    <a:pt x="185585" y="500380"/>
                  </a:lnTo>
                  <a:lnTo>
                    <a:pt x="185381" y="502920"/>
                  </a:lnTo>
                  <a:lnTo>
                    <a:pt x="179400" y="502920"/>
                  </a:lnTo>
                  <a:lnTo>
                    <a:pt x="178765" y="501650"/>
                  </a:lnTo>
                  <a:lnTo>
                    <a:pt x="178079" y="499110"/>
                  </a:lnTo>
                  <a:lnTo>
                    <a:pt x="177914" y="496570"/>
                  </a:lnTo>
                  <a:lnTo>
                    <a:pt x="181178" y="496570"/>
                  </a:lnTo>
                  <a:lnTo>
                    <a:pt x="181178" y="495300"/>
                  </a:lnTo>
                  <a:lnTo>
                    <a:pt x="182194" y="496570"/>
                  </a:lnTo>
                  <a:lnTo>
                    <a:pt x="185712" y="496570"/>
                  </a:lnTo>
                  <a:lnTo>
                    <a:pt x="185712" y="492760"/>
                  </a:lnTo>
                  <a:lnTo>
                    <a:pt x="185000" y="492760"/>
                  </a:lnTo>
                  <a:lnTo>
                    <a:pt x="184594" y="490220"/>
                  </a:lnTo>
                  <a:lnTo>
                    <a:pt x="185077" y="488950"/>
                  </a:lnTo>
                  <a:lnTo>
                    <a:pt x="190576" y="488950"/>
                  </a:lnTo>
                  <a:lnTo>
                    <a:pt x="190855" y="490220"/>
                  </a:lnTo>
                  <a:lnTo>
                    <a:pt x="190931" y="491490"/>
                  </a:lnTo>
                  <a:lnTo>
                    <a:pt x="190931" y="486410"/>
                  </a:lnTo>
                  <a:lnTo>
                    <a:pt x="187794" y="486410"/>
                  </a:lnTo>
                  <a:lnTo>
                    <a:pt x="189128" y="485140"/>
                  </a:lnTo>
                  <a:lnTo>
                    <a:pt x="188112" y="483870"/>
                  </a:lnTo>
                  <a:lnTo>
                    <a:pt x="186537" y="481571"/>
                  </a:lnTo>
                  <a:lnTo>
                    <a:pt x="186537" y="486410"/>
                  </a:lnTo>
                  <a:lnTo>
                    <a:pt x="184200" y="486410"/>
                  </a:lnTo>
                  <a:lnTo>
                    <a:pt x="184200" y="488950"/>
                  </a:lnTo>
                  <a:lnTo>
                    <a:pt x="182638" y="494030"/>
                  </a:lnTo>
                  <a:lnTo>
                    <a:pt x="182816" y="492760"/>
                  </a:lnTo>
                  <a:lnTo>
                    <a:pt x="177050" y="492760"/>
                  </a:lnTo>
                  <a:lnTo>
                    <a:pt x="178523" y="488950"/>
                  </a:lnTo>
                  <a:lnTo>
                    <a:pt x="184200" y="488950"/>
                  </a:lnTo>
                  <a:lnTo>
                    <a:pt x="184200" y="486410"/>
                  </a:lnTo>
                  <a:lnTo>
                    <a:pt x="181013" y="486410"/>
                  </a:lnTo>
                  <a:lnTo>
                    <a:pt x="182359" y="485140"/>
                  </a:lnTo>
                  <a:lnTo>
                    <a:pt x="182143" y="483870"/>
                  </a:lnTo>
                  <a:lnTo>
                    <a:pt x="181114" y="482600"/>
                  </a:lnTo>
                  <a:lnTo>
                    <a:pt x="181063" y="481330"/>
                  </a:lnTo>
                  <a:lnTo>
                    <a:pt x="181914" y="481330"/>
                  </a:lnTo>
                  <a:lnTo>
                    <a:pt x="182816" y="480060"/>
                  </a:lnTo>
                  <a:lnTo>
                    <a:pt x="184518" y="480060"/>
                  </a:lnTo>
                  <a:lnTo>
                    <a:pt x="185635" y="482600"/>
                  </a:lnTo>
                  <a:lnTo>
                    <a:pt x="186283" y="483870"/>
                  </a:lnTo>
                  <a:lnTo>
                    <a:pt x="186537" y="486410"/>
                  </a:lnTo>
                  <a:lnTo>
                    <a:pt x="186537" y="481571"/>
                  </a:lnTo>
                  <a:lnTo>
                    <a:pt x="186372" y="481330"/>
                  </a:lnTo>
                  <a:lnTo>
                    <a:pt x="185966" y="481330"/>
                  </a:lnTo>
                  <a:lnTo>
                    <a:pt x="185381" y="480060"/>
                  </a:lnTo>
                  <a:lnTo>
                    <a:pt x="186651" y="480060"/>
                  </a:lnTo>
                  <a:lnTo>
                    <a:pt x="187718" y="478790"/>
                  </a:lnTo>
                  <a:lnTo>
                    <a:pt x="189611" y="478790"/>
                  </a:lnTo>
                  <a:lnTo>
                    <a:pt x="190957" y="480060"/>
                  </a:lnTo>
                  <a:lnTo>
                    <a:pt x="192112" y="481330"/>
                  </a:lnTo>
                  <a:lnTo>
                    <a:pt x="194233" y="485140"/>
                  </a:lnTo>
                  <a:lnTo>
                    <a:pt x="194233" y="480453"/>
                  </a:lnTo>
                  <a:lnTo>
                    <a:pt x="193624" y="480060"/>
                  </a:lnTo>
                  <a:lnTo>
                    <a:pt x="193103" y="480060"/>
                  </a:lnTo>
                  <a:lnTo>
                    <a:pt x="192544" y="478790"/>
                  </a:lnTo>
                  <a:lnTo>
                    <a:pt x="192697" y="478790"/>
                  </a:lnTo>
                  <a:lnTo>
                    <a:pt x="194373" y="477520"/>
                  </a:lnTo>
                  <a:lnTo>
                    <a:pt x="195834" y="477520"/>
                  </a:lnTo>
                  <a:lnTo>
                    <a:pt x="199555" y="481330"/>
                  </a:lnTo>
                  <a:lnTo>
                    <a:pt x="201485" y="483870"/>
                  </a:lnTo>
                  <a:lnTo>
                    <a:pt x="201485" y="480733"/>
                  </a:lnTo>
                  <a:lnTo>
                    <a:pt x="201193" y="480060"/>
                  </a:lnTo>
                  <a:lnTo>
                    <a:pt x="200558" y="478790"/>
                  </a:lnTo>
                  <a:lnTo>
                    <a:pt x="204965" y="478790"/>
                  </a:lnTo>
                  <a:lnTo>
                    <a:pt x="207645" y="482600"/>
                  </a:lnTo>
                  <a:lnTo>
                    <a:pt x="207645" y="476250"/>
                  </a:lnTo>
                  <a:lnTo>
                    <a:pt x="197485" y="476250"/>
                  </a:lnTo>
                  <a:lnTo>
                    <a:pt x="202526" y="473710"/>
                  </a:lnTo>
                  <a:lnTo>
                    <a:pt x="203250" y="474980"/>
                  </a:lnTo>
                  <a:lnTo>
                    <a:pt x="204254" y="473710"/>
                  </a:lnTo>
                  <a:lnTo>
                    <a:pt x="205295" y="473710"/>
                  </a:lnTo>
                  <a:lnTo>
                    <a:pt x="205295" y="472440"/>
                  </a:lnTo>
                  <a:lnTo>
                    <a:pt x="204101" y="472440"/>
                  </a:lnTo>
                  <a:lnTo>
                    <a:pt x="206514" y="469900"/>
                  </a:lnTo>
                  <a:lnTo>
                    <a:pt x="208876" y="467360"/>
                  </a:lnTo>
                  <a:lnTo>
                    <a:pt x="213410" y="462280"/>
                  </a:lnTo>
                  <a:lnTo>
                    <a:pt x="215557" y="459740"/>
                  </a:lnTo>
                  <a:lnTo>
                    <a:pt x="218262" y="457200"/>
                  </a:lnTo>
                  <a:lnTo>
                    <a:pt x="218871" y="457200"/>
                  </a:lnTo>
                  <a:lnTo>
                    <a:pt x="219430" y="455930"/>
                  </a:lnTo>
                  <a:lnTo>
                    <a:pt x="221107" y="450850"/>
                  </a:lnTo>
                  <a:lnTo>
                    <a:pt x="223939" y="450850"/>
                  </a:lnTo>
                  <a:lnTo>
                    <a:pt x="223939" y="449580"/>
                  </a:lnTo>
                  <a:lnTo>
                    <a:pt x="221907" y="449580"/>
                  </a:lnTo>
                  <a:lnTo>
                    <a:pt x="223037" y="445770"/>
                  </a:lnTo>
                  <a:lnTo>
                    <a:pt x="224497" y="445770"/>
                  </a:lnTo>
                  <a:lnTo>
                    <a:pt x="224967" y="444500"/>
                  </a:lnTo>
                  <a:lnTo>
                    <a:pt x="224739" y="444500"/>
                  </a:lnTo>
                  <a:lnTo>
                    <a:pt x="223647" y="443230"/>
                  </a:lnTo>
                  <a:lnTo>
                    <a:pt x="225158" y="438150"/>
                  </a:lnTo>
                  <a:lnTo>
                    <a:pt x="226123" y="431800"/>
                  </a:lnTo>
                  <a:lnTo>
                    <a:pt x="226441" y="425450"/>
                  </a:lnTo>
                  <a:lnTo>
                    <a:pt x="227761" y="425450"/>
                  </a:lnTo>
                  <a:lnTo>
                    <a:pt x="228676" y="427990"/>
                  </a:lnTo>
                  <a:lnTo>
                    <a:pt x="228866" y="430530"/>
                  </a:lnTo>
                  <a:lnTo>
                    <a:pt x="227380" y="430530"/>
                  </a:lnTo>
                  <a:lnTo>
                    <a:pt x="227380" y="431800"/>
                  </a:lnTo>
                  <a:lnTo>
                    <a:pt x="229146" y="431800"/>
                  </a:lnTo>
                  <a:lnTo>
                    <a:pt x="229146" y="434340"/>
                  </a:lnTo>
                  <a:lnTo>
                    <a:pt x="227418" y="434340"/>
                  </a:lnTo>
                  <a:lnTo>
                    <a:pt x="227304" y="435610"/>
                  </a:lnTo>
                  <a:lnTo>
                    <a:pt x="229120" y="436880"/>
                  </a:lnTo>
                  <a:lnTo>
                    <a:pt x="229260" y="439420"/>
                  </a:lnTo>
                  <a:lnTo>
                    <a:pt x="227406" y="439420"/>
                  </a:lnTo>
                  <a:lnTo>
                    <a:pt x="227304" y="440690"/>
                  </a:lnTo>
                  <a:lnTo>
                    <a:pt x="229323" y="440690"/>
                  </a:lnTo>
                  <a:lnTo>
                    <a:pt x="232562" y="449580"/>
                  </a:lnTo>
                  <a:lnTo>
                    <a:pt x="232206" y="450850"/>
                  </a:lnTo>
                  <a:lnTo>
                    <a:pt x="234188" y="450850"/>
                  </a:lnTo>
                  <a:lnTo>
                    <a:pt x="235686" y="453390"/>
                  </a:lnTo>
                  <a:lnTo>
                    <a:pt x="236169" y="455930"/>
                  </a:lnTo>
                  <a:lnTo>
                    <a:pt x="236982" y="454660"/>
                  </a:lnTo>
                  <a:lnTo>
                    <a:pt x="240055" y="454660"/>
                  </a:lnTo>
                  <a:lnTo>
                    <a:pt x="241134" y="453390"/>
                  </a:lnTo>
                  <a:lnTo>
                    <a:pt x="242887" y="452120"/>
                  </a:lnTo>
                  <a:lnTo>
                    <a:pt x="249135" y="435610"/>
                  </a:lnTo>
                  <a:lnTo>
                    <a:pt x="248005" y="436880"/>
                  </a:lnTo>
                  <a:lnTo>
                    <a:pt x="247078" y="439420"/>
                  </a:lnTo>
                  <a:lnTo>
                    <a:pt x="245986" y="441960"/>
                  </a:lnTo>
                  <a:lnTo>
                    <a:pt x="245706" y="443230"/>
                  </a:lnTo>
                  <a:lnTo>
                    <a:pt x="244259" y="445770"/>
                  </a:lnTo>
                  <a:lnTo>
                    <a:pt x="243281" y="448310"/>
                  </a:lnTo>
                  <a:lnTo>
                    <a:pt x="241630" y="450850"/>
                  </a:lnTo>
                  <a:lnTo>
                    <a:pt x="240665" y="450850"/>
                  </a:lnTo>
                  <a:lnTo>
                    <a:pt x="238887" y="452120"/>
                  </a:lnTo>
                  <a:lnTo>
                    <a:pt x="238048" y="452120"/>
                  </a:lnTo>
                  <a:lnTo>
                    <a:pt x="237109" y="450850"/>
                  </a:lnTo>
                  <a:lnTo>
                    <a:pt x="237629" y="450850"/>
                  </a:lnTo>
                  <a:lnTo>
                    <a:pt x="239077" y="448310"/>
                  </a:lnTo>
                  <a:lnTo>
                    <a:pt x="247751" y="433070"/>
                  </a:lnTo>
                  <a:lnTo>
                    <a:pt x="247789" y="431800"/>
                  </a:lnTo>
                  <a:lnTo>
                    <a:pt x="247662" y="431800"/>
                  </a:lnTo>
                  <a:lnTo>
                    <a:pt x="247319" y="433070"/>
                  </a:lnTo>
                  <a:lnTo>
                    <a:pt x="246938" y="433070"/>
                  </a:lnTo>
                  <a:lnTo>
                    <a:pt x="243840" y="438150"/>
                  </a:lnTo>
                  <a:lnTo>
                    <a:pt x="241071" y="441960"/>
                  </a:lnTo>
                  <a:lnTo>
                    <a:pt x="237896" y="447040"/>
                  </a:lnTo>
                  <a:lnTo>
                    <a:pt x="237426" y="447040"/>
                  </a:lnTo>
                  <a:lnTo>
                    <a:pt x="235419" y="448310"/>
                  </a:lnTo>
                  <a:lnTo>
                    <a:pt x="233299" y="445770"/>
                  </a:lnTo>
                  <a:lnTo>
                    <a:pt x="233426" y="444500"/>
                  </a:lnTo>
                  <a:lnTo>
                    <a:pt x="233832" y="443230"/>
                  </a:lnTo>
                  <a:lnTo>
                    <a:pt x="237096" y="440690"/>
                  </a:lnTo>
                  <a:lnTo>
                    <a:pt x="241935" y="435610"/>
                  </a:lnTo>
                  <a:lnTo>
                    <a:pt x="244030" y="431800"/>
                  </a:lnTo>
                  <a:lnTo>
                    <a:pt x="245325" y="429260"/>
                  </a:lnTo>
                  <a:lnTo>
                    <a:pt x="245084" y="429260"/>
                  </a:lnTo>
                  <a:lnTo>
                    <a:pt x="242633" y="433070"/>
                  </a:lnTo>
                  <a:lnTo>
                    <a:pt x="240423" y="435610"/>
                  </a:lnTo>
                  <a:lnTo>
                    <a:pt x="236639" y="439420"/>
                  </a:lnTo>
                  <a:lnTo>
                    <a:pt x="235864" y="439420"/>
                  </a:lnTo>
                  <a:lnTo>
                    <a:pt x="233654" y="440690"/>
                  </a:lnTo>
                  <a:lnTo>
                    <a:pt x="232829" y="440690"/>
                  </a:lnTo>
                  <a:lnTo>
                    <a:pt x="231876" y="439420"/>
                  </a:lnTo>
                  <a:lnTo>
                    <a:pt x="234937" y="438150"/>
                  </a:lnTo>
                  <a:lnTo>
                    <a:pt x="235915" y="436880"/>
                  </a:lnTo>
                  <a:lnTo>
                    <a:pt x="236905" y="435610"/>
                  </a:lnTo>
                  <a:lnTo>
                    <a:pt x="241300" y="431800"/>
                  </a:lnTo>
                  <a:lnTo>
                    <a:pt x="243522" y="429260"/>
                  </a:lnTo>
                  <a:lnTo>
                    <a:pt x="244602" y="426720"/>
                  </a:lnTo>
                  <a:lnTo>
                    <a:pt x="244182" y="426720"/>
                  </a:lnTo>
                  <a:lnTo>
                    <a:pt x="243814" y="427990"/>
                  </a:lnTo>
                  <a:lnTo>
                    <a:pt x="237782" y="433070"/>
                  </a:lnTo>
                  <a:lnTo>
                    <a:pt x="234403" y="436880"/>
                  </a:lnTo>
                  <a:lnTo>
                    <a:pt x="231673" y="436880"/>
                  </a:lnTo>
                  <a:lnTo>
                    <a:pt x="231178" y="435610"/>
                  </a:lnTo>
                  <a:lnTo>
                    <a:pt x="232448" y="434340"/>
                  </a:lnTo>
                  <a:lnTo>
                    <a:pt x="235089" y="433070"/>
                  </a:lnTo>
                  <a:lnTo>
                    <a:pt x="236524" y="431800"/>
                  </a:lnTo>
                  <a:lnTo>
                    <a:pt x="235115" y="431800"/>
                  </a:lnTo>
                  <a:lnTo>
                    <a:pt x="233705" y="433070"/>
                  </a:lnTo>
                  <a:lnTo>
                    <a:pt x="231444" y="433070"/>
                  </a:lnTo>
                  <a:lnTo>
                    <a:pt x="231165" y="431800"/>
                  </a:lnTo>
                  <a:lnTo>
                    <a:pt x="231470" y="431800"/>
                  </a:lnTo>
                  <a:lnTo>
                    <a:pt x="232473" y="430530"/>
                  </a:lnTo>
                  <a:lnTo>
                    <a:pt x="233311" y="430530"/>
                  </a:lnTo>
                  <a:lnTo>
                    <a:pt x="235318" y="429260"/>
                  </a:lnTo>
                  <a:lnTo>
                    <a:pt x="236410" y="427990"/>
                  </a:lnTo>
                  <a:lnTo>
                    <a:pt x="236626" y="426720"/>
                  </a:lnTo>
                  <a:lnTo>
                    <a:pt x="233832" y="426720"/>
                  </a:lnTo>
                  <a:lnTo>
                    <a:pt x="232765" y="427990"/>
                  </a:lnTo>
                  <a:lnTo>
                    <a:pt x="232143" y="427990"/>
                  </a:lnTo>
                  <a:lnTo>
                    <a:pt x="230886" y="426720"/>
                  </a:lnTo>
                  <a:lnTo>
                    <a:pt x="231838" y="425450"/>
                  </a:lnTo>
                  <a:lnTo>
                    <a:pt x="232867" y="424180"/>
                  </a:lnTo>
                  <a:lnTo>
                    <a:pt x="238594" y="424180"/>
                  </a:lnTo>
                  <a:lnTo>
                    <a:pt x="239941" y="422910"/>
                  </a:lnTo>
                  <a:lnTo>
                    <a:pt x="239699" y="422910"/>
                  </a:lnTo>
                  <a:lnTo>
                    <a:pt x="239585" y="421640"/>
                  </a:lnTo>
                  <a:lnTo>
                    <a:pt x="237832" y="421640"/>
                  </a:lnTo>
                  <a:lnTo>
                    <a:pt x="235877" y="420370"/>
                  </a:lnTo>
                  <a:lnTo>
                    <a:pt x="234886" y="420370"/>
                  </a:lnTo>
                  <a:lnTo>
                    <a:pt x="232397" y="424180"/>
                  </a:lnTo>
                  <a:lnTo>
                    <a:pt x="229438" y="424180"/>
                  </a:lnTo>
                  <a:lnTo>
                    <a:pt x="227304" y="421640"/>
                  </a:lnTo>
                  <a:lnTo>
                    <a:pt x="230085" y="421640"/>
                  </a:lnTo>
                  <a:lnTo>
                    <a:pt x="229590" y="420370"/>
                  </a:lnTo>
                  <a:lnTo>
                    <a:pt x="231940" y="420370"/>
                  </a:lnTo>
                  <a:lnTo>
                    <a:pt x="231622" y="421640"/>
                  </a:lnTo>
                  <a:lnTo>
                    <a:pt x="233057" y="421640"/>
                  </a:lnTo>
                  <a:lnTo>
                    <a:pt x="233553" y="419100"/>
                  </a:lnTo>
                  <a:lnTo>
                    <a:pt x="233032" y="417830"/>
                  </a:lnTo>
                  <a:lnTo>
                    <a:pt x="230517" y="416560"/>
                  </a:lnTo>
                  <a:lnTo>
                    <a:pt x="228155" y="416560"/>
                  </a:lnTo>
                  <a:lnTo>
                    <a:pt x="228155" y="420370"/>
                  </a:lnTo>
                  <a:lnTo>
                    <a:pt x="227215" y="420370"/>
                  </a:lnTo>
                  <a:lnTo>
                    <a:pt x="227838" y="419100"/>
                  </a:lnTo>
                  <a:lnTo>
                    <a:pt x="228155" y="420370"/>
                  </a:lnTo>
                  <a:lnTo>
                    <a:pt x="228155" y="416560"/>
                  </a:lnTo>
                  <a:lnTo>
                    <a:pt x="228892" y="415290"/>
                  </a:lnTo>
                  <a:lnTo>
                    <a:pt x="231419" y="416560"/>
                  </a:lnTo>
                  <a:lnTo>
                    <a:pt x="231902" y="415290"/>
                  </a:lnTo>
                  <a:lnTo>
                    <a:pt x="232397" y="414020"/>
                  </a:lnTo>
                  <a:lnTo>
                    <a:pt x="230289" y="414020"/>
                  </a:lnTo>
                  <a:lnTo>
                    <a:pt x="229971" y="412750"/>
                  </a:lnTo>
                  <a:lnTo>
                    <a:pt x="229946" y="408940"/>
                  </a:lnTo>
                  <a:lnTo>
                    <a:pt x="230314" y="406400"/>
                  </a:lnTo>
                  <a:lnTo>
                    <a:pt x="231025" y="405130"/>
                  </a:lnTo>
                  <a:lnTo>
                    <a:pt x="232625" y="403860"/>
                  </a:lnTo>
                  <a:lnTo>
                    <a:pt x="233057" y="403860"/>
                  </a:lnTo>
                  <a:lnTo>
                    <a:pt x="233934" y="402590"/>
                  </a:lnTo>
                  <a:lnTo>
                    <a:pt x="234111" y="401320"/>
                  </a:lnTo>
                  <a:lnTo>
                    <a:pt x="233121" y="400050"/>
                  </a:lnTo>
                  <a:lnTo>
                    <a:pt x="232625" y="400050"/>
                  </a:lnTo>
                  <a:lnTo>
                    <a:pt x="230746" y="398780"/>
                  </a:lnTo>
                  <a:lnTo>
                    <a:pt x="230898" y="397510"/>
                  </a:lnTo>
                  <a:lnTo>
                    <a:pt x="232689" y="396240"/>
                  </a:lnTo>
                  <a:lnTo>
                    <a:pt x="232562" y="394970"/>
                  </a:lnTo>
                  <a:lnTo>
                    <a:pt x="232308" y="393700"/>
                  </a:lnTo>
                  <a:lnTo>
                    <a:pt x="234188" y="392430"/>
                  </a:lnTo>
                  <a:lnTo>
                    <a:pt x="235254" y="391160"/>
                  </a:lnTo>
                  <a:lnTo>
                    <a:pt x="236639" y="391160"/>
                  </a:lnTo>
                  <a:lnTo>
                    <a:pt x="236626" y="392430"/>
                  </a:lnTo>
                  <a:lnTo>
                    <a:pt x="236308" y="392430"/>
                  </a:lnTo>
                  <a:lnTo>
                    <a:pt x="236029" y="393700"/>
                  </a:lnTo>
                  <a:lnTo>
                    <a:pt x="234645" y="398780"/>
                  </a:lnTo>
                  <a:lnTo>
                    <a:pt x="237820" y="401320"/>
                  </a:lnTo>
                  <a:lnTo>
                    <a:pt x="243903" y="400050"/>
                  </a:lnTo>
                  <a:lnTo>
                    <a:pt x="244640" y="398780"/>
                  </a:lnTo>
                  <a:lnTo>
                    <a:pt x="245376" y="397510"/>
                  </a:lnTo>
                  <a:lnTo>
                    <a:pt x="244627" y="393700"/>
                  </a:lnTo>
                  <a:lnTo>
                    <a:pt x="245745" y="392430"/>
                  </a:lnTo>
                  <a:lnTo>
                    <a:pt x="246392" y="393700"/>
                  </a:lnTo>
                  <a:lnTo>
                    <a:pt x="247967" y="394970"/>
                  </a:lnTo>
                  <a:lnTo>
                    <a:pt x="248424" y="396240"/>
                  </a:lnTo>
                  <a:lnTo>
                    <a:pt x="248297" y="398780"/>
                  </a:lnTo>
                  <a:lnTo>
                    <a:pt x="248335" y="400050"/>
                  </a:lnTo>
                  <a:lnTo>
                    <a:pt x="249605" y="400050"/>
                  </a:lnTo>
                  <a:lnTo>
                    <a:pt x="250837" y="401320"/>
                  </a:lnTo>
                  <a:lnTo>
                    <a:pt x="250837" y="402590"/>
                  </a:lnTo>
                  <a:lnTo>
                    <a:pt x="250151" y="403860"/>
                  </a:lnTo>
                  <a:lnTo>
                    <a:pt x="249897" y="403860"/>
                  </a:lnTo>
                  <a:lnTo>
                    <a:pt x="249974" y="405130"/>
                  </a:lnTo>
                  <a:lnTo>
                    <a:pt x="250113" y="406400"/>
                  </a:lnTo>
                  <a:lnTo>
                    <a:pt x="248729" y="406400"/>
                  </a:lnTo>
                  <a:lnTo>
                    <a:pt x="249135" y="407670"/>
                  </a:lnTo>
                  <a:lnTo>
                    <a:pt x="251079" y="407670"/>
                  </a:lnTo>
                  <a:lnTo>
                    <a:pt x="250139" y="408940"/>
                  </a:lnTo>
                  <a:lnTo>
                    <a:pt x="250113" y="411480"/>
                  </a:lnTo>
                  <a:lnTo>
                    <a:pt x="249885" y="416560"/>
                  </a:lnTo>
                  <a:lnTo>
                    <a:pt x="246570" y="419100"/>
                  </a:lnTo>
                  <a:lnTo>
                    <a:pt x="240322" y="419100"/>
                  </a:lnTo>
                  <a:lnTo>
                    <a:pt x="243459" y="420370"/>
                  </a:lnTo>
                  <a:lnTo>
                    <a:pt x="243636" y="421640"/>
                  </a:lnTo>
                  <a:lnTo>
                    <a:pt x="241744" y="424180"/>
                  </a:lnTo>
                  <a:lnTo>
                    <a:pt x="242697" y="425450"/>
                  </a:lnTo>
                  <a:lnTo>
                    <a:pt x="243293" y="424180"/>
                  </a:lnTo>
                  <a:lnTo>
                    <a:pt x="245325" y="421640"/>
                  </a:lnTo>
                  <a:lnTo>
                    <a:pt x="247929" y="420370"/>
                  </a:lnTo>
                  <a:lnTo>
                    <a:pt x="251447" y="417830"/>
                  </a:lnTo>
                  <a:lnTo>
                    <a:pt x="252336" y="417830"/>
                  </a:lnTo>
                  <a:lnTo>
                    <a:pt x="254431" y="412750"/>
                  </a:lnTo>
                  <a:lnTo>
                    <a:pt x="259918" y="412750"/>
                  </a:lnTo>
                  <a:lnTo>
                    <a:pt x="264071" y="416560"/>
                  </a:lnTo>
                  <a:lnTo>
                    <a:pt x="264401" y="417830"/>
                  </a:lnTo>
                  <a:lnTo>
                    <a:pt x="262890" y="420370"/>
                  </a:lnTo>
                  <a:lnTo>
                    <a:pt x="261988" y="421640"/>
                  </a:lnTo>
                  <a:lnTo>
                    <a:pt x="259308" y="424180"/>
                  </a:lnTo>
                  <a:lnTo>
                    <a:pt x="259003" y="425450"/>
                  </a:lnTo>
                  <a:lnTo>
                    <a:pt x="261162" y="429260"/>
                  </a:lnTo>
                  <a:lnTo>
                    <a:pt x="263055" y="431800"/>
                  </a:lnTo>
                  <a:lnTo>
                    <a:pt x="263944" y="431800"/>
                  </a:lnTo>
                  <a:lnTo>
                    <a:pt x="265823" y="430530"/>
                  </a:lnTo>
                  <a:lnTo>
                    <a:pt x="266153" y="430530"/>
                  </a:lnTo>
                  <a:lnTo>
                    <a:pt x="271183" y="427990"/>
                  </a:lnTo>
                  <a:lnTo>
                    <a:pt x="275704" y="429260"/>
                  </a:lnTo>
                  <a:lnTo>
                    <a:pt x="281965" y="431800"/>
                  </a:lnTo>
                  <a:lnTo>
                    <a:pt x="283146" y="434340"/>
                  </a:lnTo>
                  <a:lnTo>
                    <a:pt x="283603" y="436880"/>
                  </a:lnTo>
                  <a:lnTo>
                    <a:pt x="283946" y="438150"/>
                  </a:lnTo>
                  <a:lnTo>
                    <a:pt x="285076" y="440690"/>
                  </a:lnTo>
                  <a:lnTo>
                    <a:pt x="285076" y="387350"/>
                  </a:lnTo>
                  <a:lnTo>
                    <a:pt x="284734" y="387350"/>
                  </a:lnTo>
                  <a:lnTo>
                    <a:pt x="285915" y="386080"/>
                  </a:lnTo>
                  <a:lnTo>
                    <a:pt x="286740" y="387350"/>
                  </a:lnTo>
                  <a:lnTo>
                    <a:pt x="288886" y="388620"/>
                  </a:lnTo>
                  <a:lnTo>
                    <a:pt x="289648" y="389890"/>
                  </a:lnTo>
                  <a:lnTo>
                    <a:pt x="290068" y="392430"/>
                  </a:lnTo>
                  <a:lnTo>
                    <a:pt x="290068" y="383971"/>
                  </a:lnTo>
                  <a:lnTo>
                    <a:pt x="289344" y="384810"/>
                  </a:lnTo>
                  <a:lnTo>
                    <a:pt x="287731" y="384810"/>
                  </a:lnTo>
                  <a:lnTo>
                    <a:pt x="286550" y="383540"/>
                  </a:lnTo>
                  <a:lnTo>
                    <a:pt x="286677" y="382270"/>
                  </a:lnTo>
                  <a:lnTo>
                    <a:pt x="287756" y="379730"/>
                  </a:lnTo>
                  <a:lnTo>
                    <a:pt x="287540" y="375920"/>
                  </a:lnTo>
                  <a:lnTo>
                    <a:pt x="287235" y="374802"/>
                  </a:lnTo>
                  <a:lnTo>
                    <a:pt x="287235" y="378460"/>
                  </a:lnTo>
                  <a:lnTo>
                    <a:pt x="285013" y="382270"/>
                  </a:lnTo>
                  <a:lnTo>
                    <a:pt x="284568" y="381000"/>
                  </a:lnTo>
                  <a:lnTo>
                    <a:pt x="284848" y="379730"/>
                  </a:lnTo>
                  <a:lnTo>
                    <a:pt x="284975" y="377190"/>
                  </a:lnTo>
                  <a:lnTo>
                    <a:pt x="284175" y="375920"/>
                  </a:lnTo>
                  <a:lnTo>
                    <a:pt x="283832" y="375386"/>
                  </a:lnTo>
                  <a:lnTo>
                    <a:pt x="283832" y="378460"/>
                  </a:lnTo>
                  <a:lnTo>
                    <a:pt x="283718" y="379730"/>
                  </a:lnTo>
                  <a:lnTo>
                    <a:pt x="282854" y="381012"/>
                  </a:lnTo>
                  <a:lnTo>
                    <a:pt x="282854" y="387350"/>
                  </a:lnTo>
                  <a:lnTo>
                    <a:pt x="282854" y="392430"/>
                  </a:lnTo>
                  <a:lnTo>
                    <a:pt x="279679" y="392430"/>
                  </a:lnTo>
                  <a:lnTo>
                    <a:pt x="279501" y="391160"/>
                  </a:lnTo>
                  <a:lnTo>
                    <a:pt x="279577" y="388620"/>
                  </a:lnTo>
                  <a:lnTo>
                    <a:pt x="278892" y="387426"/>
                  </a:lnTo>
                  <a:lnTo>
                    <a:pt x="278892" y="405130"/>
                  </a:lnTo>
                  <a:lnTo>
                    <a:pt x="278879" y="407670"/>
                  </a:lnTo>
                  <a:lnTo>
                    <a:pt x="278765" y="410210"/>
                  </a:lnTo>
                  <a:lnTo>
                    <a:pt x="278688" y="412750"/>
                  </a:lnTo>
                  <a:lnTo>
                    <a:pt x="276212" y="412750"/>
                  </a:lnTo>
                  <a:lnTo>
                    <a:pt x="276212" y="414020"/>
                  </a:lnTo>
                  <a:lnTo>
                    <a:pt x="278447" y="415290"/>
                  </a:lnTo>
                  <a:lnTo>
                    <a:pt x="278447" y="417830"/>
                  </a:lnTo>
                  <a:lnTo>
                    <a:pt x="276237" y="417830"/>
                  </a:lnTo>
                  <a:lnTo>
                    <a:pt x="276237" y="419100"/>
                  </a:lnTo>
                  <a:lnTo>
                    <a:pt x="278282" y="419100"/>
                  </a:lnTo>
                  <a:lnTo>
                    <a:pt x="278282" y="422910"/>
                  </a:lnTo>
                  <a:lnTo>
                    <a:pt x="276212" y="422910"/>
                  </a:lnTo>
                  <a:lnTo>
                    <a:pt x="276212" y="424180"/>
                  </a:lnTo>
                  <a:lnTo>
                    <a:pt x="278104" y="425450"/>
                  </a:lnTo>
                  <a:lnTo>
                    <a:pt x="278104" y="426720"/>
                  </a:lnTo>
                  <a:lnTo>
                    <a:pt x="267042" y="426720"/>
                  </a:lnTo>
                  <a:lnTo>
                    <a:pt x="266674" y="425450"/>
                  </a:lnTo>
                  <a:lnTo>
                    <a:pt x="266992" y="425450"/>
                  </a:lnTo>
                  <a:lnTo>
                    <a:pt x="268236" y="424180"/>
                  </a:lnTo>
                  <a:lnTo>
                    <a:pt x="268236" y="422910"/>
                  </a:lnTo>
                  <a:lnTo>
                    <a:pt x="267106" y="422910"/>
                  </a:lnTo>
                  <a:lnTo>
                    <a:pt x="267106" y="420370"/>
                  </a:lnTo>
                  <a:lnTo>
                    <a:pt x="268236" y="419100"/>
                  </a:lnTo>
                  <a:lnTo>
                    <a:pt x="268236" y="417830"/>
                  </a:lnTo>
                  <a:lnTo>
                    <a:pt x="266903" y="416560"/>
                  </a:lnTo>
                  <a:lnTo>
                    <a:pt x="266547" y="415290"/>
                  </a:lnTo>
                  <a:lnTo>
                    <a:pt x="268211" y="415290"/>
                  </a:lnTo>
                  <a:lnTo>
                    <a:pt x="268211" y="412750"/>
                  </a:lnTo>
                  <a:lnTo>
                    <a:pt x="265544" y="412750"/>
                  </a:lnTo>
                  <a:lnTo>
                    <a:pt x="264604" y="411480"/>
                  </a:lnTo>
                  <a:lnTo>
                    <a:pt x="263677" y="410210"/>
                  </a:lnTo>
                  <a:lnTo>
                    <a:pt x="260502" y="411480"/>
                  </a:lnTo>
                  <a:lnTo>
                    <a:pt x="258241" y="408940"/>
                  </a:lnTo>
                  <a:lnTo>
                    <a:pt x="258483" y="406400"/>
                  </a:lnTo>
                  <a:lnTo>
                    <a:pt x="256108" y="406400"/>
                  </a:lnTo>
                  <a:lnTo>
                    <a:pt x="255816" y="407670"/>
                  </a:lnTo>
                  <a:lnTo>
                    <a:pt x="253796" y="407670"/>
                  </a:lnTo>
                  <a:lnTo>
                    <a:pt x="252869" y="406400"/>
                  </a:lnTo>
                  <a:lnTo>
                    <a:pt x="252755" y="403860"/>
                  </a:lnTo>
                  <a:lnTo>
                    <a:pt x="252577" y="403860"/>
                  </a:lnTo>
                  <a:lnTo>
                    <a:pt x="252463" y="402590"/>
                  </a:lnTo>
                  <a:lnTo>
                    <a:pt x="254012" y="402590"/>
                  </a:lnTo>
                  <a:lnTo>
                    <a:pt x="254012" y="400050"/>
                  </a:lnTo>
                  <a:lnTo>
                    <a:pt x="252209" y="400050"/>
                  </a:lnTo>
                  <a:lnTo>
                    <a:pt x="250621" y="393700"/>
                  </a:lnTo>
                  <a:lnTo>
                    <a:pt x="257289" y="393700"/>
                  </a:lnTo>
                  <a:lnTo>
                    <a:pt x="256311" y="394970"/>
                  </a:lnTo>
                  <a:lnTo>
                    <a:pt x="256527" y="396240"/>
                  </a:lnTo>
                  <a:lnTo>
                    <a:pt x="258927" y="396240"/>
                  </a:lnTo>
                  <a:lnTo>
                    <a:pt x="259194" y="394970"/>
                  </a:lnTo>
                  <a:lnTo>
                    <a:pt x="260985" y="394970"/>
                  </a:lnTo>
                  <a:lnTo>
                    <a:pt x="260985" y="397510"/>
                  </a:lnTo>
                  <a:lnTo>
                    <a:pt x="263207" y="397510"/>
                  </a:lnTo>
                  <a:lnTo>
                    <a:pt x="263588" y="396240"/>
                  </a:lnTo>
                  <a:lnTo>
                    <a:pt x="266534" y="397510"/>
                  </a:lnTo>
                  <a:lnTo>
                    <a:pt x="269240" y="398780"/>
                  </a:lnTo>
                  <a:lnTo>
                    <a:pt x="272122" y="401320"/>
                  </a:lnTo>
                  <a:lnTo>
                    <a:pt x="270510" y="401320"/>
                  </a:lnTo>
                  <a:lnTo>
                    <a:pt x="270916" y="402590"/>
                  </a:lnTo>
                  <a:lnTo>
                    <a:pt x="271005" y="403860"/>
                  </a:lnTo>
                  <a:lnTo>
                    <a:pt x="273278" y="403860"/>
                  </a:lnTo>
                  <a:lnTo>
                    <a:pt x="273456" y="402590"/>
                  </a:lnTo>
                  <a:lnTo>
                    <a:pt x="273812" y="402590"/>
                  </a:lnTo>
                  <a:lnTo>
                    <a:pt x="276783" y="403860"/>
                  </a:lnTo>
                  <a:lnTo>
                    <a:pt x="278498" y="405130"/>
                  </a:lnTo>
                  <a:lnTo>
                    <a:pt x="278892" y="405130"/>
                  </a:lnTo>
                  <a:lnTo>
                    <a:pt x="278892" y="387426"/>
                  </a:lnTo>
                  <a:lnTo>
                    <a:pt x="276529" y="386080"/>
                  </a:lnTo>
                  <a:lnTo>
                    <a:pt x="275818" y="386080"/>
                  </a:lnTo>
                  <a:lnTo>
                    <a:pt x="275793" y="384810"/>
                  </a:lnTo>
                  <a:lnTo>
                    <a:pt x="279717" y="384810"/>
                  </a:lnTo>
                  <a:lnTo>
                    <a:pt x="282854" y="387350"/>
                  </a:lnTo>
                  <a:lnTo>
                    <a:pt x="282854" y="381012"/>
                  </a:lnTo>
                  <a:lnTo>
                    <a:pt x="282003" y="382270"/>
                  </a:lnTo>
                  <a:lnTo>
                    <a:pt x="281419" y="381000"/>
                  </a:lnTo>
                  <a:lnTo>
                    <a:pt x="281254" y="379730"/>
                  </a:lnTo>
                  <a:lnTo>
                    <a:pt x="281571" y="377190"/>
                  </a:lnTo>
                  <a:lnTo>
                    <a:pt x="281520" y="375920"/>
                  </a:lnTo>
                  <a:lnTo>
                    <a:pt x="282282" y="375920"/>
                  </a:lnTo>
                  <a:lnTo>
                    <a:pt x="283832" y="378460"/>
                  </a:lnTo>
                  <a:lnTo>
                    <a:pt x="283832" y="375386"/>
                  </a:lnTo>
                  <a:lnTo>
                    <a:pt x="283375" y="374650"/>
                  </a:lnTo>
                  <a:lnTo>
                    <a:pt x="280835" y="373380"/>
                  </a:lnTo>
                  <a:lnTo>
                    <a:pt x="280162" y="374650"/>
                  </a:lnTo>
                  <a:lnTo>
                    <a:pt x="279958" y="374408"/>
                  </a:lnTo>
                  <a:lnTo>
                    <a:pt x="279958" y="379730"/>
                  </a:lnTo>
                  <a:lnTo>
                    <a:pt x="279361" y="382270"/>
                  </a:lnTo>
                  <a:lnTo>
                    <a:pt x="277114" y="382270"/>
                  </a:lnTo>
                  <a:lnTo>
                    <a:pt x="277228" y="381000"/>
                  </a:lnTo>
                  <a:lnTo>
                    <a:pt x="277634" y="374650"/>
                  </a:lnTo>
                  <a:lnTo>
                    <a:pt x="276758" y="373380"/>
                  </a:lnTo>
                  <a:lnTo>
                    <a:pt x="275336" y="372440"/>
                  </a:lnTo>
                  <a:lnTo>
                    <a:pt x="275336" y="389890"/>
                  </a:lnTo>
                  <a:lnTo>
                    <a:pt x="274802" y="391160"/>
                  </a:lnTo>
                  <a:lnTo>
                    <a:pt x="272872" y="392430"/>
                  </a:lnTo>
                  <a:lnTo>
                    <a:pt x="271881" y="392430"/>
                  </a:lnTo>
                  <a:lnTo>
                    <a:pt x="271094" y="391160"/>
                  </a:lnTo>
                  <a:lnTo>
                    <a:pt x="270967" y="389890"/>
                  </a:lnTo>
                  <a:lnTo>
                    <a:pt x="270725" y="388620"/>
                  </a:lnTo>
                  <a:lnTo>
                    <a:pt x="270103" y="387350"/>
                  </a:lnTo>
                  <a:lnTo>
                    <a:pt x="267398" y="386080"/>
                  </a:lnTo>
                  <a:lnTo>
                    <a:pt x="267131" y="386080"/>
                  </a:lnTo>
                  <a:lnTo>
                    <a:pt x="267131" y="391160"/>
                  </a:lnTo>
                  <a:lnTo>
                    <a:pt x="265823" y="392430"/>
                  </a:lnTo>
                  <a:lnTo>
                    <a:pt x="262839" y="392430"/>
                  </a:lnTo>
                  <a:lnTo>
                    <a:pt x="262229" y="391160"/>
                  </a:lnTo>
                  <a:lnTo>
                    <a:pt x="260388" y="388620"/>
                  </a:lnTo>
                  <a:lnTo>
                    <a:pt x="257517" y="383717"/>
                  </a:lnTo>
                  <a:lnTo>
                    <a:pt x="257517" y="389890"/>
                  </a:lnTo>
                  <a:lnTo>
                    <a:pt x="257340" y="389890"/>
                  </a:lnTo>
                  <a:lnTo>
                    <a:pt x="257340" y="391160"/>
                  </a:lnTo>
                  <a:lnTo>
                    <a:pt x="253187" y="391160"/>
                  </a:lnTo>
                  <a:lnTo>
                    <a:pt x="252463" y="389890"/>
                  </a:lnTo>
                  <a:lnTo>
                    <a:pt x="252234" y="387350"/>
                  </a:lnTo>
                  <a:lnTo>
                    <a:pt x="251460" y="386080"/>
                  </a:lnTo>
                  <a:lnTo>
                    <a:pt x="249923" y="384810"/>
                  </a:lnTo>
                  <a:lnTo>
                    <a:pt x="249516" y="384175"/>
                  </a:lnTo>
                  <a:lnTo>
                    <a:pt x="249516" y="389890"/>
                  </a:lnTo>
                  <a:lnTo>
                    <a:pt x="249339" y="391160"/>
                  </a:lnTo>
                  <a:lnTo>
                    <a:pt x="245592" y="391160"/>
                  </a:lnTo>
                  <a:lnTo>
                    <a:pt x="245071" y="389890"/>
                  </a:lnTo>
                  <a:lnTo>
                    <a:pt x="244030" y="387350"/>
                  </a:lnTo>
                  <a:lnTo>
                    <a:pt x="243268" y="386080"/>
                  </a:lnTo>
                  <a:lnTo>
                    <a:pt x="242773" y="385699"/>
                  </a:lnTo>
                  <a:lnTo>
                    <a:pt x="242773" y="393700"/>
                  </a:lnTo>
                  <a:lnTo>
                    <a:pt x="242646" y="397510"/>
                  </a:lnTo>
                  <a:lnTo>
                    <a:pt x="241376" y="398780"/>
                  </a:lnTo>
                  <a:lnTo>
                    <a:pt x="238887" y="398780"/>
                  </a:lnTo>
                  <a:lnTo>
                    <a:pt x="237705" y="396240"/>
                  </a:lnTo>
                  <a:lnTo>
                    <a:pt x="237845" y="393700"/>
                  </a:lnTo>
                  <a:lnTo>
                    <a:pt x="238861" y="392430"/>
                  </a:lnTo>
                  <a:lnTo>
                    <a:pt x="241693" y="392430"/>
                  </a:lnTo>
                  <a:lnTo>
                    <a:pt x="242773" y="393700"/>
                  </a:lnTo>
                  <a:lnTo>
                    <a:pt x="242773" y="385699"/>
                  </a:lnTo>
                  <a:lnTo>
                    <a:pt x="240004" y="383540"/>
                  </a:lnTo>
                  <a:lnTo>
                    <a:pt x="239687" y="382993"/>
                  </a:lnTo>
                  <a:lnTo>
                    <a:pt x="239687" y="387350"/>
                  </a:lnTo>
                  <a:lnTo>
                    <a:pt x="238785" y="389890"/>
                  </a:lnTo>
                  <a:lnTo>
                    <a:pt x="237896" y="388620"/>
                  </a:lnTo>
                  <a:lnTo>
                    <a:pt x="236791" y="389890"/>
                  </a:lnTo>
                  <a:lnTo>
                    <a:pt x="234251" y="389890"/>
                  </a:lnTo>
                  <a:lnTo>
                    <a:pt x="233476" y="388620"/>
                  </a:lnTo>
                  <a:lnTo>
                    <a:pt x="233070" y="386080"/>
                  </a:lnTo>
                  <a:lnTo>
                    <a:pt x="232143" y="384810"/>
                  </a:lnTo>
                  <a:lnTo>
                    <a:pt x="231000" y="383540"/>
                  </a:lnTo>
                  <a:lnTo>
                    <a:pt x="230390" y="382270"/>
                  </a:lnTo>
                  <a:lnTo>
                    <a:pt x="229895" y="382270"/>
                  </a:lnTo>
                  <a:lnTo>
                    <a:pt x="229895" y="398780"/>
                  </a:lnTo>
                  <a:lnTo>
                    <a:pt x="227939" y="398780"/>
                  </a:lnTo>
                  <a:lnTo>
                    <a:pt x="227939" y="401320"/>
                  </a:lnTo>
                  <a:lnTo>
                    <a:pt x="229590" y="401320"/>
                  </a:lnTo>
                  <a:lnTo>
                    <a:pt x="229196" y="403860"/>
                  </a:lnTo>
                  <a:lnTo>
                    <a:pt x="227888" y="403860"/>
                  </a:lnTo>
                  <a:lnTo>
                    <a:pt x="227888" y="406400"/>
                  </a:lnTo>
                  <a:lnTo>
                    <a:pt x="228981" y="406400"/>
                  </a:lnTo>
                  <a:lnTo>
                    <a:pt x="228765" y="411480"/>
                  </a:lnTo>
                  <a:lnTo>
                    <a:pt x="228600" y="414020"/>
                  </a:lnTo>
                  <a:lnTo>
                    <a:pt x="227139" y="415290"/>
                  </a:lnTo>
                  <a:lnTo>
                    <a:pt x="226021" y="416560"/>
                  </a:lnTo>
                  <a:lnTo>
                    <a:pt x="224205" y="416560"/>
                  </a:lnTo>
                  <a:lnTo>
                    <a:pt x="223888" y="415290"/>
                  </a:lnTo>
                  <a:lnTo>
                    <a:pt x="223596" y="415290"/>
                  </a:lnTo>
                  <a:lnTo>
                    <a:pt x="222656" y="412750"/>
                  </a:lnTo>
                  <a:lnTo>
                    <a:pt x="221195" y="407670"/>
                  </a:lnTo>
                  <a:lnTo>
                    <a:pt x="221322" y="406400"/>
                  </a:lnTo>
                  <a:lnTo>
                    <a:pt x="221411" y="405130"/>
                  </a:lnTo>
                  <a:lnTo>
                    <a:pt x="221513" y="403860"/>
                  </a:lnTo>
                  <a:lnTo>
                    <a:pt x="220268" y="404672"/>
                  </a:lnTo>
                  <a:lnTo>
                    <a:pt x="220268" y="430530"/>
                  </a:lnTo>
                  <a:lnTo>
                    <a:pt x="216509" y="448310"/>
                  </a:lnTo>
                  <a:lnTo>
                    <a:pt x="206286" y="463550"/>
                  </a:lnTo>
                  <a:lnTo>
                    <a:pt x="191147" y="473710"/>
                  </a:lnTo>
                  <a:lnTo>
                    <a:pt x="179844" y="476034"/>
                  </a:lnTo>
                  <a:lnTo>
                    <a:pt x="179844" y="486410"/>
                  </a:lnTo>
                  <a:lnTo>
                    <a:pt x="178320" y="486410"/>
                  </a:lnTo>
                  <a:lnTo>
                    <a:pt x="177126" y="486765"/>
                  </a:lnTo>
                  <a:lnTo>
                    <a:pt x="177126" y="488950"/>
                  </a:lnTo>
                  <a:lnTo>
                    <a:pt x="177088" y="490220"/>
                  </a:lnTo>
                  <a:lnTo>
                    <a:pt x="176237" y="492760"/>
                  </a:lnTo>
                  <a:lnTo>
                    <a:pt x="176187" y="501650"/>
                  </a:lnTo>
                  <a:lnTo>
                    <a:pt x="175704" y="502920"/>
                  </a:lnTo>
                  <a:lnTo>
                    <a:pt x="171653" y="502920"/>
                  </a:lnTo>
                  <a:lnTo>
                    <a:pt x="170980" y="501650"/>
                  </a:lnTo>
                  <a:lnTo>
                    <a:pt x="170256" y="499110"/>
                  </a:lnTo>
                  <a:lnTo>
                    <a:pt x="170065" y="497840"/>
                  </a:lnTo>
                  <a:lnTo>
                    <a:pt x="170332" y="496570"/>
                  </a:lnTo>
                  <a:lnTo>
                    <a:pt x="171869" y="495300"/>
                  </a:lnTo>
                  <a:lnTo>
                    <a:pt x="173431" y="495300"/>
                  </a:lnTo>
                  <a:lnTo>
                    <a:pt x="175539" y="496570"/>
                  </a:lnTo>
                  <a:lnTo>
                    <a:pt x="175882" y="496570"/>
                  </a:lnTo>
                  <a:lnTo>
                    <a:pt x="175996" y="499110"/>
                  </a:lnTo>
                  <a:lnTo>
                    <a:pt x="176110" y="500380"/>
                  </a:lnTo>
                  <a:lnTo>
                    <a:pt x="176187" y="501650"/>
                  </a:lnTo>
                  <a:lnTo>
                    <a:pt x="176187" y="492760"/>
                  </a:lnTo>
                  <a:lnTo>
                    <a:pt x="169189" y="492760"/>
                  </a:lnTo>
                  <a:lnTo>
                    <a:pt x="169189" y="496570"/>
                  </a:lnTo>
                  <a:lnTo>
                    <a:pt x="169125" y="499110"/>
                  </a:lnTo>
                  <a:lnTo>
                    <a:pt x="168592" y="501650"/>
                  </a:lnTo>
                  <a:lnTo>
                    <a:pt x="167855" y="502920"/>
                  </a:lnTo>
                  <a:lnTo>
                    <a:pt x="163283" y="502920"/>
                  </a:lnTo>
                  <a:lnTo>
                    <a:pt x="163385" y="497840"/>
                  </a:lnTo>
                  <a:lnTo>
                    <a:pt x="163449" y="496570"/>
                  </a:lnTo>
                  <a:lnTo>
                    <a:pt x="163893" y="496570"/>
                  </a:lnTo>
                  <a:lnTo>
                    <a:pt x="166116" y="495300"/>
                  </a:lnTo>
                  <a:lnTo>
                    <a:pt x="167563" y="495300"/>
                  </a:lnTo>
                  <a:lnTo>
                    <a:pt x="169189" y="496570"/>
                  </a:lnTo>
                  <a:lnTo>
                    <a:pt x="169189" y="492760"/>
                  </a:lnTo>
                  <a:lnTo>
                    <a:pt x="168960" y="491490"/>
                  </a:lnTo>
                  <a:lnTo>
                    <a:pt x="169456" y="490220"/>
                  </a:lnTo>
                  <a:lnTo>
                    <a:pt x="170167" y="488950"/>
                  </a:lnTo>
                  <a:lnTo>
                    <a:pt x="177126" y="488950"/>
                  </a:lnTo>
                  <a:lnTo>
                    <a:pt x="177126" y="486765"/>
                  </a:lnTo>
                  <a:lnTo>
                    <a:pt x="173977" y="487680"/>
                  </a:lnTo>
                  <a:lnTo>
                    <a:pt x="172427" y="486410"/>
                  </a:lnTo>
                  <a:lnTo>
                    <a:pt x="173367" y="482600"/>
                  </a:lnTo>
                  <a:lnTo>
                    <a:pt x="178676" y="481330"/>
                  </a:lnTo>
                  <a:lnTo>
                    <a:pt x="179527" y="482600"/>
                  </a:lnTo>
                  <a:lnTo>
                    <a:pt x="179717" y="483870"/>
                  </a:lnTo>
                  <a:lnTo>
                    <a:pt x="179844" y="486410"/>
                  </a:lnTo>
                  <a:lnTo>
                    <a:pt x="179844" y="476034"/>
                  </a:lnTo>
                  <a:lnTo>
                    <a:pt x="172593" y="477520"/>
                  </a:lnTo>
                  <a:lnTo>
                    <a:pt x="171183" y="477240"/>
                  </a:lnTo>
                  <a:lnTo>
                    <a:pt x="171183" y="483870"/>
                  </a:lnTo>
                  <a:lnTo>
                    <a:pt x="170688" y="485140"/>
                  </a:lnTo>
                  <a:lnTo>
                    <a:pt x="171030" y="486410"/>
                  </a:lnTo>
                  <a:lnTo>
                    <a:pt x="169849" y="487680"/>
                  </a:lnTo>
                  <a:lnTo>
                    <a:pt x="169494" y="487680"/>
                  </a:lnTo>
                  <a:lnTo>
                    <a:pt x="169494" y="488950"/>
                  </a:lnTo>
                  <a:lnTo>
                    <a:pt x="168884" y="490220"/>
                  </a:lnTo>
                  <a:lnTo>
                    <a:pt x="167995" y="492760"/>
                  </a:lnTo>
                  <a:lnTo>
                    <a:pt x="161099" y="492760"/>
                  </a:lnTo>
                  <a:lnTo>
                    <a:pt x="161099" y="501650"/>
                  </a:lnTo>
                  <a:lnTo>
                    <a:pt x="160134" y="502920"/>
                  </a:lnTo>
                  <a:lnTo>
                    <a:pt x="153949" y="502920"/>
                  </a:lnTo>
                  <a:lnTo>
                    <a:pt x="153631" y="499110"/>
                  </a:lnTo>
                  <a:lnTo>
                    <a:pt x="153809" y="496570"/>
                  </a:lnTo>
                  <a:lnTo>
                    <a:pt x="160324" y="496570"/>
                  </a:lnTo>
                  <a:lnTo>
                    <a:pt x="161099" y="501650"/>
                  </a:lnTo>
                  <a:lnTo>
                    <a:pt x="161099" y="492760"/>
                  </a:lnTo>
                  <a:lnTo>
                    <a:pt x="160426" y="492760"/>
                  </a:lnTo>
                  <a:lnTo>
                    <a:pt x="160629" y="490220"/>
                  </a:lnTo>
                  <a:lnTo>
                    <a:pt x="161518" y="488950"/>
                  </a:lnTo>
                  <a:lnTo>
                    <a:pt x="169494" y="488950"/>
                  </a:lnTo>
                  <a:lnTo>
                    <a:pt x="169494" y="487680"/>
                  </a:lnTo>
                  <a:lnTo>
                    <a:pt x="168732" y="487680"/>
                  </a:lnTo>
                  <a:lnTo>
                    <a:pt x="164109" y="486410"/>
                  </a:lnTo>
                  <a:lnTo>
                    <a:pt x="163334" y="486410"/>
                  </a:lnTo>
                  <a:lnTo>
                    <a:pt x="162382" y="482600"/>
                  </a:lnTo>
                  <a:lnTo>
                    <a:pt x="162306" y="481330"/>
                  </a:lnTo>
                  <a:lnTo>
                    <a:pt x="170484" y="482600"/>
                  </a:lnTo>
                  <a:lnTo>
                    <a:pt x="171183" y="483870"/>
                  </a:lnTo>
                  <a:lnTo>
                    <a:pt x="171183" y="477240"/>
                  </a:lnTo>
                  <a:lnTo>
                    <a:pt x="161683" y="475284"/>
                  </a:lnTo>
                  <a:lnTo>
                    <a:pt x="161683" y="481330"/>
                  </a:lnTo>
                  <a:lnTo>
                    <a:pt x="159981" y="482600"/>
                  </a:lnTo>
                  <a:lnTo>
                    <a:pt x="160375" y="483870"/>
                  </a:lnTo>
                  <a:lnTo>
                    <a:pt x="161188" y="485140"/>
                  </a:lnTo>
                  <a:lnTo>
                    <a:pt x="161340" y="486410"/>
                  </a:lnTo>
                  <a:lnTo>
                    <a:pt x="161531" y="486410"/>
                  </a:lnTo>
                  <a:lnTo>
                    <a:pt x="160413" y="487680"/>
                  </a:lnTo>
                  <a:lnTo>
                    <a:pt x="159499" y="487680"/>
                  </a:lnTo>
                  <a:lnTo>
                    <a:pt x="159499" y="488950"/>
                  </a:lnTo>
                  <a:lnTo>
                    <a:pt x="159473" y="491490"/>
                  </a:lnTo>
                  <a:lnTo>
                    <a:pt x="158635" y="491490"/>
                  </a:lnTo>
                  <a:lnTo>
                    <a:pt x="155676" y="492760"/>
                  </a:lnTo>
                  <a:lnTo>
                    <a:pt x="152565" y="492760"/>
                  </a:lnTo>
                  <a:lnTo>
                    <a:pt x="152565" y="499110"/>
                  </a:lnTo>
                  <a:lnTo>
                    <a:pt x="150672" y="502920"/>
                  </a:lnTo>
                  <a:lnTo>
                    <a:pt x="148259" y="502920"/>
                  </a:lnTo>
                  <a:lnTo>
                    <a:pt x="146621" y="504190"/>
                  </a:lnTo>
                  <a:lnTo>
                    <a:pt x="144957" y="502920"/>
                  </a:lnTo>
                  <a:lnTo>
                    <a:pt x="144716" y="500380"/>
                  </a:lnTo>
                  <a:lnTo>
                    <a:pt x="144932" y="499110"/>
                  </a:lnTo>
                  <a:lnTo>
                    <a:pt x="146113" y="496570"/>
                  </a:lnTo>
                  <a:lnTo>
                    <a:pt x="152349" y="496570"/>
                  </a:lnTo>
                  <a:lnTo>
                    <a:pt x="152565" y="499110"/>
                  </a:lnTo>
                  <a:lnTo>
                    <a:pt x="152565" y="492760"/>
                  </a:lnTo>
                  <a:lnTo>
                    <a:pt x="152400" y="490220"/>
                  </a:lnTo>
                  <a:lnTo>
                    <a:pt x="153301" y="488950"/>
                  </a:lnTo>
                  <a:lnTo>
                    <a:pt x="159499" y="488950"/>
                  </a:lnTo>
                  <a:lnTo>
                    <a:pt x="159499" y="487680"/>
                  </a:lnTo>
                  <a:lnTo>
                    <a:pt x="157276" y="487680"/>
                  </a:lnTo>
                  <a:lnTo>
                    <a:pt x="156438" y="486410"/>
                  </a:lnTo>
                  <a:lnTo>
                    <a:pt x="154660" y="485140"/>
                  </a:lnTo>
                  <a:lnTo>
                    <a:pt x="153543" y="482600"/>
                  </a:lnTo>
                  <a:lnTo>
                    <a:pt x="155905" y="480060"/>
                  </a:lnTo>
                  <a:lnTo>
                    <a:pt x="161683" y="481330"/>
                  </a:lnTo>
                  <a:lnTo>
                    <a:pt x="161683" y="475284"/>
                  </a:lnTo>
                  <a:lnTo>
                    <a:pt x="154647" y="473849"/>
                  </a:lnTo>
                  <a:lnTo>
                    <a:pt x="154647" y="480060"/>
                  </a:lnTo>
                  <a:lnTo>
                    <a:pt x="152908" y="481330"/>
                  </a:lnTo>
                  <a:lnTo>
                    <a:pt x="152768" y="482600"/>
                  </a:lnTo>
                  <a:lnTo>
                    <a:pt x="154292" y="485140"/>
                  </a:lnTo>
                  <a:lnTo>
                    <a:pt x="153911" y="486410"/>
                  </a:lnTo>
                  <a:lnTo>
                    <a:pt x="151574" y="486410"/>
                  </a:lnTo>
                  <a:lnTo>
                    <a:pt x="151574" y="490220"/>
                  </a:lnTo>
                  <a:lnTo>
                    <a:pt x="150063" y="492760"/>
                  </a:lnTo>
                  <a:lnTo>
                    <a:pt x="144246" y="492760"/>
                  </a:lnTo>
                  <a:lnTo>
                    <a:pt x="144564" y="490220"/>
                  </a:lnTo>
                  <a:lnTo>
                    <a:pt x="145275" y="488950"/>
                  </a:lnTo>
                  <a:lnTo>
                    <a:pt x="151345" y="488950"/>
                  </a:lnTo>
                  <a:lnTo>
                    <a:pt x="151574" y="490220"/>
                  </a:lnTo>
                  <a:lnTo>
                    <a:pt x="151574" y="486410"/>
                  </a:lnTo>
                  <a:lnTo>
                    <a:pt x="149275" y="486410"/>
                  </a:lnTo>
                  <a:lnTo>
                    <a:pt x="148094" y="485140"/>
                  </a:lnTo>
                  <a:lnTo>
                    <a:pt x="148043" y="482600"/>
                  </a:lnTo>
                  <a:lnTo>
                    <a:pt x="148336" y="482600"/>
                  </a:lnTo>
                  <a:lnTo>
                    <a:pt x="149758" y="480060"/>
                  </a:lnTo>
                  <a:lnTo>
                    <a:pt x="150914" y="480060"/>
                  </a:lnTo>
                  <a:lnTo>
                    <a:pt x="152057" y="478790"/>
                  </a:lnTo>
                  <a:lnTo>
                    <a:pt x="154647" y="480060"/>
                  </a:lnTo>
                  <a:lnTo>
                    <a:pt x="154647" y="473849"/>
                  </a:lnTo>
                  <a:lnTo>
                    <a:pt x="154000" y="473710"/>
                  </a:lnTo>
                  <a:lnTo>
                    <a:pt x="148120" y="469785"/>
                  </a:lnTo>
                  <a:lnTo>
                    <a:pt x="148120" y="478790"/>
                  </a:lnTo>
                  <a:lnTo>
                    <a:pt x="147993" y="478790"/>
                  </a:lnTo>
                  <a:lnTo>
                    <a:pt x="144767" y="480060"/>
                  </a:lnTo>
                  <a:lnTo>
                    <a:pt x="144386" y="481330"/>
                  </a:lnTo>
                  <a:lnTo>
                    <a:pt x="145542" y="485140"/>
                  </a:lnTo>
                  <a:lnTo>
                    <a:pt x="146037" y="486410"/>
                  </a:lnTo>
                  <a:lnTo>
                    <a:pt x="143230" y="486410"/>
                  </a:lnTo>
                  <a:lnTo>
                    <a:pt x="143230" y="488950"/>
                  </a:lnTo>
                  <a:lnTo>
                    <a:pt x="143052" y="491490"/>
                  </a:lnTo>
                  <a:lnTo>
                    <a:pt x="142417" y="491490"/>
                  </a:lnTo>
                  <a:lnTo>
                    <a:pt x="141300" y="492188"/>
                  </a:lnTo>
                  <a:lnTo>
                    <a:pt x="141300" y="499110"/>
                  </a:lnTo>
                  <a:lnTo>
                    <a:pt x="141211" y="501650"/>
                  </a:lnTo>
                  <a:lnTo>
                    <a:pt x="141109" y="502920"/>
                  </a:lnTo>
                  <a:lnTo>
                    <a:pt x="135801" y="502920"/>
                  </a:lnTo>
                  <a:lnTo>
                    <a:pt x="135305" y="501650"/>
                  </a:lnTo>
                  <a:lnTo>
                    <a:pt x="134645" y="500380"/>
                  </a:lnTo>
                  <a:lnTo>
                    <a:pt x="133654" y="495300"/>
                  </a:lnTo>
                  <a:lnTo>
                    <a:pt x="133832" y="495300"/>
                  </a:lnTo>
                  <a:lnTo>
                    <a:pt x="135839" y="494030"/>
                  </a:lnTo>
                  <a:lnTo>
                    <a:pt x="137718" y="495300"/>
                  </a:lnTo>
                  <a:lnTo>
                    <a:pt x="139992" y="495300"/>
                  </a:lnTo>
                  <a:lnTo>
                    <a:pt x="140398" y="496570"/>
                  </a:lnTo>
                  <a:lnTo>
                    <a:pt x="141300" y="499110"/>
                  </a:lnTo>
                  <a:lnTo>
                    <a:pt x="141300" y="492188"/>
                  </a:lnTo>
                  <a:lnTo>
                    <a:pt x="140385" y="492760"/>
                  </a:lnTo>
                  <a:lnTo>
                    <a:pt x="136080" y="492760"/>
                  </a:lnTo>
                  <a:lnTo>
                    <a:pt x="136245" y="490220"/>
                  </a:lnTo>
                  <a:lnTo>
                    <a:pt x="137020" y="488950"/>
                  </a:lnTo>
                  <a:lnTo>
                    <a:pt x="143230" y="488950"/>
                  </a:lnTo>
                  <a:lnTo>
                    <a:pt x="143230" y="486410"/>
                  </a:lnTo>
                  <a:lnTo>
                    <a:pt x="140817" y="486410"/>
                  </a:lnTo>
                  <a:lnTo>
                    <a:pt x="139915" y="485140"/>
                  </a:lnTo>
                  <a:lnTo>
                    <a:pt x="138874" y="482600"/>
                  </a:lnTo>
                  <a:lnTo>
                    <a:pt x="141757" y="480060"/>
                  </a:lnTo>
                  <a:lnTo>
                    <a:pt x="142938" y="480060"/>
                  </a:lnTo>
                  <a:lnTo>
                    <a:pt x="145186" y="477520"/>
                  </a:lnTo>
                  <a:lnTo>
                    <a:pt x="146354" y="477520"/>
                  </a:lnTo>
                  <a:lnTo>
                    <a:pt x="148120" y="478790"/>
                  </a:lnTo>
                  <a:lnTo>
                    <a:pt x="148120" y="469785"/>
                  </a:lnTo>
                  <a:lnTo>
                    <a:pt x="144284" y="467207"/>
                  </a:lnTo>
                  <a:lnTo>
                    <a:pt x="144284" y="477520"/>
                  </a:lnTo>
                  <a:lnTo>
                    <a:pt x="142836" y="478790"/>
                  </a:lnTo>
                  <a:lnTo>
                    <a:pt x="140614" y="478790"/>
                  </a:lnTo>
                  <a:lnTo>
                    <a:pt x="139077" y="480060"/>
                  </a:lnTo>
                  <a:lnTo>
                    <a:pt x="135890" y="482600"/>
                  </a:lnTo>
                  <a:lnTo>
                    <a:pt x="135724" y="482600"/>
                  </a:lnTo>
                  <a:lnTo>
                    <a:pt x="136791" y="485140"/>
                  </a:lnTo>
                  <a:lnTo>
                    <a:pt x="136944" y="485140"/>
                  </a:lnTo>
                  <a:lnTo>
                    <a:pt x="137121" y="486410"/>
                  </a:lnTo>
                  <a:lnTo>
                    <a:pt x="135801" y="486956"/>
                  </a:lnTo>
                  <a:lnTo>
                    <a:pt x="135801" y="490220"/>
                  </a:lnTo>
                  <a:lnTo>
                    <a:pt x="134708" y="491490"/>
                  </a:lnTo>
                  <a:lnTo>
                    <a:pt x="134175" y="491490"/>
                  </a:lnTo>
                  <a:lnTo>
                    <a:pt x="132600" y="492760"/>
                  </a:lnTo>
                  <a:lnTo>
                    <a:pt x="131711" y="492760"/>
                  </a:lnTo>
                  <a:lnTo>
                    <a:pt x="131711" y="501650"/>
                  </a:lnTo>
                  <a:lnTo>
                    <a:pt x="131305" y="501650"/>
                  </a:lnTo>
                  <a:lnTo>
                    <a:pt x="129336" y="502920"/>
                  </a:lnTo>
                  <a:lnTo>
                    <a:pt x="127812" y="502920"/>
                  </a:lnTo>
                  <a:lnTo>
                    <a:pt x="127088" y="501650"/>
                  </a:lnTo>
                  <a:lnTo>
                    <a:pt x="125006" y="501650"/>
                  </a:lnTo>
                  <a:lnTo>
                    <a:pt x="124663" y="499110"/>
                  </a:lnTo>
                  <a:lnTo>
                    <a:pt x="124333" y="495300"/>
                  </a:lnTo>
                  <a:lnTo>
                    <a:pt x="124701" y="494030"/>
                  </a:lnTo>
                  <a:lnTo>
                    <a:pt x="127266" y="494030"/>
                  </a:lnTo>
                  <a:lnTo>
                    <a:pt x="128676" y="495300"/>
                  </a:lnTo>
                  <a:lnTo>
                    <a:pt x="129400" y="495300"/>
                  </a:lnTo>
                  <a:lnTo>
                    <a:pt x="130302" y="496570"/>
                  </a:lnTo>
                  <a:lnTo>
                    <a:pt x="130962" y="499110"/>
                  </a:lnTo>
                  <a:lnTo>
                    <a:pt x="131711" y="501650"/>
                  </a:lnTo>
                  <a:lnTo>
                    <a:pt x="131711" y="492760"/>
                  </a:lnTo>
                  <a:lnTo>
                    <a:pt x="131470" y="492760"/>
                  </a:lnTo>
                  <a:lnTo>
                    <a:pt x="130390" y="491490"/>
                  </a:lnTo>
                  <a:lnTo>
                    <a:pt x="130505" y="490220"/>
                  </a:lnTo>
                  <a:lnTo>
                    <a:pt x="131025" y="488950"/>
                  </a:lnTo>
                  <a:lnTo>
                    <a:pt x="135445" y="488950"/>
                  </a:lnTo>
                  <a:lnTo>
                    <a:pt x="135801" y="490220"/>
                  </a:lnTo>
                  <a:lnTo>
                    <a:pt x="135801" y="486956"/>
                  </a:lnTo>
                  <a:lnTo>
                    <a:pt x="133985" y="487680"/>
                  </a:lnTo>
                  <a:lnTo>
                    <a:pt x="130594" y="486410"/>
                  </a:lnTo>
                  <a:lnTo>
                    <a:pt x="129184" y="481469"/>
                  </a:lnTo>
                  <a:lnTo>
                    <a:pt x="129184" y="491490"/>
                  </a:lnTo>
                  <a:lnTo>
                    <a:pt x="128498" y="491490"/>
                  </a:lnTo>
                  <a:lnTo>
                    <a:pt x="126136" y="492760"/>
                  </a:lnTo>
                  <a:lnTo>
                    <a:pt x="124269" y="492760"/>
                  </a:lnTo>
                  <a:lnTo>
                    <a:pt x="124434" y="490220"/>
                  </a:lnTo>
                  <a:lnTo>
                    <a:pt x="124853" y="488950"/>
                  </a:lnTo>
                  <a:lnTo>
                    <a:pt x="129146" y="488950"/>
                  </a:lnTo>
                  <a:lnTo>
                    <a:pt x="129184" y="491490"/>
                  </a:lnTo>
                  <a:lnTo>
                    <a:pt x="129184" y="481469"/>
                  </a:lnTo>
                  <a:lnTo>
                    <a:pt x="129146" y="481330"/>
                  </a:lnTo>
                  <a:lnTo>
                    <a:pt x="133769" y="478790"/>
                  </a:lnTo>
                  <a:lnTo>
                    <a:pt x="137236" y="477520"/>
                  </a:lnTo>
                  <a:lnTo>
                    <a:pt x="142138" y="474980"/>
                  </a:lnTo>
                  <a:lnTo>
                    <a:pt x="143065" y="476250"/>
                  </a:lnTo>
                  <a:lnTo>
                    <a:pt x="144233" y="477520"/>
                  </a:lnTo>
                  <a:lnTo>
                    <a:pt x="144284" y="467207"/>
                  </a:lnTo>
                  <a:lnTo>
                    <a:pt x="138950" y="463638"/>
                  </a:lnTo>
                  <a:lnTo>
                    <a:pt x="138950" y="472440"/>
                  </a:lnTo>
                  <a:lnTo>
                    <a:pt x="138506" y="473710"/>
                  </a:lnTo>
                  <a:lnTo>
                    <a:pt x="134086" y="473710"/>
                  </a:lnTo>
                  <a:lnTo>
                    <a:pt x="134086" y="477520"/>
                  </a:lnTo>
                  <a:lnTo>
                    <a:pt x="132029" y="478790"/>
                  </a:lnTo>
                  <a:lnTo>
                    <a:pt x="130149" y="478790"/>
                  </a:lnTo>
                  <a:lnTo>
                    <a:pt x="126428" y="481330"/>
                  </a:lnTo>
                  <a:lnTo>
                    <a:pt x="126288" y="481330"/>
                  </a:lnTo>
                  <a:lnTo>
                    <a:pt x="127800" y="485140"/>
                  </a:lnTo>
                  <a:lnTo>
                    <a:pt x="127647" y="485140"/>
                  </a:lnTo>
                  <a:lnTo>
                    <a:pt x="125793" y="486410"/>
                  </a:lnTo>
                  <a:lnTo>
                    <a:pt x="124841" y="486410"/>
                  </a:lnTo>
                  <a:lnTo>
                    <a:pt x="122923" y="484479"/>
                  </a:lnTo>
                  <a:lnTo>
                    <a:pt x="122923" y="488950"/>
                  </a:lnTo>
                  <a:lnTo>
                    <a:pt x="122694" y="491490"/>
                  </a:lnTo>
                  <a:lnTo>
                    <a:pt x="122364" y="491744"/>
                  </a:lnTo>
                  <a:lnTo>
                    <a:pt x="122364" y="501650"/>
                  </a:lnTo>
                  <a:lnTo>
                    <a:pt x="120624" y="502920"/>
                  </a:lnTo>
                  <a:lnTo>
                    <a:pt x="118795" y="502920"/>
                  </a:lnTo>
                  <a:lnTo>
                    <a:pt x="116598" y="501650"/>
                  </a:lnTo>
                  <a:lnTo>
                    <a:pt x="116243" y="501650"/>
                  </a:lnTo>
                  <a:lnTo>
                    <a:pt x="115341" y="499110"/>
                  </a:lnTo>
                  <a:lnTo>
                    <a:pt x="115303" y="495300"/>
                  </a:lnTo>
                  <a:lnTo>
                    <a:pt x="115760" y="495300"/>
                  </a:lnTo>
                  <a:lnTo>
                    <a:pt x="118808" y="494030"/>
                  </a:lnTo>
                  <a:lnTo>
                    <a:pt x="119202" y="494030"/>
                  </a:lnTo>
                  <a:lnTo>
                    <a:pt x="122364" y="501650"/>
                  </a:lnTo>
                  <a:lnTo>
                    <a:pt x="122364" y="491744"/>
                  </a:lnTo>
                  <a:lnTo>
                    <a:pt x="121031" y="492760"/>
                  </a:lnTo>
                  <a:lnTo>
                    <a:pt x="117906" y="491490"/>
                  </a:lnTo>
                  <a:lnTo>
                    <a:pt x="118364" y="488950"/>
                  </a:lnTo>
                  <a:lnTo>
                    <a:pt x="122923" y="488950"/>
                  </a:lnTo>
                  <a:lnTo>
                    <a:pt x="122923" y="484479"/>
                  </a:lnTo>
                  <a:lnTo>
                    <a:pt x="122326" y="483870"/>
                  </a:lnTo>
                  <a:lnTo>
                    <a:pt x="121412" y="482600"/>
                  </a:lnTo>
                  <a:lnTo>
                    <a:pt x="120942" y="480060"/>
                  </a:lnTo>
                  <a:lnTo>
                    <a:pt x="121208" y="480060"/>
                  </a:lnTo>
                  <a:lnTo>
                    <a:pt x="124891" y="477520"/>
                  </a:lnTo>
                  <a:lnTo>
                    <a:pt x="127876" y="476250"/>
                  </a:lnTo>
                  <a:lnTo>
                    <a:pt x="132321" y="474980"/>
                  </a:lnTo>
                  <a:lnTo>
                    <a:pt x="133083" y="476250"/>
                  </a:lnTo>
                  <a:lnTo>
                    <a:pt x="134086" y="477520"/>
                  </a:lnTo>
                  <a:lnTo>
                    <a:pt x="134086" y="473710"/>
                  </a:lnTo>
                  <a:lnTo>
                    <a:pt x="129146" y="473710"/>
                  </a:lnTo>
                  <a:lnTo>
                    <a:pt x="128714" y="469900"/>
                  </a:lnTo>
                  <a:lnTo>
                    <a:pt x="130505" y="469900"/>
                  </a:lnTo>
                  <a:lnTo>
                    <a:pt x="130505" y="467360"/>
                  </a:lnTo>
                  <a:lnTo>
                    <a:pt x="127584" y="467360"/>
                  </a:lnTo>
                  <a:lnTo>
                    <a:pt x="125907" y="463550"/>
                  </a:lnTo>
                  <a:lnTo>
                    <a:pt x="122732" y="461010"/>
                  </a:lnTo>
                  <a:lnTo>
                    <a:pt x="121589" y="457200"/>
                  </a:lnTo>
                  <a:lnTo>
                    <a:pt x="122440" y="454660"/>
                  </a:lnTo>
                  <a:lnTo>
                    <a:pt x="119532" y="454660"/>
                  </a:lnTo>
                  <a:lnTo>
                    <a:pt x="118059" y="453390"/>
                  </a:lnTo>
                  <a:lnTo>
                    <a:pt x="114185" y="453390"/>
                  </a:lnTo>
                  <a:lnTo>
                    <a:pt x="112979" y="452120"/>
                  </a:lnTo>
                  <a:lnTo>
                    <a:pt x="112064" y="450850"/>
                  </a:lnTo>
                  <a:lnTo>
                    <a:pt x="112407" y="448310"/>
                  </a:lnTo>
                  <a:lnTo>
                    <a:pt x="110782" y="447040"/>
                  </a:lnTo>
                  <a:lnTo>
                    <a:pt x="110528" y="447040"/>
                  </a:lnTo>
                  <a:lnTo>
                    <a:pt x="109207" y="444500"/>
                  </a:lnTo>
                  <a:lnTo>
                    <a:pt x="108292" y="441960"/>
                  </a:lnTo>
                  <a:lnTo>
                    <a:pt x="108165" y="436880"/>
                  </a:lnTo>
                  <a:lnTo>
                    <a:pt x="108369" y="436880"/>
                  </a:lnTo>
                  <a:lnTo>
                    <a:pt x="112979" y="435610"/>
                  </a:lnTo>
                  <a:lnTo>
                    <a:pt x="120396" y="435610"/>
                  </a:lnTo>
                  <a:lnTo>
                    <a:pt x="120713" y="438150"/>
                  </a:lnTo>
                  <a:lnTo>
                    <a:pt x="118529" y="438150"/>
                  </a:lnTo>
                  <a:lnTo>
                    <a:pt x="118529" y="439420"/>
                  </a:lnTo>
                  <a:lnTo>
                    <a:pt x="121069" y="440690"/>
                  </a:lnTo>
                  <a:lnTo>
                    <a:pt x="121589" y="444500"/>
                  </a:lnTo>
                  <a:lnTo>
                    <a:pt x="122758" y="449580"/>
                  </a:lnTo>
                  <a:lnTo>
                    <a:pt x="125768" y="453390"/>
                  </a:lnTo>
                  <a:lnTo>
                    <a:pt x="123913" y="453390"/>
                  </a:lnTo>
                  <a:lnTo>
                    <a:pt x="123825" y="454660"/>
                  </a:lnTo>
                  <a:lnTo>
                    <a:pt x="124891" y="455930"/>
                  </a:lnTo>
                  <a:lnTo>
                    <a:pt x="125831" y="455930"/>
                  </a:lnTo>
                  <a:lnTo>
                    <a:pt x="126733" y="454660"/>
                  </a:lnTo>
                  <a:lnTo>
                    <a:pt x="131762" y="462280"/>
                  </a:lnTo>
                  <a:lnTo>
                    <a:pt x="133616" y="466090"/>
                  </a:lnTo>
                  <a:lnTo>
                    <a:pt x="136448" y="469900"/>
                  </a:lnTo>
                  <a:lnTo>
                    <a:pt x="138696" y="472440"/>
                  </a:lnTo>
                  <a:lnTo>
                    <a:pt x="138950" y="472440"/>
                  </a:lnTo>
                  <a:lnTo>
                    <a:pt x="138950" y="463638"/>
                  </a:lnTo>
                  <a:lnTo>
                    <a:pt x="138823" y="463550"/>
                  </a:lnTo>
                  <a:lnTo>
                    <a:pt x="132867" y="454660"/>
                  </a:lnTo>
                  <a:lnTo>
                    <a:pt x="128625" y="448310"/>
                  </a:lnTo>
                  <a:lnTo>
                    <a:pt x="124917" y="429260"/>
                  </a:lnTo>
                  <a:lnTo>
                    <a:pt x="128790" y="411480"/>
                  </a:lnTo>
                  <a:lnTo>
                    <a:pt x="139166" y="396240"/>
                  </a:lnTo>
                  <a:lnTo>
                    <a:pt x="141071" y="394970"/>
                  </a:lnTo>
                  <a:lnTo>
                    <a:pt x="148666" y="389890"/>
                  </a:lnTo>
                  <a:lnTo>
                    <a:pt x="150558" y="388620"/>
                  </a:lnTo>
                  <a:lnTo>
                    <a:pt x="152450" y="387350"/>
                  </a:lnTo>
                  <a:lnTo>
                    <a:pt x="154355" y="386080"/>
                  </a:lnTo>
                  <a:lnTo>
                    <a:pt x="172631" y="382270"/>
                  </a:lnTo>
                  <a:lnTo>
                    <a:pt x="191173" y="386080"/>
                  </a:lnTo>
                  <a:lnTo>
                    <a:pt x="206324" y="396240"/>
                  </a:lnTo>
                  <a:lnTo>
                    <a:pt x="216535" y="411480"/>
                  </a:lnTo>
                  <a:lnTo>
                    <a:pt x="220268" y="430530"/>
                  </a:lnTo>
                  <a:lnTo>
                    <a:pt x="220268" y="404672"/>
                  </a:lnTo>
                  <a:lnTo>
                    <a:pt x="219557" y="405130"/>
                  </a:lnTo>
                  <a:lnTo>
                    <a:pt x="218668" y="401320"/>
                  </a:lnTo>
                  <a:lnTo>
                    <a:pt x="219735" y="401320"/>
                  </a:lnTo>
                  <a:lnTo>
                    <a:pt x="219481" y="400050"/>
                  </a:lnTo>
                  <a:lnTo>
                    <a:pt x="219227" y="400050"/>
                  </a:lnTo>
                  <a:lnTo>
                    <a:pt x="219138" y="398780"/>
                  </a:lnTo>
                  <a:lnTo>
                    <a:pt x="217424" y="398780"/>
                  </a:lnTo>
                  <a:lnTo>
                    <a:pt x="216408" y="397510"/>
                  </a:lnTo>
                  <a:lnTo>
                    <a:pt x="215226" y="394970"/>
                  </a:lnTo>
                  <a:lnTo>
                    <a:pt x="215303" y="393700"/>
                  </a:lnTo>
                  <a:lnTo>
                    <a:pt x="213575" y="393700"/>
                  </a:lnTo>
                  <a:lnTo>
                    <a:pt x="212623" y="392430"/>
                  </a:lnTo>
                  <a:lnTo>
                    <a:pt x="228841" y="392430"/>
                  </a:lnTo>
                  <a:lnTo>
                    <a:pt x="228828" y="393700"/>
                  </a:lnTo>
                  <a:lnTo>
                    <a:pt x="227317" y="393700"/>
                  </a:lnTo>
                  <a:lnTo>
                    <a:pt x="227863" y="394970"/>
                  </a:lnTo>
                  <a:lnTo>
                    <a:pt x="227888" y="396240"/>
                  </a:lnTo>
                  <a:lnTo>
                    <a:pt x="229565" y="396240"/>
                  </a:lnTo>
                  <a:lnTo>
                    <a:pt x="229895" y="398780"/>
                  </a:lnTo>
                  <a:lnTo>
                    <a:pt x="229895" y="382270"/>
                  </a:lnTo>
                  <a:lnTo>
                    <a:pt x="229781" y="388620"/>
                  </a:lnTo>
                  <a:lnTo>
                    <a:pt x="229438" y="388620"/>
                  </a:lnTo>
                  <a:lnTo>
                    <a:pt x="227050" y="389890"/>
                  </a:lnTo>
                  <a:lnTo>
                    <a:pt x="224320" y="389890"/>
                  </a:lnTo>
                  <a:lnTo>
                    <a:pt x="223888" y="388620"/>
                  </a:lnTo>
                  <a:lnTo>
                    <a:pt x="223659" y="387350"/>
                  </a:lnTo>
                  <a:lnTo>
                    <a:pt x="223304" y="384810"/>
                  </a:lnTo>
                  <a:lnTo>
                    <a:pt x="222351" y="383540"/>
                  </a:lnTo>
                  <a:lnTo>
                    <a:pt x="220230" y="382270"/>
                  </a:lnTo>
                  <a:lnTo>
                    <a:pt x="220218" y="388620"/>
                  </a:lnTo>
                  <a:lnTo>
                    <a:pt x="220002" y="389890"/>
                  </a:lnTo>
                  <a:lnTo>
                    <a:pt x="214274" y="389890"/>
                  </a:lnTo>
                  <a:lnTo>
                    <a:pt x="214274" y="388620"/>
                  </a:lnTo>
                  <a:lnTo>
                    <a:pt x="214363" y="386080"/>
                  </a:lnTo>
                  <a:lnTo>
                    <a:pt x="213982" y="384810"/>
                  </a:lnTo>
                  <a:lnTo>
                    <a:pt x="212013" y="383540"/>
                  </a:lnTo>
                  <a:lnTo>
                    <a:pt x="211289" y="382625"/>
                  </a:lnTo>
                  <a:lnTo>
                    <a:pt x="211289" y="388620"/>
                  </a:lnTo>
                  <a:lnTo>
                    <a:pt x="211226" y="389890"/>
                  </a:lnTo>
                  <a:lnTo>
                    <a:pt x="206133" y="389890"/>
                  </a:lnTo>
                  <a:lnTo>
                    <a:pt x="205574" y="388620"/>
                  </a:lnTo>
                  <a:lnTo>
                    <a:pt x="205778" y="386080"/>
                  </a:lnTo>
                  <a:lnTo>
                    <a:pt x="205892" y="384810"/>
                  </a:lnTo>
                  <a:lnTo>
                    <a:pt x="204825" y="383540"/>
                  </a:lnTo>
                  <a:lnTo>
                    <a:pt x="202615" y="382384"/>
                  </a:lnTo>
                  <a:lnTo>
                    <a:pt x="202615" y="386080"/>
                  </a:lnTo>
                  <a:lnTo>
                    <a:pt x="202209" y="386080"/>
                  </a:lnTo>
                  <a:lnTo>
                    <a:pt x="200050" y="384810"/>
                  </a:lnTo>
                  <a:lnTo>
                    <a:pt x="197751" y="382270"/>
                  </a:lnTo>
                  <a:lnTo>
                    <a:pt x="194729" y="382270"/>
                  </a:lnTo>
                  <a:lnTo>
                    <a:pt x="194602" y="381000"/>
                  </a:lnTo>
                  <a:lnTo>
                    <a:pt x="198221" y="381000"/>
                  </a:lnTo>
                  <a:lnTo>
                    <a:pt x="201790" y="383540"/>
                  </a:lnTo>
                  <a:lnTo>
                    <a:pt x="202615" y="386080"/>
                  </a:lnTo>
                  <a:lnTo>
                    <a:pt x="202615" y="382384"/>
                  </a:lnTo>
                  <a:lnTo>
                    <a:pt x="202399" y="382270"/>
                  </a:lnTo>
                  <a:lnTo>
                    <a:pt x="202006" y="381000"/>
                  </a:lnTo>
                  <a:lnTo>
                    <a:pt x="201371" y="381000"/>
                  </a:lnTo>
                  <a:lnTo>
                    <a:pt x="203073" y="379730"/>
                  </a:lnTo>
                  <a:lnTo>
                    <a:pt x="204457" y="379730"/>
                  </a:lnTo>
                  <a:lnTo>
                    <a:pt x="208648" y="382270"/>
                  </a:lnTo>
                  <a:lnTo>
                    <a:pt x="210350" y="384810"/>
                  </a:lnTo>
                  <a:lnTo>
                    <a:pt x="211289" y="388620"/>
                  </a:lnTo>
                  <a:lnTo>
                    <a:pt x="211289" y="382625"/>
                  </a:lnTo>
                  <a:lnTo>
                    <a:pt x="211010" y="382270"/>
                  </a:lnTo>
                  <a:lnTo>
                    <a:pt x="209765" y="381000"/>
                  </a:lnTo>
                  <a:lnTo>
                    <a:pt x="214172" y="381000"/>
                  </a:lnTo>
                  <a:lnTo>
                    <a:pt x="217716" y="383540"/>
                  </a:lnTo>
                  <a:lnTo>
                    <a:pt x="219036" y="386080"/>
                  </a:lnTo>
                  <a:lnTo>
                    <a:pt x="220218" y="388620"/>
                  </a:lnTo>
                  <a:lnTo>
                    <a:pt x="220218" y="382244"/>
                  </a:lnTo>
                  <a:lnTo>
                    <a:pt x="219710" y="381000"/>
                  </a:lnTo>
                  <a:lnTo>
                    <a:pt x="224726" y="381000"/>
                  </a:lnTo>
                  <a:lnTo>
                    <a:pt x="227291" y="384810"/>
                  </a:lnTo>
                  <a:lnTo>
                    <a:pt x="228219" y="386080"/>
                  </a:lnTo>
                  <a:lnTo>
                    <a:pt x="229781" y="388620"/>
                  </a:lnTo>
                  <a:lnTo>
                    <a:pt x="229781" y="382270"/>
                  </a:lnTo>
                  <a:lnTo>
                    <a:pt x="229781" y="381000"/>
                  </a:lnTo>
                  <a:lnTo>
                    <a:pt x="234416" y="381000"/>
                  </a:lnTo>
                  <a:lnTo>
                    <a:pt x="236016" y="383540"/>
                  </a:lnTo>
                  <a:lnTo>
                    <a:pt x="238912" y="387350"/>
                  </a:lnTo>
                  <a:lnTo>
                    <a:pt x="239687" y="387350"/>
                  </a:lnTo>
                  <a:lnTo>
                    <a:pt x="239687" y="382993"/>
                  </a:lnTo>
                  <a:lnTo>
                    <a:pt x="239280" y="382270"/>
                  </a:lnTo>
                  <a:lnTo>
                    <a:pt x="244309" y="382270"/>
                  </a:lnTo>
                  <a:lnTo>
                    <a:pt x="247243" y="383540"/>
                  </a:lnTo>
                  <a:lnTo>
                    <a:pt x="249326" y="386080"/>
                  </a:lnTo>
                  <a:lnTo>
                    <a:pt x="249516" y="389890"/>
                  </a:lnTo>
                  <a:lnTo>
                    <a:pt x="249516" y="384175"/>
                  </a:lnTo>
                  <a:lnTo>
                    <a:pt x="249123" y="383540"/>
                  </a:lnTo>
                  <a:lnTo>
                    <a:pt x="249110" y="382270"/>
                  </a:lnTo>
                  <a:lnTo>
                    <a:pt x="251155" y="381000"/>
                  </a:lnTo>
                  <a:lnTo>
                    <a:pt x="253923" y="382270"/>
                  </a:lnTo>
                  <a:lnTo>
                    <a:pt x="256032" y="384810"/>
                  </a:lnTo>
                  <a:lnTo>
                    <a:pt x="256654" y="387350"/>
                  </a:lnTo>
                  <a:lnTo>
                    <a:pt x="257517" y="389890"/>
                  </a:lnTo>
                  <a:lnTo>
                    <a:pt x="257517" y="383717"/>
                  </a:lnTo>
                  <a:lnTo>
                    <a:pt x="257416" y="383540"/>
                  </a:lnTo>
                  <a:lnTo>
                    <a:pt x="259880" y="382270"/>
                  </a:lnTo>
                  <a:lnTo>
                    <a:pt x="261810" y="383540"/>
                  </a:lnTo>
                  <a:lnTo>
                    <a:pt x="264210" y="387350"/>
                  </a:lnTo>
                  <a:lnTo>
                    <a:pt x="265353" y="388620"/>
                  </a:lnTo>
                  <a:lnTo>
                    <a:pt x="266725" y="391160"/>
                  </a:lnTo>
                  <a:lnTo>
                    <a:pt x="267131" y="391160"/>
                  </a:lnTo>
                  <a:lnTo>
                    <a:pt x="267131" y="386080"/>
                  </a:lnTo>
                  <a:lnTo>
                    <a:pt x="266153" y="386080"/>
                  </a:lnTo>
                  <a:lnTo>
                    <a:pt x="265861" y="383540"/>
                  </a:lnTo>
                  <a:lnTo>
                    <a:pt x="270484" y="383540"/>
                  </a:lnTo>
                  <a:lnTo>
                    <a:pt x="273621" y="386080"/>
                  </a:lnTo>
                  <a:lnTo>
                    <a:pt x="274358" y="387350"/>
                  </a:lnTo>
                  <a:lnTo>
                    <a:pt x="275336" y="389890"/>
                  </a:lnTo>
                  <a:lnTo>
                    <a:pt x="275336" y="372440"/>
                  </a:lnTo>
                  <a:lnTo>
                    <a:pt x="273837" y="371449"/>
                  </a:lnTo>
                  <a:lnTo>
                    <a:pt x="273837" y="377190"/>
                  </a:lnTo>
                  <a:lnTo>
                    <a:pt x="273596" y="379730"/>
                  </a:lnTo>
                  <a:lnTo>
                    <a:pt x="273151" y="381000"/>
                  </a:lnTo>
                  <a:lnTo>
                    <a:pt x="271551" y="382270"/>
                  </a:lnTo>
                  <a:lnTo>
                    <a:pt x="270649" y="381000"/>
                  </a:lnTo>
                  <a:lnTo>
                    <a:pt x="270649" y="378460"/>
                  </a:lnTo>
                  <a:lnTo>
                    <a:pt x="270637" y="377190"/>
                  </a:lnTo>
                  <a:lnTo>
                    <a:pt x="269303" y="376161"/>
                  </a:lnTo>
                  <a:lnTo>
                    <a:pt x="269303" y="379730"/>
                  </a:lnTo>
                  <a:lnTo>
                    <a:pt x="269265" y="381000"/>
                  </a:lnTo>
                  <a:lnTo>
                    <a:pt x="268693" y="382270"/>
                  </a:lnTo>
                  <a:lnTo>
                    <a:pt x="267525" y="382270"/>
                  </a:lnTo>
                  <a:lnTo>
                    <a:pt x="266852" y="381000"/>
                  </a:lnTo>
                  <a:lnTo>
                    <a:pt x="266865" y="379730"/>
                  </a:lnTo>
                  <a:lnTo>
                    <a:pt x="267106" y="379730"/>
                  </a:lnTo>
                  <a:lnTo>
                    <a:pt x="268554" y="378460"/>
                  </a:lnTo>
                  <a:lnTo>
                    <a:pt x="269303" y="379730"/>
                  </a:lnTo>
                  <a:lnTo>
                    <a:pt x="269303" y="376161"/>
                  </a:lnTo>
                  <a:lnTo>
                    <a:pt x="268998" y="375920"/>
                  </a:lnTo>
                  <a:lnTo>
                    <a:pt x="266052" y="377190"/>
                  </a:lnTo>
                  <a:lnTo>
                    <a:pt x="265569" y="377190"/>
                  </a:lnTo>
                  <a:lnTo>
                    <a:pt x="265049" y="378460"/>
                  </a:lnTo>
                  <a:lnTo>
                    <a:pt x="264934" y="379730"/>
                  </a:lnTo>
                  <a:lnTo>
                    <a:pt x="264528" y="379730"/>
                  </a:lnTo>
                  <a:lnTo>
                    <a:pt x="264096" y="381000"/>
                  </a:lnTo>
                  <a:lnTo>
                    <a:pt x="263499" y="379730"/>
                  </a:lnTo>
                  <a:lnTo>
                    <a:pt x="263029" y="379730"/>
                  </a:lnTo>
                  <a:lnTo>
                    <a:pt x="262432" y="378460"/>
                  </a:lnTo>
                  <a:lnTo>
                    <a:pt x="262496" y="377190"/>
                  </a:lnTo>
                  <a:lnTo>
                    <a:pt x="263728" y="375920"/>
                  </a:lnTo>
                  <a:lnTo>
                    <a:pt x="263753" y="374650"/>
                  </a:lnTo>
                  <a:lnTo>
                    <a:pt x="263232" y="372110"/>
                  </a:lnTo>
                  <a:lnTo>
                    <a:pt x="262496" y="369570"/>
                  </a:lnTo>
                  <a:lnTo>
                    <a:pt x="260769" y="365760"/>
                  </a:lnTo>
                  <a:lnTo>
                    <a:pt x="258940" y="365760"/>
                  </a:lnTo>
                  <a:lnTo>
                    <a:pt x="259080" y="367030"/>
                  </a:lnTo>
                  <a:lnTo>
                    <a:pt x="259765" y="369570"/>
                  </a:lnTo>
                  <a:lnTo>
                    <a:pt x="259981" y="372110"/>
                  </a:lnTo>
                  <a:lnTo>
                    <a:pt x="259181" y="374650"/>
                  </a:lnTo>
                  <a:lnTo>
                    <a:pt x="259207" y="375920"/>
                  </a:lnTo>
                  <a:lnTo>
                    <a:pt x="258559" y="378460"/>
                  </a:lnTo>
                  <a:lnTo>
                    <a:pt x="257454" y="379730"/>
                  </a:lnTo>
                  <a:lnTo>
                    <a:pt x="253847" y="378460"/>
                  </a:lnTo>
                  <a:lnTo>
                    <a:pt x="252552" y="377190"/>
                  </a:lnTo>
                  <a:lnTo>
                    <a:pt x="250291" y="374650"/>
                  </a:lnTo>
                  <a:lnTo>
                    <a:pt x="246824" y="369570"/>
                  </a:lnTo>
                  <a:lnTo>
                    <a:pt x="245249" y="367030"/>
                  </a:lnTo>
                  <a:lnTo>
                    <a:pt x="244462" y="365760"/>
                  </a:lnTo>
                  <a:lnTo>
                    <a:pt x="244081" y="365760"/>
                  </a:lnTo>
                  <a:lnTo>
                    <a:pt x="243763" y="364490"/>
                  </a:lnTo>
                  <a:lnTo>
                    <a:pt x="243357" y="362839"/>
                  </a:lnTo>
                  <a:lnTo>
                    <a:pt x="243357" y="377190"/>
                  </a:lnTo>
                  <a:lnTo>
                    <a:pt x="242023" y="378460"/>
                  </a:lnTo>
                  <a:lnTo>
                    <a:pt x="239166" y="378460"/>
                  </a:lnTo>
                  <a:lnTo>
                    <a:pt x="238899" y="377190"/>
                  </a:lnTo>
                  <a:lnTo>
                    <a:pt x="239052" y="375920"/>
                  </a:lnTo>
                  <a:lnTo>
                    <a:pt x="239598" y="374650"/>
                  </a:lnTo>
                  <a:lnTo>
                    <a:pt x="239585" y="373380"/>
                  </a:lnTo>
                  <a:lnTo>
                    <a:pt x="238379" y="369570"/>
                  </a:lnTo>
                  <a:lnTo>
                    <a:pt x="237896" y="368300"/>
                  </a:lnTo>
                  <a:lnTo>
                    <a:pt x="237655" y="367030"/>
                  </a:lnTo>
                  <a:lnTo>
                    <a:pt x="238734" y="367030"/>
                  </a:lnTo>
                  <a:lnTo>
                    <a:pt x="240893" y="369570"/>
                  </a:lnTo>
                  <a:lnTo>
                    <a:pt x="242341" y="372110"/>
                  </a:lnTo>
                  <a:lnTo>
                    <a:pt x="243357" y="377190"/>
                  </a:lnTo>
                  <a:lnTo>
                    <a:pt x="243357" y="362839"/>
                  </a:lnTo>
                  <a:lnTo>
                    <a:pt x="243141" y="361950"/>
                  </a:lnTo>
                  <a:lnTo>
                    <a:pt x="241579" y="358140"/>
                  </a:lnTo>
                  <a:lnTo>
                    <a:pt x="238366" y="354330"/>
                  </a:lnTo>
                  <a:lnTo>
                    <a:pt x="238061" y="354330"/>
                  </a:lnTo>
                  <a:lnTo>
                    <a:pt x="238086" y="350520"/>
                  </a:lnTo>
                  <a:lnTo>
                    <a:pt x="238099" y="349250"/>
                  </a:lnTo>
                  <a:lnTo>
                    <a:pt x="238036" y="346710"/>
                  </a:lnTo>
                  <a:lnTo>
                    <a:pt x="237871" y="345440"/>
                  </a:lnTo>
                  <a:lnTo>
                    <a:pt x="237286" y="344982"/>
                  </a:lnTo>
                  <a:lnTo>
                    <a:pt x="237286" y="358140"/>
                  </a:lnTo>
                  <a:lnTo>
                    <a:pt x="237210" y="361950"/>
                  </a:lnTo>
                  <a:lnTo>
                    <a:pt x="237007" y="363220"/>
                  </a:lnTo>
                  <a:lnTo>
                    <a:pt x="236601" y="364490"/>
                  </a:lnTo>
                  <a:lnTo>
                    <a:pt x="236397" y="364490"/>
                  </a:lnTo>
                  <a:lnTo>
                    <a:pt x="236397" y="375920"/>
                  </a:lnTo>
                  <a:lnTo>
                    <a:pt x="236347" y="377190"/>
                  </a:lnTo>
                  <a:lnTo>
                    <a:pt x="236067" y="378460"/>
                  </a:lnTo>
                  <a:lnTo>
                    <a:pt x="235318" y="378460"/>
                  </a:lnTo>
                  <a:lnTo>
                    <a:pt x="233324" y="374650"/>
                  </a:lnTo>
                  <a:lnTo>
                    <a:pt x="233349" y="372110"/>
                  </a:lnTo>
                  <a:lnTo>
                    <a:pt x="233718" y="372110"/>
                  </a:lnTo>
                  <a:lnTo>
                    <a:pt x="233972" y="370840"/>
                  </a:lnTo>
                  <a:lnTo>
                    <a:pt x="235026" y="370840"/>
                  </a:lnTo>
                  <a:lnTo>
                    <a:pt x="235356" y="372110"/>
                  </a:lnTo>
                  <a:lnTo>
                    <a:pt x="235864" y="373380"/>
                  </a:lnTo>
                  <a:lnTo>
                    <a:pt x="236397" y="375920"/>
                  </a:lnTo>
                  <a:lnTo>
                    <a:pt x="236397" y="364490"/>
                  </a:lnTo>
                  <a:lnTo>
                    <a:pt x="234950" y="364490"/>
                  </a:lnTo>
                  <a:lnTo>
                    <a:pt x="234899" y="363220"/>
                  </a:lnTo>
                  <a:lnTo>
                    <a:pt x="235077" y="361950"/>
                  </a:lnTo>
                  <a:lnTo>
                    <a:pt x="235724" y="360680"/>
                  </a:lnTo>
                  <a:lnTo>
                    <a:pt x="235712" y="359410"/>
                  </a:lnTo>
                  <a:lnTo>
                    <a:pt x="234823" y="356870"/>
                  </a:lnTo>
                  <a:lnTo>
                    <a:pt x="234556" y="355600"/>
                  </a:lnTo>
                  <a:lnTo>
                    <a:pt x="234403" y="355600"/>
                  </a:lnTo>
                  <a:lnTo>
                    <a:pt x="234403" y="369570"/>
                  </a:lnTo>
                  <a:lnTo>
                    <a:pt x="233565" y="369570"/>
                  </a:lnTo>
                  <a:lnTo>
                    <a:pt x="232816" y="370840"/>
                  </a:lnTo>
                  <a:lnTo>
                    <a:pt x="230124" y="370840"/>
                  </a:lnTo>
                  <a:lnTo>
                    <a:pt x="229666" y="373380"/>
                  </a:lnTo>
                  <a:lnTo>
                    <a:pt x="232473" y="375920"/>
                  </a:lnTo>
                  <a:lnTo>
                    <a:pt x="232587" y="377190"/>
                  </a:lnTo>
                  <a:lnTo>
                    <a:pt x="230454" y="378460"/>
                  </a:lnTo>
                  <a:lnTo>
                    <a:pt x="229120" y="378460"/>
                  </a:lnTo>
                  <a:lnTo>
                    <a:pt x="228384" y="374650"/>
                  </a:lnTo>
                  <a:lnTo>
                    <a:pt x="228244" y="372110"/>
                  </a:lnTo>
                  <a:lnTo>
                    <a:pt x="227723" y="369570"/>
                  </a:lnTo>
                  <a:lnTo>
                    <a:pt x="227342" y="368300"/>
                  </a:lnTo>
                  <a:lnTo>
                    <a:pt x="226250" y="366344"/>
                  </a:lnTo>
                  <a:lnTo>
                    <a:pt x="226250" y="375920"/>
                  </a:lnTo>
                  <a:lnTo>
                    <a:pt x="226060" y="377190"/>
                  </a:lnTo>
                  <a:lnTo>
                    <a:pt x="225679" y="378460"/>
                  </a:lnTo>
                  <a:lnTo>
                    <a:pt x="224294" y="378460"/>
                  </a:lnTo>
                  <a:lnTo>
                    <a:pt x="224155" y="377190"/>
                  </a:lnTo>
                  <a:lnTo>
                    <a:pt x="224485" y="374650"/>
                  </a:lnTo>
                  <a:lnTo>
                    <a:pt x="224523" y="372110"/>
                  </a:lnTo>
                  <a:lnTo>
                    <a:pt x="224129" y="371221"/>
                  </a:lnTo>
                  <a:lnTo>
                    <a:pt x="224129" y="374650"/>
                  </a:lnTo>
                  <a:lnTo>
                    <a:pt x="222338" y="374650"/>
                  </a:lnTo>
                  <a:lnTo>
                    <a:pt x="222161" y="373380"/>
                  </a:lnTo>
                  <a:lnTo>
                    <a:pt x="222910" y="372110"/>
                  </a:lnTo>
                  <a:lnTo>
                    <a:pt x="224129" y="374650"/>
                  </a:lnTo>
                  <a:lnTo>
                    <a:pt x="224129" y="371221"/>
                  </a:lnTo>
                  <a:lnTo>
                    <a:pt x="223964" y="370840"/>
                  </a:lnTo>
                  <a:lnTo>
                    <a:pt x="221157" y="370840"/>
                  </a:lnTo>
                  <a:lnTo>
                    <a:pt x="220408" y="372110"/>
                  </a:lnTo>
                  <a:lnTo>
                    <a:pt x="220751" y="374650"/>
                  </a:lnTo>
                  <a:lnTo>
                    <a:pt x="221208" y="374650"/>
                  </a:lnTo>
                  <a:lnTo>
                    <a:pt x="221805" y="377190"/>
                  </a:lnTo>
                  <a:lnTo>
                    <a:pt x="221640" y="377190"/>
                  </a:lnTo>
                  <a:lnTo>
                    <a:pt x="219252" y="378460"/>
                  </a:lnTo>
                  <a:lnTo>
                    <a:pt x="218541" y="377190"/>
                  </a:lnTo>
                  <a:lnTo>
                    <a:pt x="218198" y="375920"/>
                  </a:lnTo>
                  <a:lnTo>
                    <a:pt x="218186" y="374650"/>
                  </a:lnTo>
                  <a:lnTo>
                    <a:pt x="218033" y="373380"/>
                  </a:lnTo>
                  <a:lnTo>
                    <a:pt x="215988" y="373380"/>
                  </a:lnTo>
                  <a:lnTo>
                    <a:pt x="215620" y="374650"/>
                  </a:lnTo>
                  <a:lnTo>
                    <a:pt x="215506" y="375920"/>
                  </a:lnTo>
                  <a:lnTo>
                    <a:pt x="215214" y="375920"/>
                  </a:lnTo>
                  <a:lnTo>
                    <a:pt x="214884" y="374650"/>
                  </a:lnTo>
                  <a:lnTo>
                    <a:pt x="214871" y="373380"/>
                  </a:lnTo>
                  <a:lnTo>
                    <a:pt x="215188" y="370840"/>
                  </a:lnTo>
                  <a:lnTo>
                    <a:pt x="215773" y="368300"/>
                  </a:lnTo>
                  <a:lnTo>
                    <a:pt x="215455" y="367030"/>
                  </a:lnTo>
                  <a:lnTo>
                    <a:pt x="214083" y="365760"/>
                  </a:lnTo>
                  <a:lnTo>
                    <a:pt x="213982" y="365594"/>
                  </a:lnTo>
                  <a:lnTo>
                    <a:pt x="213982" y="372110"/>
                  </a:lnTo>
                  <a:lnTo>
                    <a:pt x="213321" y="374650"/>
                  </a:lnTo>
                  <a:lnTo>
                    <a:pt x="211582" y="378460"/>
                  </a:lnTo>
                  <a:lnTo>
                    <a:pt x="210591" y="378460"/>
                  </a:lnTo>
                  <a:lnTo>
                    <a:pt x="209130" y="377190"/>
                  </a:lnTo>
                  <a:lnTo>
                    <a:pt x="208953" y="377190"/>
                  </a:lnTo>
                  <a:lnTo>
                    <a:pt x="209473" y="375920"/>
                  </a:lnTo>
                  <a:lnTo>
                    <a:pt x="209727" y="374650"/>
                  </a:lnTo>
                  <a:lnTo>
                    <a:pt x="210451" y="373380"/>
                  </a:lnTo>
                  <a:lnTo>
                    <a:pt x="211404" y="372110"/>
                  </a:lnTo>
                  <a:lnTo>
                    <a:pt x="211315" y="370840"/>
                  </a:lnTo>
                  <a:lnTo>
                    <a:pt x="211226" y="369570"/>
                  </a:lnTo>
                  <a:lnTo>
                    <a:pt x="209232" y="368300"/>
                  </a:lnTo>
                  <a:lnTo>
                    <a:pt x="209232" y="372110"/>
                  </a:lnTo>
                  <a:lnTo>
                    <a:pt x="209232" y="373380"/>
                  </a:lnTo>
                  <a:lnTo>
                    <a:pt x="208699" y="374650"/>
                  </a:lnTo>
                  <a:lnTo>
                    <a:pt x="207327" y="373380"/>
                  </a:lnTo>
                  <a:lnTo>
                    <a:pt x="207073" y="372110"/>
                  </a:lnTo>
                  <a:lnTo>
                    <a:pt x="207162" y="370840"/>
                  </a:lnTo>
                  <a:lnTo>
                    <a:pt x="208915" y="370840"/>
                  </a:lnTo>
                  <a:lnTo>
                    <a:pt x="209232" y="372110"/>
                  </a:lnTo>
                  <a:lnTo>
                    <a:pt x="209232" y="368300"/>
                  </a:lnTo>
                  <a:lnTo>
                    <a:pt x="207048" y="368300"/>
                  </a:lnTo>
                  <a:lnTo>
                    <a:pt x="204800" y="370840"/>
                  </a:lnTo>
                  <a:lnTo>
                    <a:pt x="204216" y="372110"/>
                  </a:lnTo>
                  <a:lnTo>
                    <a:pt x="206121" y="373380"/>
                  </a:lnTo>
                  <a:lnTo>
                    <a:pt x="206730" y="374650"/>
                  </a:lnTo>
                  <a:lnTo>
                    <a:pt x="207759" y="377190"/>
                  </a:lnTo>
                  <a:lnTo>
                    <a:pt x="207048" y="378460"/>
                  </a:lnTo>
                  <a:lnTo>
                    <a:pt x="203708" y="378460"/>
                  </a:lnTo>
                  <a:lnTo>
                    <a:pt x="203314" y="377190"/>
                  </a:lnTo>
                  <a:lnTo>
                    <a:pt x="202971" y="375920"/>
                  </a:lnTo>
                  <a:lnTo>
                    <a:pt x="202628" y="374650"/>
                  </a:lnTo>
                  <a:lnTo>
                    <a:pt x="202412" y="373380"/>
                  </a:lnTo>
                  <a:lnTo>
                    <a:pt x="202438" y="370840"/>
                  </a:lnTo>
                  <a:lnTo>
                    <a:pt x="202082" y="369570"/>
                  </a:lnTo>
                  <a:lnTo>
                    <a:pt x="200063" y="368300"/>
                  </a:lnTo>
                  <a:lnTo>
                    <a:pt x="199631" y="367030"/>
                  </a:lnTo>
                  <a:lnTo>
                    <a:pt x="198818" y="367030"/>
                  </a:lnTo>
                  <a:lnTo>
                    <a:pt x="198259" y="365760"/>
                  </a:lnTo>
                  <a:lnTo>
                    <a:pt x="197269" y="367030"/>
                  </a:lnTo>
                  <a:lnTo>
                    <a:pt x="197650" y="367030"/>
                  </a:lnTo>
                  <a:lnTo>
                    <a:pt x="199542" y="369570"/>
                  </a:lnTo>
                  <a:lnTo>
                    <a:pt x="199745" y="370840"/>
                  </a:lnTo>
                  <a:lnTo>
                    <a:pt x="199555" y="374650"/>
                  </a:lnTo>
                  <a:lnTo>
                    <a:pt x="198742" y="375920"/>
                  </a:lnTo>
                  <a:lnTo>
                    <a:pt x="196900" y="375920"/>
                  </a:lnTo>
                  <a:lnTo>
                    <a:pt x="196773" y="373380"/>
                  </a:lnTo>
                  <a:lnTo>
                    <a:pt x="196494" y="372110"/>
                  </a:lnTo>
                  <a:lnTo>
                    <a:pt x="196253" y="370840"/>
                  </a:lnTo>
                  <a:lnTo>
                    <a:pt x="195453" y="369570"/>
                  </a:lnTo>
                  <a:lnTo>
                    <a:pt x="195364" y="373380"/>
                  </a:lnTo>
                  <a:lnTo>
                    <a:pt x="194462" y="374650"/>
                  </a:lnTo>
                  <a:lnTo>
                    <a:pt x="194208" y="373380"/>
                  </a:lnTo>
                  <a:lnTo>
                    <a:pt x="193497" y="372110"/>
                  </a:lnTo>
                  <a:lnTo>
                    <a:pt x="193916" y="370840"/>
                  </a:lnTo>
                  <a:lnTo>
                    <a:pt x="195186" y="372110"/>
                  </a:lnTo>
                  <a:lnTo>
                    <a:pt x="195364" y="373380"/>
                  </a:lnTo>
                  <a:lnTo>
                    <a:pt x="195364" y="369570"/>
                  </a:lnTo>
                  <a:lnTo>
                    <a:pt x="193014" y="369570"/>
                  </a:lnTo>
                  <a:lnTo>
                    <a:pt x="192582" y="370840"/>
                  </a:lnTo>
                  <a:lnTo>
                    <a:pt x="192620" y="373380"/>
                  </a:lnTo>
                  <a:lnTo>
                    <a:pt x="192887" y="374650"/>
                  </a:lnTo>
                  <a:lnTo>
                    <a:pt x="193192" y="374650"/>
                  </a:lnTo>
                  <a:lnTo>
                    <a:pt x="193636" y="375920"/>
                  </a:lnTo>
                  <a:lnTo>
                    <a:pt x="193471" y="377190"/>
                  </a:lnTo>
                  <a:lnTo>
                    <a:pt x="192049" y="378460"/>
                  </a:lnTo>
                  <a:lnTo>
                    <a:pt x="190766" y="378460"/>
                  </a:lnTo>
                  <a:lnTo>
                    <a:pt x="189852" y="374650"/>
                  </a:lnTo>
                  <a:lnTo>
                    <a:pt x="189814" y="370840"/>
                  </a:lnTo>
                  <a:lnTo>
                    <a:pt x="191033" y="368300"/>
                  </a:lnTo>
                  <a:lnTo>
                    <a:pt x="191503" y="367030"/>
                  </a:lnTo>
                  <a:lnTo>
                    <a:pt x="192798" y="365760"/>
                  </a:lnTo>
                  <a:lnTo>
                    <a:pt x="192532" y="364490"/>
                  </a:lnTo>
                  <a:lnTo>
                    <a:pt x="190741" y="363220"/>
                  </a:lnTo>
                  <a:lnTo>
                    <a:pt x="190271" y="363220"/>
                  </a:lnTo>
                  <a:lnTo>
                    <a:pt x="190246" y="361950"/>
                  </a:lnTo>
                  <a:lnTo>
                    <a:pt x="190296" y="360680"/>
                  </a:lnTo>
                  <a:lnTo>
                    <a:pt x="191084" y="358140"/>
                  </a:lnTo>
                  <a:lnTo>
                    <a:pt x="192100" y="358140"/>
                  </a:lnTo>
                  <a:lnTo>
                    <a:pt x="193471" y="359410"/>
                  </a:lnTo>
                  <a:lnTo>
                    <a:pt x="193865" y="360680"/>
                  </a:lnTo>
                  <a:lnTo>
                    <a:pt x="195287" y="363220"/>
                  </a:lnTo>
                  <a:lnTo>
                    <a:pt x="195630" y="363220"/>
                  </a:lnTo>
                  <a:lnTo>
                    <a:pt x="195643" y="361950"/>
                  </a:lnTo>
                  <a:lnTo>
                    <a:pt x="195770" y="361950"/>
                  </a:lnTo>
                  <a:lnTo>
                    <a:pt x="195287" y="359410"/>
                  </a:lnTo>
                  <a:lnTo>
                    <a:pt x="194792" y="358140"/>
                  </a:lnTo>
                  <a:lnTo>
                    <a:pt x="194030" y="354330"/>
                  </a:lnTo>
                  <a:lnTo>
                    <a:pt x="193687" y="353060"/>
                  </a:lnTo>
                  <a:lnTo>
                    <a:pt x="193243" y="350520"/>
                  </a:lnTo>
                  <a:lnTo>
                    <a:pt x="193370" y="349250"/>
                  </a:lnTo>
                  <a:lnTo>
                    <a:pt x="194983" y="346710"/>
                  </a:lnTo>
                  <a:lnTo>
                    <a:pt x="195059" y="344170"/>
                  </a:lnTo>
                  <a:lnTo>
                    <a:pt x="193751" y="342900"/>
                  </a:lnTo>
                  <a:lnTo>
                    <a:pt x="193573" y="341630"/>
                  </a:lnTo>
                  <a:lnTo>
                    <a:pt x="193167" y="337820"/>
                  </a:lnTo>
                  <a:lnTo>
                    <a:pt x="193192" y="335280"/>
                  </a:lnTo>
                  <a:lnTo>
                    <a:pt x="194437" y="330200"/>
                  </a:lnTo>
                  <a:lnTo>
                    <a:pt x="194564" y="328930"/>
                  </a:lnTo>
                  <a:lnTo>
                    <a:pt x="195072" y="327660"/>
                  </a:lnTo>
                  <a:lnTo>
                    <a:pt x="195389" y="326390"/>
                  </a:lnTo>
                  <a:lnTo>
                    <a:pt x="196735" y="326390"/>
                  </a:lnTo>
                  <a:lnTo>
                    <a:pt x="197421" y="330200"/>
                  </a:lnTo>
                  <a:lnTo>
                    <a:pt x="197726" y="332740"/>
                  </a:lnTo>
                  <a:lnTo>
                    <a:pt x="197421" y="335280"/>
                  </a:lnTo>
                  <a:lnTo>
                    <a:pt x="197586" y="336550"/>
                  </a:lnTo>
                  <a:lnTo>
                    <a:pt x="198513" y="337820"/>
                  </a:lnTo>
                  <a:lnTo>
                    <a:pt x="198767" y="339090"/>
                  </a:lnTo>
                  <a:lnTo>
                    <a:pt x="198678" y="340360"/>
                  </a:lnTo>
                  <a:lnTo>
                    <a:pt x="198602" y="344170"/>
                  </a:lnTo>
                  <a:lnTo>
                    <a:pt x="199821" y="346710"/>
                  </a:lnTo>
                  <a:lnTo>
                    <a:pt x="199529" y="350520"/>
                  </a:lnTo>
                  <a:lnTo>
                    <a:pt x="199275" y="351790"/>
                  </a:lnTo>
                  <a:lnTo>
                    <a:pt x="198907" y="354330"/>
                  </a:lnTo>
                  <a:lnTo>
                    <a:pt x="198678" y="355600"/>
                  </a:lnTo>
                  <a:lnTo>
                    <a:pt x="197827" y="356870"/>
                  </a:lnTo>
                  <a:lnTo>
                    <a:pt x="197726" y="358140"/>
                  </a:lnTo>
                  <a:lnTo>
                    <a:pt x="198335" y="360680"/>
                  </a:lnTo>
                  <a:lnTo>
                    <a:pt x="198755" y="361950"/>
                  </a:lnTo>
                  <a:lnTo>
                    <a:pt x="199364" y="364490"/>
                  </a:lnTo>
                  <a:lnTo>
                    <a:pt x="199682" y="364490"/>
                  </a:lnTo>
                  <a:lnTo>
                    <a:pt x="199986" y="365760"/>
                  </a:lnTo>
                  <a:lnTo>
                    <a:pt x="201168" y="364490"/>
                  </a:lnTo>
                  <a:lnTo>
                    <a:pt x="201383" y="364490"/>
                  </a:lnTo>
                  <a:lnTo>
                    <a:pt x="202831" y="360680"/>
                  </a:lnTo>
                  <a:lnTo>
                    <a:pt x="204089" y="358140"/>
                  </a:lnTo>
                  <a:lnTo>
                    <a:pt x="204482" y="358140"/>
                  </a:lnTo>
                  <a:lnTo>
                    <a:pt x="207759" y="359410"/>
                  </a:lnTo>
                  <a:lnTo>
                    <a:pt x="208419" y="360680"/>
                  </a:lnTo>
                  <a:lnTo>
                    <a:pt x="206832" y="363220"/>
                  </a:lnTo>
                  <a:lnTo>
                    <a:pt x="206324" y="364490"/>
                  </a:lnTo>
                  <a:lnTo>
                    <a:pt x="204381" y="367030"/>
                  </a:lnTo>
                  <a:lnTo>
                    <a:pt x="212369" y="367030"/>
                  </a:lnTo>
                  <a:lnTo>
                    <a:pt x="213982" y="372110"/>
                  </a:lnTo>
                  <a:lnTo>
                    <a:pt x="213982" y="365594"/>
                  </a:lnTo>
                  <a:lnTo>
                    <a:pt x="212547" y="363220"/>
                  </a:lnTo>
                  <a:lnTo>
                    <a:pt x="211518" y="361950"/>
                  </a:lnTo>
                  <a:lnTo>
                    <a:pt x="211556" y="359410"/>
                  </a:lnTo>
                  <a:lnTo>
                    <a:pt x="210985" y="358140"/>
                  </a:lnTo>
                  <a:lnTo>
                    <a:pt x="209156" y="358140"/>
                  </a:lnTo>
                  <a:lnTo>
                    <a:pt x="208368" y="356870"/>
                  </a:lnTo>
                  <a:lnTo>
                    <a:pt x="206019" y="356870"/>
                  </a:lnTo>
                  <a:lnTo>
                    <a:pt x="204241" y="355600"/>
                  </a:lnTo>
                  <a:lnTo>
                    <a:pt x="203771" y="354330"/>
                  </a:lnTo>
                  <a:lnTo>
                    <a:pt x="204597" y="351790"/>
                  </a:lnTo>
                  <a:lnTo>
                    <a:pt x="204317" y="350520"/>
                  </a:lnTo>
                  <a:lnTo>
                    <a:pt x="202526" y="349250"/>
                  </a:lnTo>
                  <a:lnTo>
                    <a:pt x="202501" y="347980"/>
                  </a:lnTo>
                  <a:lnTo>
                    <a:pt x="203847" y="344170"/>
                  </a:lnTo>
                  <a:lnTo>
                    <a:pt x="203009" y="341630"/>
                  </a:lnTo>
                  <a:lnTo>
                    <a:pt x="198996" y="335280"/>
                  </a:lnTo>
                  <a:lnTo>
                    <a:pt x="197942" y="330200"/>
                  </a:lnTo>
                  <a:lnTo>
                    <a:pt x="197904" y="326390"/>
                  </a:lnTo>
                  <a:lnTo>
                    <a:pt x="197853" y="318770"/>
                  </a:lnTo>
                  <a:lnTo>
                    <a:pt x="197446" y="312420"/>
                  </a:lnTo>
                  <a:lnTo>
                    <a:pt x="197167" y="306070"/>
                  </a:lnTo>
                  <a:lnTo>
                    <a:pt x="197015" y="306070"/>
                  </a:lnTo>
                  <a:lnTo>
                    <a:pt x="196938" y="304800"/>
                  </a:lnTo>
                  <a:lnTo>
                    <a:pt x="196621" y="304800"/>
                  </a:lnTo>
                  <a:lnTo>
                    <a:pt x="192747" y="326390"/>
                  </a:lnTo>
                  <a:lnTo>
                    <a:pt x="190411" y="339090"/>
                  </a:lnTo>
                  <a:lnTo>
                    <a:pt x="190093" y="341630"/>
                  </a:lnTo>
                  <a:lnTo>
                    <a:pt x="190055" y="344170"/>
                  </a:lnTo>
                  <a:lnTo>
                    <a:pt x="190500" y="346710"/>
                  </a:lnTo>
                  <a:lnTo>
                    <a:pt x="190627" y="349250"/>
                  </a:lnTo>
                  <a:lnTo>
                    <a:pt x="187426" y="356870"/>
                  </a:lnTo>
                  <a:lnTo>
                    <a:pt x="187350" y="358140"/>
                  </a:lnTo>
                  <a:lnTo>
                    <a:pt x="187286" y="364490"/>
                  </a:lnTo>
                  <a:lnTo>
                    <a:pt x="185712" y="364490"/>
                  </a:lnTo>
                  <a:lnTo>
                    <a:pt x="184950" y="363220"/>
                  </a:lnTo>
                  <a:lnTo>
                    <a:pt x="184734" y="363220"/>
                  </a:lnTo>
                  <a:lnTo>
                    <a:pt x="184645" y="358140"/>
                  </a:lnTo>
                  <a:lnTo>
                    <a:pt x="185064" y="355600"/>
                  </a:lnTo>
                  <a:lnTo>
                    <a:pt x="189331" y="350520"/>
                  </a:lnTo>
                  <a:lnTo>
                    <a:pt x="189522" y="347980"/>
                  </a:lnTo>
                  <a:lnTo>
                    <a:pt x="186448" y="342900"/>
                  </a:lnTo>
                  <a:lnTo>
                    <a:pt x="186651" y="340360"/>
                  </a:lnTo>
                  <a:lnTo>
                    <a:pt x="188518" y="330200"/>
                  </a:lnTo>
                  <a:lnTo>
                    <a:pt x="192684" y="306070"/>
                  </a:lnTo>
                  <a:lnTo>
                    <a:pt x="193382" y="302260"/>
                  </a:lnTo>
                  <a:lnTo>
                    <a:pt x="193789" y="299720"/>
                  </a:lnTo>
                  <a:lnTo>
                    <a:pt x="194157" y="298450"/>
                  </a:lnTo>
                  <a:lnTo>
                    <a:pt x="194398" y="276860"/>
                  </a:lnTo>
                  <a:lnTo>
                    <a:pt x="194475" y="261620"/>
                  </a:lnTo>
                  <a:lnTo>
                    <a:pt x="193789" y="260350"/>
                  </a:lnTo>
                  <a:lnTo>
                    <a:pt x="193128" y="256540"/>
                  </a:lnTo>
                  <a:lnTo>
                    <a:pt x="192760" y="255358"/>
                  </a:lnTo>
                  <a:lnTo>
                    <a:pt x="192760" y="274320"/>
                  </a:lnTo>
                  <a:lnTo>
                    <a:pt x="192151" y="281940"/>
                  </a:lnTo>
                  <a:lnTo>
                    <a:pt x="191452" y="288290"/>
                  </a:lnTo>
                  <a:lnTo>
                    <a:pt x="190550" y="294640"/>
                  </a:lnTo>
                  <a:lnTo>
                    <a:pt x="189420" y="302260"/>
                  </a:lnTo>
                  <a:lnTo>
                    <a:pt x="189255" y="302260"/>
                  </a:lnTo>
                  <a:lnTo>
                    <a:pt x="189001" y="303530"/>
                  </a:lnTo>
                  <a:lnTo>
                    <a:pt x="188506" y="304800"/>
                  </a:lnTo>
                  <a:lnTo>
                    <a:pt x="188112" y="306070"/>
                  </a:lnTo>
                  <a:lnTo>
                    <a:pt x="186867" y="306070"/>
                  </a:lnTo>
                  <a:lnTo>
                    <a:pt x="186512" y="304800"/>
                  </a:lnTo>
                  <a:lnTo>
                    <a:pt x="185928" y="302171"/>
                  </a:lnTo>
                  <a:lnTo>
                    <a:pt x="185928" y="327660"/>
                  </a:lnTo>
                  <a:lnTo>
                    <a:pt x="185839" y="331470"/>
                  </a:lnTo>
                  <a:lnTo>
                    <a:pt x="185000" y="335280"/>
                  </a:lnTo>
                  <a:lnTo>
                    <a:pt x="184746" y="337820"/>
                  </a:lnTo>
                  <a:lnTo>
                    <a:pt x="184683" y="342900"/>
                  </a:lnTo>
                  <a:lnTo>
                    <a:pt x="184327" y="346710"/>
                  </a:lnTo>
                  <a:lnTo>
                    <a:pt x="181711" y="351790"/>
                  </a:lnTo>
                  <a:lnTo>
                    <a:pt x="180721" y="354330"/>
                  </a:lnTo>
                  <a:lnTo>
                    <a:pt x="179425" y="356870"/>
                  </a:lnTo>
                  <a:lnTo>
                    <a:pt x="179260" y="358140"/>
                  </a:lnTo>
                  <a:lnTo>
                    <a:pt x="179273" y="361950"/>
                  </a:lnTo>
                  <a:lnTo>
                    <a:pt x="179971" y="363220"/>
                  </a:lnTo>
                  <a:lnTo>
                    <a:pt x="183794" y="368300"/>
                  </a:lnTo>
                  <a:lnTo>
                    <a:pt x="183603" y="372110"/>
                  </a:lnTo>
                  <a:lnTo>
                    <a:pt x="182003" y="375920"/>
                  </a:lnTo>
                  <a:lnTo>
                    <a:pt x="180962" y="377190"/>
                  </a:lnTo>
                  <a:lnTo>
                    <a:pt x="160756" y="377190"/>
                  </a:lnTo>
                  <a:lnTo>
                    <a:pt x="160909" y="374650"/>
                  </a:lnTo>
                  <a:lnTo>
                    <a:pt x="161277" y="373380"/>
                  </a:lnTo>
                  <a:lnTo>
                    <a:pt x="160959" y="372110"/>
                  </a:lnTo>
                  <a:lnTo>
                    <a:pt x="159880" y="370840"/>
                  </a:lnTo>
                  <a:lnTo>
                    <a:pt x="159689" y="369570"/>
                  </a:lnTo>
                  <a:lnTo>
                    <a:pt x="158508" y="368300"/>
                  </a:lnTo>
                  <a:lnTo>
                    <a:pt x="158191" y="367030"/>
                  </a:lnTo>
                  <a:lnTo>
                    <a:pt x="160185" y="363220"/>
                  </a:lnTo>
                  <a:lnTo>
                    <a:pt x="160045" y="360680"/>
                  </a:lnTo>
                  <a:lnTo>
                    <a:pt x="157670" y="358140"/>
                  </a:lnTo>
                  <a:lnTo>
                    <a:pt x="157721" y="351790"/>
                  </a:lnTo>
                  <a:lnTo>
                    <a:pt x="158369" y="346710"/>
                  </a:lnTo>
                  <a:lnTo>
                    <a:pt x="158584" y="342900"/>
                  </a:lnTo>
                  <a:lnTo>
                    <a:pt x="156972" y="339090"/>
                  </a:lnTo>
                  <a:lnTo>
                    <a:pt x="156514" y="331470"/>
                  </a:lnTo>
                  <a:lnTo>
                    <a:pt x="156552" y="328930"/>
                  </a:lnTo>
                  <a:lnTo>
                    <a:pt x="156870" y="325120"/>
                  </a:lnTo>
                  <a:lnTo>
                    <a:pt x="156972" y="323850"/>
                  </a:lnTo>
                  <a:lnTo>
                    <a:pt x="159258" y="316230"/>
                  </a:lnTo>
                  <a:lnTo>
                    <a:pt x="159766" y="314960"/>
                  </a:lnTo>
                  <a:lnTo>
                    <a:pt x="160362" y="313690"/>
                  </a:lnTo>
                  <a:lnTo>
                    <a:pt x="160959" y="312420"/>
                  </a:lnTo>
                  <a:lnTo>
                    <a:pt x="161353" y="311150"/>
                  </a:lnTo>
                  <a:lnTo>
                    <a:pt x="160985" y="300990"/>
                  </a:lnTo>
                  <a:lnTo>
                    <a:pt x="160058" y="281940"/>
                  </a:lnTo>
                  <a:lnTo>
                    <a:pt x="159854" y="276860"/>
                  </a:lnTo>
                  <a:lnTo>
                    <a:pt x="159981" y="273050"/>
                  </a:lnTo>
                  <a:lnTo>
                    <a:pt x="161328" y="270510"/>
                  </a:lnTo>
                  <a:lnTo>
                    <a:pt x="161201" y="269240"/>
                  </a:lnTo>
                  <a:lnTo>
                    <a:pt x="161404" y="267970"/>
                  </a:lnTo>
                  <a:lnTo>
                    <a:pt x="162166" y="266700"/>
                  </a:lnTo>
                  <a:lnTo>
                    <a:pt x="163791" y="267970"/>
                  </a:lnTo>
                  <a:lnTo>
                    <a:pt x="165150" y="269240"/>
                  </a:lnTo>
                  <a:lnTo>
                    <a:pt x="165989" y="269240"/>
                  </a:lnTo>
                  <a:lnTo>
                    <a:pt x="168325" y="266700"/>
                  </a:lnTo>
                  <a:lnTo>
                    <a:pt x="170040" y="266700"/>
                  </a:lnTo>
                  <a:lnTo>
                    <a:pt x="172707" y="267970"/>
                  </a:lnTo>
                  <a:lnTo>
                    <a:pt x="173596" y="267970"/>
                  </a:lnTo>
                  <a:lnTo>
                    <a:pt x="175590" y="269240"/>
                  </a:lnTo>
                  <a:lnTo>
                    <a:pt x="177368" y="269240"/>
                  </a:lnTo>
                  <a:lnTo>
                    <a:pt x="177990" y="267970"/>
                  </a:lnTo>
                  <a:lnTo>
                    <a:pt x="178803" y="267970"/>
                  </a:lnTo>
                  <a:lnTo>
                    <a:pt x="178955" y="269240"/>
                  </a:lnTo>
                  <a:lnTo>
                    <a:pt x="179171" y="270510"/>
                  </a:lnTo>
                  <a:lnTo>
                    <a:pt x="179387" y="289560"/>
                  </a:lnTo>
                  <a:lnTo>
                    <a:pt x="179514" y="297180"/>
                  </a:lnTo>
                  <a:lnTo>
                    <a:pt x="179641" y="303530"/>
                  </a:lnTo>
                  <a:lnTo>
                    <a:pt x="180111" y="306070"/>
                  </a:lnTo>
                  <a:lnTo>
                    <a:pt x="181546" y="312420"/>
                  </a:lnTo>
                  <a:lnTo>
                    <a:pt x="182626" y="317500"/>
                  </a:lnTo>
                  <a:lnTo>
                    <a:pt x="183667" y="322580"/>
                  </a:lnTo>
                  <a:lnTo>
                    <a:pt x="184200" y="323850"/>
                  </a:lnTo>
                  <a:lnTo>
                    <a:pt x="185928" y="327660"/>
                  </a:lnTo>
                  <a:lnTo>
                    <a:pt x="185928" y="302171"/>
                  </a:lnTo>
                  <a:lnTo>
                    <a:pt x="184823" y="297180"/>
                  </a:lnTo>
                  <a:lnTo>
                    <a:pt x="182638" y="290830"/>
                  </a:lnTo>
                  <a:lnTo>
                    <a:pt x="181940" y="281940"/>
                  </a:lnTo>
                  <a:lnTo>
                    <a:pt x="181673" y="280670"/>
                  </a:lnTo>
                  <a:lnTo>
                    <a:pt x="181610" y="274320"/>
                  </a:lnTo>
                  <a:lnTo>
                    <a:pt x="181076" y="269240"/>
                  </a:lnTo>
                  <a:lnTo>
                    <a:pt x="180759" y="266700"/>
                  </a:lnTo>
                  <a:lnTo>
                    <a:pt x="180136" y="261620"/>
                  </a:lnTo>
                  <a:lnTo>
                    <a:pt x="179984" y="260350"/>
                  </a:lnTo>
                  <a:lnTo>
                    <a:pt x="180771" y="259080"/>
                  </a:lnTo>
                  <a:lnTo>
                    <a:pt x="185407" y="257810"/>
                  </a:lnTo>
                  <a:lnTo>
                    <a:pt x="186575" y="256540"/>
                  </a:lnTo>
                  <a:lnTo>
                    <a:pt x="189433" y="256540"/>
                  </a:lnTo>
                  <a:lnTo>
                    <a:pt x="189839" y="259080"/>
                  </a:lnTo>
                  <a:lnTo>
                    <a:pt x="189890" y="262890"/>
                  </a:lnTo>
                  <a:lnTo>
                    <a:pt x="189979" y="266700"/>
                  </a:lnTo>
                  <a:lnTo>
                    <a:pt x="190271" y="269240"/>
                  </a:lnTo>
                  <a:lnTo>
                    <a:pt x="190842" y="270510"/>
                  </a:lnTo>
                  <a:lnTo>
                    <a:pt x="192532" y="273050"/>
                  </a:lnTo>
                  <a:lnTo>
                    <a:pt x="192760" y="274320"/>
                  </a:lnTo>
                  <a:lnTo>
                    <a:pt x="192760" y="255358"/>
                  </a:lnTo>
                  <a:lnTo>
                    <a:pt x="192544" y="254000"/>
                  </a:lnTo>
                  <a:lnTo>
                    <a:pt x="192366" y="252730"/>
                  </a:lnTo>
                  <a:lnTo>
                    <a:pt x="195122" y="252730"/>
                  </a:lnTo>
                  <a:lnTo>
                    <a:pt x="196011" y="251460"/>
                  </a:lnTo>
                  <a:lnTo>
                    <a:pt x="198932" y="251460"/>
                  </a:lnTo>
                  <a:lnTo>
                    <a:pt x="200482" y="250190"/>
                  </a:lnTo>
                  <a:lnTo>
                    <a:pt x="201853" y="248920"/>
                  </a:lnTo>
                  <a:lnTo>
                    <a:pt x="204622" y="246380"/>
                  </a:lnTo>
                  <a:lnTo>
                    <a:pt x="205714" y="245110"/>
                  </a:lnTo>
                  <a:lnTo>
                    <a:pt x="207899" y="242570"/>
                  </a:lnTo>
                  <a:lnTo>
                    <a:pt x="211137" y="242570"/>
                  </a:lnTo>
                  <a:lnTo>
                    <a:pt x="213601" y="243840"/>
                  </a:lnTo>
                  <a:lnTo>
                    <a:pt x="213918" y="245110"/>
                  </a:lnTo>
                  <a:lnTo>
                    <a:pt x="213588" y="247650"/>
                  </a:lnTo>
                  <a:lnTo>
                    <a:pt x="214198" y="250190"/>
                  </a:lnTo>
                  <a:lnTo>
                    <a:pt x="215900" y="255270"/>
                  </a:lnTo>
                  <a:lnTo>
                    <a:pt x="216662" y="259080"/>
                  </a:lnTo>
                  <a:lnTo>
                    <a:pt x="215988" y="265430"/>
                  </a:lnTo>
                  <a:lnTo>
                    <a:pt x="215392" y="267970"/>
                  </a:lnTo>
                  <a:lnTo>
                    <a:pt x="214210" y="274320"/>
                  </a:lnTo>
                  <a:lnTo>
                    <a:pt x="213537" y="278130"/>
                  </a:lnTo>
                  <a:lnTo>
                    <a:pt x="211556" y="288290"/>
                  </a:lnTo>
                  <a:lnTo>
                    <a:pt x="209461" y="293370"/>
                  </a:lnTo>
                  <a:lnTo>
                    <a:pt x="207327" y="299720"/>
                  </a:lnTo>
                  <a:lnTo>
                    <a:pt x="207048" y="300990"/>
                  </a:lnTo>
                  <a:lnTo>
                    <a:pt x="205600" y="304800"/>
                  </a:lnTo>
                  <a:lnTo>
                    <a:pt x="205549" y="308610"/>
                  </a:lnTo>
                  <a:lnTo>
                    <a:pt x="207670" y="318770"/>
                  </a:lnTo>
                  <a:lnTo>
                    <a:pt x="209499" y="325120"/>
                  </a:lnTo>
                  <a:lnTo>
                    <a:pt x="212559" y="334010"/>
                  </a:lnTo>
                  <a:lnTo>
                    <a:pt x="213182" y="339090"/>
                  </a:lnTo>
                  <a:lnTo>
                    <a:pt x="213334" y="341630"/>
                  </a:lnTo>
                  <a:lnTo>
                    <a:pt x="213702" y="345440"/>
                  </a:lnTo>
                  <a:lnTo>
                    <a:pt x="213575" y="345440"/>
                  </a:lnTo>
                  <a:lnTo>
                    <a:pt x="212001" y="346710"/>
                  </a:lnTo>
                  <a:lnTo>
                    <a:pt x="211670" y="347980"/>
                  </a:lnTo>
                  <a:lnTo>
                    <a:pt x="211556" y="350520"/>
                  </a:lnTo>
                  <a:lnTo>
                    <a:pt x="211480" y="355600"/>
                  </a:lnTo>
                  <a:lnTo>
                    <a:pt x="212166" y="356870"/>
                  </a:lnTo>
                  <a:lnTo>
                    <a:pt x="214833" y="356870"/>
                  </a:lnTo>
                  <a:lnTo>
                    <a:pt x="215900" y="358140"/>
                  </a:lnTo>
                  <a:lnTo>
                    <a:pt x="219544" y="360680"/>
                  </a:lnTo>
                  <a:lnTo>
                    <a:pt x="220230" y="361950"/>
                  </a:lnTo>
                  <a:lnTo>
                    <a:pt x="218427" y="367030"/>
                  </a:lnTo>
                  <a:lnTo>
                    <a:pt x="218211" y="368300"/>
                  </a:lnTo>
                  <a:lnTo>
                    <a:pt x="218465" y="369570"/>
                  </a:lnTo>
                  <a:lnTo>
                    <a:pt x="218770" y="370840"/>
                  </a:lnTo>
                  <a:lnTo>
                    <a:pt x="219379" y="370840"/>
                  </a:lnTo>
                  <a:lnTo>
                    <a:pt x="221056" y="368300"/>
                  </a:lnTo>
                  <a:lnTo>
                    <a:pt x="221653" y="368300"/>
                  </a:lnTo>
                  <a:lnTo>
                    <a:pt x="224167" y="369570"/>
                  </a:lnTo>
                  <a:lnTo>
                    <a:pt x="225171" y="369570"/>
                  </a:lnTo>
                  <a:lnTo>
                    <a:pt x="225755" y="373380"/>
                  </a:lnTo>
                  <a:lnTo>
                    <a:pt x="226250" y="375920"/>
                  </a:lnTo>
                  <a:lnTo>
                    <a:pt x="226250" y="366344"/>
                  </a:lnTo>
                  <a:lnTo>
                    <a:pt x="225933" y="365760"/>
                  </a:lnTo>
                  <a:lnTo>
                    <a:pt x="224853" y="363220"/>
                  </a:lnTo>
                  <a:lnTo>
                    <a:pt x="223469" y="360680"/>
                  </a:lnTo>
                  <a:lnTo>
                    <a:pt x="223304" y="359410"/>
                  </a:lnTo>
                  <a:lnTo>
                    <a:pt x="224307" y="358140"/>
                  </a:lnTo>
                  <a:lnTo>
                    <a:pt x="225234" y="356870"/>
                  </a:lnTo>
                  <a:lnTo>
                    <a:pt x="227342" y="358140"/>
                  </a:lnTo>
                  <a:lnTo>
                    <a:pt x="227774" y="358140"/>
                  </a:lnTo>
                  <a:lnTo>
                    <a:pt x="227952" y="361950"/>
                  </a:lnTo>
                  <a:lnTo>
                    <a:pt x="228638" y="364490"/>
                  </a:lnTo>
                  <a:lnTo>
                    <a:pt x="230555" y="368300"/>
                  </a:lnTo>
                  <a:lnTo>
                    <a:pt x="230733" y="369570"/>
                  </a:lnTo>
                  <a:lnTo>
                    <a:pt x="232625" y="368300"/>
                  </a:lnTo>
                  <a:lnTo>
                    <a:pt x="233197" y="368300"/>
                  </a:lnTo>
                  <a:lnTo>
                    <a:pt x="234403" y="369570"/>
                  </a:lnTo>
                  <a:lnTo>
                    <a:pt x="234403" y="355600"/>
                  </a:lnTo>
                  <a:lnTo>
                    <a:pt x="234238" y="355600"/>
                  </a:lnTo>
                  <a:lnTo>
                    <a:pt x="234835" y="354330"/>
                  </a:lnTo>
                  <a:lnTo>
                    <a:pt x="236131" y="356870"/>
                  </a:lnTo>
                  <a:lnTo>
                    <a:pt x="237286" y="358140"/>
                  </a:lnTo>
                  <a:lnTo>
                    <a:pt x="237286" y="344982"/>
                  </a:lnTo>
                  <a:lnTo>
                    <a:pt x="236270" y="344170"/>
                  </a:lnTo>
                  <a:lnTo>
                    <a:pt x="236093" y="342900"/>
                  </a:lnTo>
                  <a:lnTo>
                    <a:pt x="236004" y="336550"/>
                  </a:lnTo>
                  <a:lnTo>
                    <a:pt x="235826" y="335508"/>
                  </a:lnTo>
                  <a:lnTo>
                    <a:pt x="235826" y="350520"/>
                  </a:lnTo>
                  <a:lnTo>
                    <a:pt x="234835" y="353060"/>
                  </a:lnTo>
                  <a:lnTo>
                    <a:pt x="233260" y="353923"/>
                  </a:lnTo>
                  <a:lnTo>
                    <a:pt x="233260" y="363220"/>
                  </a:lnTo>
                  <a:lnTo>
                    <a:pt x="231927" y="363220"/>
                  </a:lnTo>
                  <a:lnTo>
                    <a:pt x="231635" y="360680"/>
                  </a:lnTo>
                  <a:lnTo>
                    <a:pt x="231736" y="359410"/>
                  </a:lnTo>
                  <a:lnTo>
                    <a:pt x="230543" y="356870"/>
                  </a:lnTo>
                  <a:lnTo>
                    <a:pt x="230911" y="356870"/>
                  </a:lnTo>
                  <a:lnTo>
                    <a:pt x="232333" y="355600"/>
                  </a:lnTo>
                  <a:lnTo>
                    <a:pt x="232689" y="356870"/>
                  </a:lnTo>
                  <a:lnTo>
                    <a:pt x="233172" y="360680"/>
                  </a:lnTo>
                  <a:lnTo>
                    <a:pt x="233260" y="363220"/>
                  </a:lnTo>
                  <a:lnTo>
                    <a:pt x="233260" y="353923"/>
                  </a:lnTo>
                  <a:lnTo>
                    <a:pt x="230149" y="355600"/>
                  </a:lnTo>
                  <a:lnTo>
                    <a:pt x="227888" y="354330"/>
                  </a:lnTo>
                  <a:lnTo>
                    <a:pt x="228498" y="351790"/>
                  </a:lnTo>
                  <a:lnTo>
                    <a:pt x="232587" y="350520"/>
                  </a:lnTo>
                  <a:lnTo>
                    <a:pt x="235826" y="350520"/>
                  </a:lnTo>
                  <a:lnTo>
                    <a:pt x="235826" y="335508"/>
                  </a:lnTo>
                  <a:lnTo>
                    <a:pt x="235788" y="335280"/>
                  </a:lnTo>
                  <a:lnTo>
                    <a:pt x="234226" y="335280"/>
                  </a:lnTo>
                  <a:lnTo>
                    <a:pt x="234226" y="349250"/>
                  </a:lnTo>
                  <a:lnTo>
                    <a:pt x="231381" y="349250"/>
                  </a:lnTo>
                  <a:lnTo>
                    <a:pt x="230009" y="346710"/>
                  </a:lnTo>
                  <a:lnTo>
                    <a:pt x="230555" y="341630"/>
                  </a:lnTo>
                  <a:lnTo>
                    <a:pt x="230124" y="339090"/>
                  </a:lnTo>
                  <a:lnTo>
                    <a:pt x="229196" y="335280"/>
                  </a:lnTo>
                  <a:lnTo>
                    <a:pt x="228523" y="332740"/>
                  </a:lnTo>
                  <a:lnTo>
                    <a:pt x="228498" y="331470"/>
                  </a:lnTo>
                  <a:lnTo>
                    <a:pt x="229222" y="331470"/>
                  </a:lnTo>
                  <a:lnTo>
                    <a:pt x="229603" y="332740"/>
                  </a:lnTo>
                  <a:lnTo>
                    <a:pt x="229755" y="332740"/>
                  </a:lnTo>
                  <a:lnTo>
                    <a:pt x="231940" y="337820"/>
                  </a:lnTo>
                  <a:lnTo>
                    <a:pt x="233438" y="342900"/>
                  </a:lnTo>
                  <a:lnTo>
                    <a:pt x="234226" y="349250"/>
                  </a:lnTo>
                  <a:lnTo>
                    <a:pt x="234226" y="335280"/>
                  </a:lnTo>
                  <a:lnTo>
                    <a:pt x="233324" y="332740"/>
                  </a:lnTo>
                  <a:lnTo>
                    <a:pt x="233197" y="331470"/>
                  </a:lnTo>
                  <a:lnTo>
                    <a:pt x="232664" y="328930"/>
                  </a:lnTo>
                  <a:lnTo>
                    <a:pt x="231927" y="327660"/>
                  </a:lnTo>
                  <a:lnTo>
                    <a:pt x="230009" y="326390"/>
                  </a:lnTo>
                  <a:lnTo>
                    <a:pt x="229552" y="326390"/>
                  </a:lnTo>
                  <a:lnTo>
                    <a:pt x="228092" y="323850"/>
                  </a:lnTo>
                  <a:lnTo>
                    <a:pt x="227507" y="321310"/>
                  </a:lnTo>
                  <a:lnTo>
                    <a:pt x="227101" y="318770"/>
                  </a:lnTo>
                  <a:lnTo>
                    <a:pt x="226898" y="317500"/>
                  </a:lnTo>
                  <a:lnTo>
                    <a:pt x="226618" y="316230"/>
                  </a:lnTo>
                  <a:lnTo>
                    <a:pt x="226339" y="314960"/>
                  </a:lnTo>
                  <a:lnTo>
                    <a:pt x="225539" y="313702"/>
                  </a:lnTo>
                  <a:lnTo>
                    <a:pt x="225539" y="353060"/>
                  </a:lnTo>
                  <a:lnTo>
                    <a:pt x="225158" y="354330"/>
                  </a:lnTo>
                  <a:lnTo>
                    <a:pt x="222808" y="354330"/>
                  </a:lnTo>
                  <a:lnTo>
                    <a:pt x="219900" y="353326"/>
                  </a:lnTo>
                  <a:lnTo>
                    <a:pt x="219900" y="356870"/>
                  </a:lnTo>
                  <a:lnTo>
                    <a:pt x="217843" y="356870"/>
                  </a:lnTo>
                  <a:lnTo>
                    <a:pt x="216281" y="355600"/>
                  </a:lnTo>
                  <a:lnTo>
                    <a:pt x="214439" y="351790"/>
                  </a:lnTo>
                  <a:lnTo>
                    <a:pt x="215646" y="350520"/>
                  </a:lnTo>
                  <a:lnTo>
                    <a:pt x="219900" y="356870"/>
                  </a:lnTo>
                  <a:lnTo>
                    <a:pt x="219900" y="353326"/>
                  </a:lnTo>
                  <a:lnTo>
                    <a:pt x="219163" y="353060"/>
                  </a:lnTo>
                  <a:lnTo>
                    <a:pt x="217627" y="351790"/>
                  </a:lnTo>
                  <a:lnTo>
                    <a:pt x="217538" y="350520"/>
                  </a:lnTo>
                  <a:lnTo>
                    <a:pt x="216865" y="340360"/>
                  </a:lnTo>
                  <a:lnTo>
                    <a:pt x="216090" y="332740"/>
                  </a:lnTo>
                  <a:lnTo>
                    <a:pt x="217843" y="322580"/>
                  </a:lnTo>
                  <a:lnTo>
                    <a:pt x="218173" y="322580"/>
                  </a:lnTo>
                  <a:lnTo>
                    <a:pt x="218909" y="320040"/>
                  </a:lnTo>
                  <a:lnTo>
                    <a:pt x="219443" y="318770"/>
                  </a:lnTo>
                  <a:lnTo>
                    <a:pt x="221627" y="318770"/>
                  </a:lnTo>
                  <a:lnTo>
                    <a:pt x="225056" y="339090"/>
                  </a:lnTo>
                  <a:lnTo>
                    <a:pt x="225463" y="344170"/>
                  </a:lnTo>
                  <a:lnTo>
                    <a:pt x="225539" y="353060"/>
                  </a:lnTo>
                  <a:lnTo>
                    <a:pt x="225539" y="313702"/>
                  </a:lnTo>
                  <a:lnTo>
                    <a:pt x="223126" y="309880"/>
                  </a:lnTo>
                  <a:lnTo>
                    <a:pt x="222415" y="306070"/>
                  </a:lnTo>
                  <a:lnTo>
                    <a:pt x="222897" y="300990"/>
                  </a:lnTo>
                  <a:lnTo>
                    <a:pt x="223177" y="299720"/>
                  </a:lnTo>
                  <a:lnTo>
                    <a:pt x="224777" y="297180"/>
                  </a:lnTo>
                  <a:lnTo>
                    <a:pt x="225018" y="294640"/>
                  </a:lnTo>
                  <a:lnTo>
                    <a:pt x="224015" y="289560"/>
                  </a:lnTo>
                  <a:lnTo>
                    <a:pt x="223888" y="287020"/>
                  </a:lnTo>
                  <a:lnTo>
                    <a:pt x="224675" y="283210"/>
                  </a:lnTo>
                  <a:lnTo>
                    <a:pt x="224853" y="283210"/>
                  </a:lnTo>
                  <a:lnTo>
                    <a:pt x="226174" y="280670"/>
                  </a:lnTo>
                  <a:lnTo>
                    <a:pt x="228053" y="257810"/>
                  </a:lnTo>
                  <a:lnTo>
                    <a:pt x="227622" y="256540"/>
                  </a:lnTo>
                  <a:lnTo>
                    <a:pt x="227799" y="255270"/>
                  </a:lnTo>
                  <a:lnTo>
                    <a:pt x="228714" y="254000"/>
                  </a:lnTo>
                  <a:lnTo>
                    <a:pt x="228815" y="252730"/>
                  </a:lnTo>
                  <a:lnTo>
                    <a:pt x="226466" y="251460"/>
                  </a:lnTo>
                  <a:lnTo>
                    <a:pt x="226263" y="250190"/>
                  </a:lnTo>
                  <a:lnTo>
                    <a:pt x="226136" y="246380"/>
                  </a:lnTo>
                  <a:lnTo>
                    <a:pt x="225831" y="246380"/>
                  </a:lnTo>
                  <a:lnTo>
                    <a:pt x="225552" y="243840"/>
                  </a:lnTo>
                  <a:lnTo>
                    <a:pt x="225374" y="242570"/>
                  </a:lnTo>
                  <a:lnTo>
                    <a:pt x="225437" y="241300"/>
                  </a:lnTo>
                  <a:lnTo>
                    <a:pt x="226110" y="240030"/>
                  </a:lnTo>
                  <a:lnTo>
                    <a:pt x="227647" y="240030"/>
                  </a:lnTo>
                  <a:lnTo>
                    <a:pt x="228244" y="242570"/>
                  </a:lnTo>
                  <a:lnTo>
                    <a:pt x="228752" y="243840"/>
                  </a:lnTo>
                  <a:lnTo>
                    <a:pt x="229298" y="245110"/>
                  </a:lnTo>
                  <a:lnTo>
                    <a:pt x="231355" y="246380"/>
                  </a:lnTo>
                  <a:lnTo>
                    <a:pt x="232549" y="246380"/>
                  </a:lnTo>
                  <a:lnTo>
                    <a:pt x="235343" y="248920"/>
                  </a:lnTo>
                  <a:lnTo>
                    <a:pt x="236689" y="250190"/>
                  </a:lnTo>
                  <a:lnTo>
                    <a:pt x="238302" y="252730"/>
                  </a:lnTo>
                  <a:lnTo>
                    <a:pt x="240398" y="255270"/>
                  </a:lnTo>
                  <a:lnTo>
                    <a:pt x="250012" y="293370"/>
                  </a:lnTo>
                  <a:lnTo>
                    <a:pt x="248335" y="294640"/>
                  </a:lnTo>
                  <a:lnTo>
                    <a:pt x="248361" y="298450"/>
                  </a:lnTo>
                  <a:lnTo>
                    <a:pt x="248539" y="299720"/>
                  </a:lnTo>
                  <a:lnTo>
                    <a:pt x="248983" y="302260"/>
                  </a:lnTo>
                  <a:lnTo>
                    <a:pt x="249110" y="304800"/>
                  </a:lnTo>
                  <a:lnTo>
                    <a:pt x="248170" y="307340"/>
                  </a:lnTo>
                  <a:lnTo>
                    <a:pt x="247548" y="317500"/>
                  </a:lnTo>
                  <a:lnTo>
                    <a:pt x="247446" y="320040"/>
                  </a:lnTo>
                  <a:lnTo>
                    <a:pt x="247357" y="326390"/>
                  </a:lnTo>
                  <a:lnTo>
                    <a:pt x="247891" y="332740"/>
                  </a:lnTo>
                  <a:lnTo>
                    <a:pt x="247954" y="334010"/>
                  </a:lnTo>
                  <a:lnTo>
                    <a:pt x="249453" y="339090"/>
                  </a:lnTo>
                  <a:lnTo>
                    <a:pt x="249758" y="342900"/>
                  </a:lnTo>
                  <a:lnTo>
                    <a:pt x="250609" y="350520"/>
                  </a:lnTo>
                  <a:lnTo>
                    <a:pt x="251726" y="353060"/>
                  </a:lnTo>
                  <a:lnTo>
                    <a:pt x="254304" y="358140"/>
                  </a:lnTo>
                  <a:lnTo>
                    <a:pt x="256616" y="359410"/>
                  </a:lnTo>
                  <a:lnTo>
                    <a:pt x="259613" y="360680"/>
                  </a:lnTo>
                  <a:lnTo>
                    <a:pt x="262661" y="360680"/>
                  </a:lnTo>
                  <a:lnTo>
                    <a:pt x="263575" y="363220"/>
                  </a:lnTo>
                  <a:lnTo>
                    <a:pt x="264071" y="364490"/>
                  </a:lnTo>
                  <a:lnTo>
                    <a:pt x="264718" y="365760"/>
                  </a:lnTo>
                  <a:lnTo>
                    <a:pt x="264985" y="369570"/>
                  </a:lnTo>
                  <a:lnTo>
                    <a:pt x="265912" y="370840"/>
                  </a:lnTo>
                  <a:lnTo>
                    <a:pt x="269087" y="373380"/>
                  </a:lnTo>
                  <a:lnTo>
                    <a:pt x="270586" y="374650"/>
                  </a:lnTo>
                  <a:lnTo>
                    <a:pt x="273354" y="375920"/>
                  </a:lnTo>
                  <a:lnTo>
                    <a:pt x="273837" y="377190"/>
                  </a:lnTo>
                  <a:lnTo>
                    <a:pt x="273837" y="371449"/>
                  </a:lnTo>
                  <a:lnTo>
                    <a:pt x="271018" y="369570"/>
                  </a:lnTo>
                  <a:lnTo>
                    <a:pt x="269265" y="365760"/>
                  </a:lnTo>
                  <a:lnTo>
                    <a:pt x="267373" y="360680"/>
                  </a:lnTo>
                  <a:lnTo>
                    <a:pt x="267728" y="360680"/>
                  </a:lnTo>
                  <a:lnTo>
                    <a:pt x="269303" y="359410"/>
                  </a:lnTo>
                  <a:lnTo>
                    <a:pt x="269709" y="359410"/>
                  </a:lnTo>
                  <a:lnTo>
                    <a:pt x="272503" y="360680"/>
                  </a:lnTo>
                  <a:lnTo>
                    <a:pt x="274764" y="360680"/>
                  </a:lnTo>
                  <a:lnTo>
                    <a:pt x="277749" y="363220"/>
                  </a:lnTo>
                  <a:lnTo>
                    <a:pt x="278193" y="363220"/>
                  </a:lnTo>
                  <a:lnTo>
                    <a:pt x="278130" y="365760"/>
                  </a:lnTo>
                  <a:lnTo>
                    <a:pt x="278053" y="367030"/>
                  </a:lnTo>
                  <a:lnTo>
                    <a:pt x="277939" y="372110"/>
                  </a:lnTo>
                  <a:lnTo>
                    <a:pt x="279946" y="377190"/>
                  </a:lnTo>
                  <a:lnTo>
                    <a:pt x="279958" y="379730"/>
                  </a:lnTo>
                  <a:lnTo>
                    <a:pt x="279958" y="374408"/>
                  </a:lnTo>
                  <a:lnTo>
                    <a:pt x="279095" y="373380"/>
                  </a:lnTo>
                  <a:lnTo>
                    <a:pt x="278942" y="373380"/>
                  </a:lnTo>
                  <a:lnTo>
                    <a:pt x="279311" y="372110"/>
                  </a:lnTo>
                  <a:lnTo>
                    <a:pt x="283552" y="372110"/>
                  </a:lnTo>
                  <a:lnTo>
                    <a:pt x="287235" y="378460"/>
                  </a:lnTo>
                  <a:lnTo>
                    <a:pt x="287235" y="374802"/>
                  </a:lnTo>
                  <a:lnTo>
                    <a:pt x="287197" y="374650"/>
                  </a:lnTo>
                  <a:lnTo>
                    <a:pt x="285457" y="373380"/>
                  </a:lnTo>
                  <a:lnTo>
                    <a:pt x="284048" y="372110"/>
                  </a:lnTo>
                  <a:lnTo>
                    <a:pt x="282638" y="370840"/>
                  </a:lnTo>
                  <a:lnTo>
                    <a:pt x="281800" y="369570"/>
                  </a:lnTo>
                  <a:lnTo>
                    <a:pt x="281749" y="367030"/>
                  </a:lnTo>
                  <a:lnTo>
                    <a:pt x="281254" y="365760"/>
                  </a:lnTo>
                  <a:lnTo>
                    <a:pt x="280022" y="364490"/>
                  </a:lnTo>
                  <a:lnTo>
                    <a:pt x="279768" y="364490"/>
                  </a:lnTo>
                  <a:lnTo>
                    <a:pt x="279146" y="361950"/>
                  </a:lnTo>
                  <a:lnTo>
                    <a:pt x="278244" y="359410"/>
                  </a:lnTo>
                  <a:lnTo>
                    <a:pt x="276123" y="358140"/>
                  </a:lnTo>
                  <a:lnTo>
                    <a:pt x="278371" y="356870"/>
                  </a:lnTo>
                  <a:lnTo>
                    <a:pt x="282232" y="358140"/>
                  </a:lnTo>
                  <a:lnTo>
                    <a:pt x="283730" y="360680"/>
                  </a:lnTo>
                  <a:lnTo>
                    <a:pt x="283819" y="365760"/>
                  </a:lnTo>
                  <a:lnTo>
                    <a:pt x="283705" y="367030"/>
                  </a:lnTo>
                  <a:lnTo>
                    <a:pt x="284276" y="368300"/>
                  </a:lnTo>
                  <a:lnTo>
                    <a:pt x="290042" y="372110"/>
                  </a:lnTo>
                  <a:lnTo>
                    <a:pt x="293585" y="373380"/>
                  </a:lnTo>
                  <a:lnTo>
                    <a:pt x="294830" y="374650"/>
                  </a:lnTo>
                  <a:lnTo>
                    <a:pt x="295706" y="377190"/>
                  </a:lnTo>
                  <a:lnTo>
                    <a:pt x="295706" y="369506"/>
                  </a:lnTo>
                  <a:lnTo>
                    <a:pt x="291185" y="367030"/>
                  </a:lnTo>
                  <a:lnTo>
                    <a:pt x="290652" y="367030"/>
                  </a:lnTo>
                  <a:lnTo>
                    <a:pt x="290499" y="364490"/>
                  </a:lnTo>
                  <a:lnTo>
                    <a:pt x="290118" y="363220"/>
                  </a:lnTo>
                  <a:lnTo>
                    <a:pt x="289991" y="361950"/>
                  </a:lnTo>
                  <a:lnTo>
                    <a:pt x="286334" y="356870"/>
                  </a:lnTo>
                  <a:lnTo>
                    <a:pt x="284416" y="355600"/>
                  </a:lnTo>
                  <a:lnTo>
                    <a:pt x="282511" y="354330"/>
                  </a:lnTo>
                  <a:lnTo>
                    <a:pt x="274777" y="355600"/>
                  </a:lnTo>
                  <a:lnTo>
                    <a:pt x="268617" y="355600"/>
                  </a:lnTo>
                  <a:lnTo>
                    <a:pt x="267677" y="354330"/>
                  </a:lnTo>
                  <a:lnTo>
                    <a:pt x="265201" y="350520"/>
                  </a:lnTo>
                  <a:lnTo>
                    <a:pt x="264147" y="347980"/>
                  </a:lnTo>
                  <a:lnTo>
                    <a:pt x="264147" y="353060"/>
                  </a:lnTo>
                  <a:lnTo>
                    <a:pt x="263728" y="354330"/>
                  </a:lnTo>
                  <a:lnTo>
                    <a:pt x="262597" y="354330"/>
                  </a:lnTo>
                  <a:lnTo>
                    <a:pt x="261531" y="353060"/>
                  </a:lnTo>
                  <a:lnTo>
                    <a:pt x="260858" y="351790"/>
                  </a:lnTo>
                  <a:lnTo>
                    <a:pt x="259334" y="349250"/>
                  </a:lnTo>
                  <a:lnTo>
                    <a:pt x="258508" y="347980"/>
                  </a:lnTo>
                  <a:lnTo>
                    <a:pt x="257289" y="346710"/>
                  </a:lnTo>
                  <a:lnTo>
                    <a:pt x="256844" y="345440"/>
                  </a:lnTo>
                  <a:lnTo>
                    <a:pt x="256298" y="345440"/>
                  </a:lnTo>
                  <a:lnTo>
                    <a:pt x="256222" y="351790"/>
                  </a:lnTo>
                  <a:lnTo>
                    <a:pt x="259232" y="355600"/>
                  </a:lnTo>
                  <a:lnTo>
                    <a:pt x="262864" y="359410"/>
                  </a:lnTo>
                  <a:lnTo>
                    <a:pt x="261810" y="359410"/>
                  </a:lnTo>
                  <a:lnTo>
                    <a:pt x="259130" y="356870"/>
                  </a:lnTo>
                  <a:lnTo>
                    <a:pt x="256933" y="355600"/>
                  </a:lnTo>
                  <a:lnTo>
                    <a:pt x="254419" y="351790"/>
                  </a:lnTo>
                  <a:lnTo>
                    <a:pt x="249504" y="327660"/>
                  </a:lnTo>
                  <a:lnTo>
                    <a:pt x="249567" y="323850"/>
                  </a:lnTo>
                  <a:lnTo>
                    <a:pt x="249847" y="318770"/>
                  </a:lnTo>
                  <a:lnTo>
                    <a:pt x="250723" y="311150"/>
                  </a:lnTo>
                  <a:lnTo>
                    <a:pt x="251688" y="303530"/>
                  </a:lnTo>
                  <a:lnTo>
                    <a:pt x="252793" y="293370"/>
                  </a:lnTo>
                  <a:lnTo>
                    <a:pt x="253492" y="279400"/>
                  </a:lnTo>
                  <a:lnTo>
                    <a:pt x="253619" y="275590"/>
                  </a:lnTo>
                  <a:lnTo>
                    <a:pt x="253707" y="271780"/>
                  </a:lnTo>
                  <a:lnTo>
                    <a:pt x="253453" y="270510"/>
                  </a:lnTo>
                  <a:lnTo>
                    <a:pt x="252247" y="267970"/>
                  </a:lnTo>
                  <a:lnTo>
                    <a:pt x="252031" y="264160"/>
                  </a:lnTo>
                  <a:lnTo>
                    <a:pt x="252247" y="262890"/>
                  </a:lnTo>
                  <a:lnTo>
                    <a:pt x="254152" y="261620"/>
                  </a:lnTo>
                  <a:lnTo>
                    <a:pt x="254901" y="262890"/>
                  </a:lnTo>
                  <a:lnTo>
                    <a:pt x="256730" y="264160"/>
                  </a:lnTo>
                  <a:lnTo>
                    <a:pt x="257365" y="265430"/>
                  </a:lnTo>
                  <a:lnTo>
                    <a:pt x="258660" y="269240"/>
                  </a:lnTo>
                  <a:lnTo>
                    <a:pt x="258978" y="271780"/>
                  </a:lnTo>
                  <a:lnTo>
                    <a:pt x="259041" y="298450"/>
                  </a:lnTo>
                  <a:lnTo>
                    <a:pt x="256946" y="306070"/>
                  </a:lnTo>
                  <a:lnTo>
                    <a:pt x="254368" y="321310"/>
                  </a:lnTo>
                  <a:lnTo>
                    <a:pt x="254241" y="325120"/>
                  </a:lnTo>
                  <a:lnTo>
                    <a:pt x="256057" y="330200"/>
                  </a:lnTo>
                  <a:lnTo>
                    <a:pt x="258826" y="337820"/>
                  </a:lnTo>
                  <a:lnTo>
                    <a:pt x="259181" y="340360"/>
                  </a:lnTo>
                  <a:lnTo>
                    <a:pt x="259397" y="342900"/>
                  </a:lnTo>
                  <a:lnTo>
                    <a:pt x="259892" y="344170"/>
                  </a:lnTo>
                  <a:lnTo>
                    <a:pt x="261302" y="347980"/>
                  </a:lnTo>
                  <a:lnTo>
                    <a:pt x="262382" y="349250"/>
                  </a:lnTo>
                  <a:lnTo>
                    <a:pt x="263715" y="353060"/>
                  </a:lnTo>
                  <a:lnTo>
                    <a:pt x="264147" y="353060"/>
                  </a:lnTo>
                  <a:lnTo>
                    <a:pt x="264147" y="347980"/>
                  </a:lnTo>
                  <a:lnTo>
                    <a:pt x="263969" y="341630"/>
                  </a:lnTo>
                  <a:lnTo>
                    <a:pt x="263004" y="337820"/>
                  </a:lnTo>
                  <a:lnTo>
                    <a:pt x="260438" y="331470"/>
                  </a:lnTo>
                  <a:lnTo>
                    <a:pt x="259054" y="328930"/>
                  </a:lnTo>
                  <a:lnTo>
                    <a:pt x="256438" y="322580"/>
                  </a:lnTo>
                  <a:lnTo>
                    <a:pt x="260032" y="311150"/>
                  </a:lnTo>
                  <a:lnTo>
                    <a:pt x="260515" y="308610"/>
                  </a:lnTo>
                  <a:lnTo>
                    <a:pt x="261937" y="303530"/>
                  </a:lnTo>
                  <a:lnTo>
                    <a:pt x="262813" y="297180"/>
                  </a:lnTo>
                  <a:lnTo>
                    <a:pt x="263105" y="292100"/>
                  </a:lnTo>
                  <a:lnTo>
                    <a:pt x="263017" y="283210"/>
                  </a:lnTo>
                  <a:lnTo>
                    <a:pt x="262877" y="280670"/>
                  </a:lnTo>
                  <a:lnTo>
                    <a:pt x="262826" y="267970"/>
                  </a:lnTo>
                  <a:lnTo>
                    <a:pt x="263144" y="265430"/>
                  </a:lnTo>
                  <a:lnTo>
                    <a:pt x="263575" y="265430"/>
                  </a:lnTo>
                  <a:lnTo>
                    <a:pt x="267055" y="264160"/>
                  </a:lnTo>
                  <a:lnTo>
                    <a:pt x="267360" y="262890"/>
                  </a:lnTo>
                  <a:lnTo>
                    <a:pt x="267360" y="261620"/>
                  </a:lnTo>
                  <a:lnTo>
                    <a:pt x="267373" y="260350"/>
                  </a:lnTo>
                  <a:lnTo>
                    <a:pt x="267500" y="259080"/>
                  </a:lnTo>
                  <a:lnTo>
                    <a:pt x="267804" y="257810"/>
                  </a:lnTo>
                  <a:lnTo>
                    <a:pt x="269748" y="256540"/>
                  </a:lnTo>
                  <a:lnTo>
                    <a:pt x="270205" y="255270"/>
                  </a:lnTo>
                  <a:lnTo>
                    <a:pt x="269481" y="252730"/>
                  </a:lnTo>
                  <a:lnTo>
                    <a:pt x="270103" y="251460"/>
                  </a:lnTo>
                  <a:lnTo>
                    <a:pt x="272237" y="250190"/>
                  </a:lnTo>
                  <a:lnTo>
                    <a:pt x="273227" y="248920"/>
                  </a:lnTo>
                  <a:lnTo>
                    <a:pt x="275158" y="247650"/>
                  </a:lnTo>
                  <a:lnTo>
                    <a:pt x="275742" y="246380"/>
                  </a:lnTo>
                  <a:lnTo>
                    <a:pt x="275971" y="245110"/>
                  </a:lnTo>
                  <a:lnTo>
                    <a:pt x="276440" y="242570"/>
                  </a:lnTo>
                  <a:lnTo>
                    <a:pt x="276847" y="242570"/>
                  </a:lnTo>
                  <a:lnTo>
                    <a:pt x="278155" y="240030"/>
                  </a:lnTo>
                  <a:lnTo>
                    <a:pt x="279019" y="238760"/>
                  </a:lnTo>
                  <a:lnTo>
                    <a:pt x="280949" y="234950"/>
                  </a:lnTo>
                  <a:lnTo>
                    <a:pt x="281419" y="233680"/>
                  </a:lnTo>
                  <a:lnTo>
                    <a:pt x="280873" y="231140"/>
                  </a:lnTo>
                  <a:lnTo>
                    <a:pt x="281216" y="229870"/>
                  </a:lnTo>
                  <a:lnTo>
                    <a:pt x="284480" y="228600"/>
                  </a:lnTo>
                  <a:lnTo>
                    <a:pt x="286461" y="226060"/>
                  </a:lnTo>
                  <a:lnTo>
                    <a:pt x="288391" y="223520"/>
                  </a:lnTo>
                  <a:lnTo>
                    <a:pt x="289369" y="222250"/>
                  </a:lnTo>
                  <a:lnTo>
                    <a:pt x="289788" y="220980"/>
                  </a:lnTo>
                  <a:lnTo>
                    <a:pt x="288048" y="217170"/>
                  </a:lnTo>
                  <a:lnTo>
                    <a:pt x="288378" y="215900"/>
                  </a:lnTo>
                  <a:lnTo>
                    <a:pt x="292455" y="212090"/>
                  </a:lnTo>
                  <a:lnTo>
                    <a:pt x="294157" y="208280"/>
                  </a:lnTo>
                  <a:lnTo>
                    <a:pt x="295122" y="203200"/>
                  </a:lnTo>
                  <a:lnTo>
                    <a:pt x="294970" y="201930"/>
                  </a:lnTo>
                  <a:lnTo>
                    <a:pt x="293103" y="200660"/>
                  </a:lnTo>
                  <a:lnTo>
                    <a:pt x="294563" y="198120"/>
                  </a:lnTo>
                  <a:lnTo>
                    <a:pt x="295732" y="196850"/>
                  </a:lnTo>
                  <a:lnTo>
                    <a:pt x="296913" y="195580"/>
                  </a:lnTo>
                  <a:lnTo>
                    <a:pt x="297992" y="193040"/>
                  </a:lnTo>
                  <a:lnTo>
                    <a:pt x="298831" y="187960"/>
                  </a:lnTo>
                  <a:lnTo>
                    <a:pt x="298932" y="184150"/>
                  </a:lnTo>
                  <a:lnTo>
                    <a:pt x="296138" y="181610"/>
                  </a:lnTo>
                  <a:lnTo>
                    <a:pt x="296113" y="180340"/>
                  </a:lnTo>
                  <a:lnTo>
                    <a:pt x="297522" y="176530"/>
                  </a:lnTo>
                  <a:lnTo>
                    <a:pt x="297700" y="173990"/>
                  </a:lnTo>
                  <a:lnTo>
                    <a:pt x="296722" y="170180"/>
                  </a:lnTo>
                  <a:lnTo>
                    <a:pt x="296252" y="168910"/>
                  </a:lnTo>
                  <a:lnTo>
                    <a:pt x="295783" y="167640"/>
                  </a:lnTo>
                  <a:lnTo>
                    <a:pt x="294068" y="166420"/>
                  </a:lnTo>
                  <a:lnTo>
                    <a:pt x="294068" y="184150"/>
                  </a:lnTo>
                  <a:lnTo>
                    <a:pt x="293331" y="187960"/>
                  </a:lnTo>
                  <a:lnTo>
                    <a:pt x="290957" y="189230"/>
                  </a:lnTo>
                  <a:lnTo>
                    <a:pt x="287223" y="191770"/>
                  </a:lnTo>
                  <a:lnTo>
                    <a:pt x="286956" y="192316"/>
                  </a:lnTo>
                  <a:lnTo>
                    <a:pt x="286956" y="205740"/>
                  </a:lnTo>
                  <a:lnTo>
                    <a:pt x="285623" y="210820"/>
                  </a:lnTo>
                  <a:lnTo>
                    <a:pt x="284568" y="212090"/>
                  </a:lnTo>
                  <a:lnTo>
                    <a:pt x="282244" y="213360"/>
                  </a:lnTo>
                  <a:lnTo>
                    <a:pt x="281203" y="214630"/>
                  </a:lnTo>
                  <a:lnTo>
                    <a:pt x="278892" y="215900"/>
                  </a:lnTo>
                  <a:lnTo>
                    <a:pt x="278777" y="217170"/>
                  </a:lnTo>
                  <a:lnTo>
                    <a:pt x="280466" y="218440"/>
                  </a:lnTo>
                  <a:lnTo>
                    <a:pt x="281228" y="219710"/>
                  </a:lnTo>
                  <a:lnTo>
                    <a:pt x="282321" y="220980"/>
                  </a:lnTo>
                  <a:lnTo>
                    <a:pt x="283210" y="222250"/>
                  </a:lnTo>
                  <a:lnTo>
                    <a:pt x="279590" y="223520"/>
                  </a:lnTo>
                  <a:lnTo>
                    <a:pt x="276771" y="222250"/>
                  </a:lnTo>
                  <a:lnTo>
                    <a:pt x="276199" y="215900"/>
                  </a:lnTo>
                  <a:lnTo>
                    <a:pt x="276085" y="214630"/>
                  </a:lnTo>
                  <a:lnTo>
                    <a:pt x="277495" y="210820"/>
                  </a:lnTo>
                  <a:lnTo>
                    <a:pt x="280720" y="207010"/>
                  </a:lnTo>
                  <a:lnTo>
                    <a:pt x="281139" y="207010"/>
                  </a:lnTo>
                  <a:lnTo>
                    <a:pt x="282905" y="205740"/>
                  </a:lnTo>
                  <a:lnTo>
                    <a:pt x="283679" y="204470"/>
                  </a:lnTo>
                  <a:lnTo>
                    <a:pt x="282803" y="201930"/>
                  </a:lnTo>
                  <a:lnTo>
                    <a:pt x="283654" y="201930"/>
                  </a:lnTo>
                  <a:lnTo>
                    <a:pt x="286092" y="203200"/>
                  </a:lnTo>
                  <a:lnTo>
                    <a:pt x="286956" y="205740"/>
                  </a:lnTo>
                  <a:lnTo>
                    <a:pt x="286956" y="192316"/>
                  </a:lnTo>
                  <a:lnTo>
                    <a:pt x="285978" y="194310"/>
                  </a:lnTo>
                  <a:lnTo>
                    <a:pt x="286626" y="196850"/>
                  </a:lnTo>
                  <a:lnTo>
                    <a:pt x="283591" y="196850"/>
                  </a:lnTo>
                  <a:lnTo>
                    <a:pt x="283705" y="194310"/>
                  </a:lnTo>
                  <a:lnTo>
                    <a:pt x="283768" y="193040"/>
                  </a:lnTo>
                  <a:lnTo>
                    <a:pt x="283159" y="193040"/>
                  </a:lnTo>
                  <a:lnTo>
                    <a:pt x="280085" y="190500"/>
                  </a:lnTo>
                  <a:lnTo>
                    <a:pt x="278612" y="189230"/>
                  </a:lnTo>
                  <a:lnTo>
                    <a:pt x="277380" y="187185"/>
                  </a:lnTo>
                  <a:lnTo>
                    <a:pt x="277380" y="200660"/>
                  </a:lnTo>
                  <a:lnTo>
                    <a:pt x="277025" y="201930"/>
                  </a:lnTo>
                  <a:lnTo>
                    <a:pt x="275932" y="203200"/>
                  </a:lnTo>
                  <a:lnTo>
                    <a:pt x="275043" y="204470"/>
                  </a:lnTo>
                  <a:lnTo>
                    <a:pt x="273418" y="207010"/>
                  </a:lnTo>
                  <a:lnTo>
                    <a:pt x="273024" y="207010"/>
                  </a:lnTo>
                  <a:lnTo>
                    <a:pt x="273024" y="223520"/>
                  </a:lnTo>
                  <a:lnTo>
                    <a:pt x="265290" y="236220"/>
                  </a:lnTo>
                  <a:lnTo>
                    <a:pt x="265214" y="237490"/>
                  </a:lnTo>
                  <a:lnTo>
                    <a:pt x="267995" y="240030"/>
                  </a:lnTo>
                  <a:lnTo>
                    <a:pt x="268909" y="240030"/>
                  </a:lnTo>
                  <a:lnTo>
                    <a:pt x="268287" y="242570"/>
                  </a:lnTo>
                  <a:lnTo>
                    <a:pt x="267589" y="242570"/>
                  </a:lnTo>
                  <a:lnTo>
                    <a:pt x="265480" y="241300"/>
                  </a:lnTo>
                  <a:lnTo>
                    <a:pt x="264325" y="241300"/>
                  </a:lnTo>
                  <a:lnTo>
                    <a:pt x="263867" y="240030"/>
                  </a:lnTo>
                  <a:lnTo>
                    <a:pt x="263867" y="247650"/>
                  </a:lnTo>
                  <a:lnTo>
                    <a:pt x="262953" y="247650"/>
                  </a:lnTo>
                  <a:lnTo>
                    <a:pt x="261645" y="248920"/>
                  </a:lnTo>
                  <a:lnTo>
                    <a:pt x="260705" y="250190"/>
                  </a:lnTo>
                  <a:lnTo>
                    <a:pt x="258965" y="252730"/>
                  </a:lnTo>
                  <a:lnTo>
                    <a:pt x="259105" y="254000"/>
                  </a:lnTo>
                  <a:lnTo>
                    <a:pt x="260769" y="255270"/>
                  </a:lnTo>
                  <a:lnTo>
                    <a:pt x="261277" y="256540"/>
                  </a:lnTo>
                  <a:lnTo>
                    <a:pt x="261962" y="257810"/>
                  </a:lnTo>
                  <a:lnTo>
                    <a:pt x="261327" y="259080"/>
                  </a:lnTo>
                  <a:lnTo>
                    <a:pt x="258076" y="259080"/>
                  </a:lnTo>
                  <a:lnTo>
                    <a:pt x="255574" y="256540"/>
                  </a:lnTo>
                  <a:lnTo>
                    <a:pt x="255054" y="254000"/>
                  </a:lnTo>
                  <a:lnTo>
                    <a:pt x="255447" y="252730"/>
                  </a:lnTo>
                  <a:lnTo>
                    <a:pt x="257505" y="250190"/>
                  </a:lnTo>
                  <a:lnTo>
                    <a:pt x="256527" y="248920"/>
                  </a:lnTo>
                  <a:lnTo>
                    <a:pt x="250863" y="248920"/>
                  </a:lnTo>
                  <a:lnTo>
                    <a:pt x="250863" y="254000"/>
                  </a:lnTo>
                  <a:lnTo>
                    <a:pt x="250799" y="256540"/>
                  </a:lnTo>
                  <a:lnTo>
                    <a:pt x="247218" y="256540"/>
                  </a:lnTo>
                  <a:lnTo>
                    <a:pt x="247269" y="255270"/>
                  </a:lnTo>
                  <a:lnTo>
                    <a:pt x="248691" y="254000"/>
                  </a:lnTo>
                  <a:lnTo>
                    <a:pt x="250863" y="254000"/>
                  </a:lnTo>
                  <a:lnTo>
                    <a:pt x="250863" y="248920"/>
                  </a:lnTo>
                  <a:lnTo>
                    <a:pt x="248246" y="248920"/>
                  </a:lnTo>
                  <a:lnTo>
                    <a:pt x="245846" y="247650"/>
                  </a:lnTo>
                  <a:lnTo>
                    <a:pt x="245960" y="243840"/>
                  </a:lnTo>
                  <a:lnTo>
                    <a:pt x="245999" y="242570"/>
                  </a:lnTo>
                  <a:lnTo>
                    <a:pt x="246075" y="240030"/>
                  </a:lnTo>
                  <a:lnTo>
                    <a:pt x="247561" y="237490"/>
                  </a:lnTo>
                  <a:lnTo>
                    <a:pt x="250990" y="234950"/>
                  </a:lnTo>
                  <a:lnTo>
                    <a:pt x="251739" y="234950"/>
                  </a:lnTo>
                  <a:lnTo>
                    <a:pt x="253009" y="236220"/>
                  </a:lnTo>
                  <a:lnTo>
                    <a:pt x="253072" y="237490"/>
                  </a:lnTo>
                  <a:lnTo>
                    <a:pt x="252247" y="238760"/>
                  </a:lnTo>
                  <a:lnTo>
                    <a:pt x="251142" y="240030"/>
                  </a:lnTo>
                  <a:lnTo>
                    <a:pt x="250659" y="240030"/>
                  </a:lnTo>
                  <a:lnTo>
                    <a:pt x="249402" y="241300"/>
                  </a:lnTo>
                  <a:lnTo>
                    <a:pt x="247992" y="242570"/>
                  </a:lnTo>
                  <a:lnTo>
                    <a:pt x="247497" y="243840"/>
                  </a:lnTo>
                  <a:lnTo>
                    <a:pt x="248627" y="246380"/>
                  </a:lnTo>
                  <a:lnTo>
                    <a:pt x="250240" y="247650"/>
                  </a:lnTo>
                  <a:lnTo>
                    <a:pt x="252755" y="247650"/>
                  </a:lnTo>
                  <a:lnTo>
                    <a:pt x="253657" y="246380"/>
                  </a:lnTo>
                  <a:lnTo>
                    <a:pt x="256451" y="245110"/>
                  </a:lnTo>
                  <a:lnTo>
                    <a:pt x="263055" y="245110"/>
                  </a:lnTo>
                  <a:lnTo>
                    <a:pt x="263867" y="247650"/>
                  </a:lnTo>
                  <a:lnTo>
                    <a:pt x="263867" y="240030"/>
                  </a:lnTo>
                  <a:lnTo>
                    <a:pt x="263410" y="238760"/>
                  </a:lnTo>
                  <a:lnTo>
                    <a:pt x="263232" y="237490"/>
                  </a:lnTo>
                  <a:lnTo>
                    <a:pt x="262940" y="236220"/>
                  </a:lnTo>
                  <a:lnTo>
                    <a:pt x="263067" y="233680"/>
                  </a:lnTo>
                  <a:lnTo>
                    <a:pt x="264172" y="231140"/>
                  </a:lnTo>
                  <a:lnTo>
                    <a:pt x="266433" y="228600"/>
                  </a:lnTo>
                  <a:lnTo>
                    <a:pt x="267398" y="228600"/>
                  </a:lnTo>
                  <a:lnTo>
                    <a:pt x="269608" y="227330"/>
                  </a:lnTo>
                  <a:lnTo>
                    <a:pt x="270802" y="226060"/>
                  </a:lnTo>
                  <a:lnTo>
                    <a:pt x="271157" y="223520"/>
                  </a:lnTo>
                  <a:lnTo>
                    <a:pt x="272148" y="222250"/>
                  </a:lnTo>
                  <a:lnTo>
                    <a:pt x="272707" y="222250"/>
                  </a:lnTo>
                  <a:lnTo>
                    <a:pt x="273024" y="223520"/>
                  </a:lnTo>
                  <a:lnTo>
                    <a:pt x="273024" y="207010"/>
                  </a:lnTo>
                  <a:lnTo>
                    <a:pt x="272884" y="210820"/>
                  </a:lnTo>
                  <a:lnTo>
                    <a:pt x="272580" y="213360"/>
                  </a:lnTo>
                  <a:lnTo>
                    <a:pt x="272338" y="215900"/>
                  </a:lnTo>
                  <a:lnTo>
                    <a:pt x="271627" y="214630"/>
                  </a:lnTo>
                  <a:lnTo>
                    <a:pt x="271183" y="214630"/>
                  </a:lnTo>
                  <a:lnTo>
                    <a:pt x="267868" y="209550"/>
                  </a:lnTo>
                  <a:lnTo>
                    <a:pt x="268439" y="204470"/>
                  </a:lnTo>
                  <a:lnTo>
                    <a:pt x="272681" y="198120"/>
                  </a:lnTo>
                  <a:lnTo>
                    <a:pt x="273227" y="196850"/>
                  </a:lnTo>
                  <a:lnTo>
                    <a:pt x="275196" y="194310"/>
                  </a:lnTo>
                  <a:lnTo>
                    <a:pt x="275831" y="195580"/>
                  </a:lnTo>
                  <a:lnTo>
                    <a:pt x="276402" y="195580"/>
                  </a:lnTo>
                  <a:lnTo>
                    <a:pt x="277342" y="199390"/>
                  </a:lnTo>
                  <a:lnTo>
                    <a:pt x="277380" y="200660"/>
                  </a:lnTo>
                  <a:lnTo>
                    <a:pt x="277380" y="187185"/>
                  </a:lnTo>
                  <a:lnTo>
                    <a:pt x="276313" y="185407"/>
                  </a:lnTo>
                  <a:lnTo>
                    <a:pt x="276059" y="184150"/>
                  </a:lnTo>
                  <a:lnTo>
                    <a:pt x="277634" y="181610"/>
                  </a:lnTo>
                  <a:lnTo>
                    <a:pt x="278422" y="180340"/>
                  </a:lnTo>
                  <a:lnTo>
                    <a:pt x="280784" y="176530"/>
                  </a:lnTo>
                  <a:lnTo>
                    <a:pt x="284099" y="172720"/>
                  </a:lnTo>
                  <a:lnTo>
                    <a:pt x="284784" y="171450"/>
                  </a:lnTo>
                  <a:lnTo>
                    <a:pt x="286105" y="170180"/>
                  </a:lnTo>
                  <a:lnTo>
                    <a:pt x="286664" y="168910"/>
                  </a:lnTo>
                  <a:lnTo>
                    <a:pt x="288556" y="170180"/>
                  </a:lnTo>
                  <a:lnTo>
                    <a:pt x="288594" y="171450"/>
                  </a:lnTo>
                  <a:lnTo>
                    <a:pt x="289001" y="175260"/>
                  </a:lnTo>
                  <a:lnTo>
                    <a:pt x="288493" y="177800"/>
                  </a:lnTo>
                  <a:lnTo>
                    <a:pt x="284797" y="181610"/>
                  </a:lnTo>
                  <a:lnTo>
                    <a:pt x="281419" y="186690"/>
                  </a:lnTo>
                  <a:lnTo>
                    <a:pt x="281520" y="187960"/>
                  </a:lnTo>
                  <a:lnTo>
                    <a:pt x="283273" y="189230"/>
                  </a:lnTo>
                  <a:lnTo>
                    <a:pt x="283908" y="189230"/>
                  </a:lnTo>
                  <a:lnTo>
                    <a:pt x="285292" y="187960"/>
                  </a:lnTo>
                  <a:lnTo>
                    <a:pt x="285864" y="186690"/>
                  </a:lnTo>
                  <a:lnTo>
                    <a:pt x="286562" y="185407"/>
                  </a:lnTo>
                  <a:lnTo>
                    <a:pt x="288366" y="184150"/>
                  </a:lnTo>
                  <a:lnTo>
                    <a:pt x="289763" y="181610"/>
                  </a:lnTo>
                  <a:lnTo>
                    <a:pt x="290322" y="181610"/>
                  </a:lnTo>
                  <a:lnTo>
                    <a:pt x="292049" y="180340"/>
                  </a:lnTo>
                  <a:lnTo>
                    <a:pt x="292989" y="181610"/>
                  </a:lnTo>
                  <a:lnTo>
                    <a:pt x="294068" y="184150"/>
                  </a:lnTo>
                  <a:lnTo>
                    <a:pt x="294068" y="166420"/>
                  </a:lnTo>
                  <a:lnTo>
                    <a:pt x="293687" y="165100"/>
                  </a:lnTo>
                  <a:lnTo>
                    <a:pt x="293331" y="165100"/>
                  </a:lnTo>
                  <a:lnTo>
                    <a:pt x="295516" y="162560"/>
                  </a:lnTo>
                  <a:lnTo>
                    <a:pt x="295744" y="161290"/>
                  </a:lnTo>
                  <a:lnTo>
                    <a:pt x="295084" y="160020"/>
                  </a:lnTo>
                  <a:lnTo>
                    <a:pt x="294424" y="158750"/>
                  </a:lnTo>
                  <a:lnTo>
                    <a:pt x="294068" y="157480"/>
                  </a:lnTo>
                  <a:lnTo>
                    <a:pt x="293154" y="156210"/>
                  </a:lnTo>
                  <a:lnTo>
                    <a:pt x="292569" y="154940"/>
                  </a:lnTo>
                  <a:lnTo>
                    <a:pt x="291172" y="153670"/>
                  </a:lnTo>
                  <a:lnTo>
                    <a:pt x="290563" y="152400"/>
                  </a:lnTo>
                  <a:lnTo>
                    <a:pt x="289941" y="148590"/>
                  </a:lnTo>
                  <a:lnTo>
                    <a:pt x="288632" y="146050"/>
                  </a:lnTo>
                  <a:lnTo>
                    <a:pt x="287718" y="144780"/>
                  </a:lnTo>
                  <a:lnTo>
                    <a:pt x="287451" y="144411"/>
                  </a:lnTo>
                  <a:lnTo>
                    <a:pt x="287451" y="160020"/>
                  </a:lnTo>
                  <a:lnTo>
                    <a:pt x="285178" y="160020"/>
                  </a:lnTo>
                  <a:lnTo>
                    <a:pt x="283375" y="158407"/>
                  </a:lnTo>
                  <a:lnTo>
                    <a:pt x="283375" y="166370"/>
                  </a:lnTo>
                  <a:lnTo>
                    <a:pt x="281597" y="168910"/>
                  </a:lnTo>
                  <a:lnTo>
                    <a:pt x="280619" y="170180"/>
                  </a:lnTo>
                  <a:lnTo>
                    <a:pt x="278434" y="171450"/>
                  </a:lnTo>
                  <a:lnTo>
                    <a:pt x="277012" y="172720"/>
                  </a:lnTo>
                  <a:lnTo>
                    <a:pt x="275793" y="173990"/>
                  </a:lnTo>
                  <a:lnTo>
                    <a:pt x="274523" y="175260"/>
                  </a:lnTo>
                  <a:lnTo>
                    <a:pt x="273761" y="176530"/>
                  </a:lnTo>
                  <a:lnTo>
                    <a:pt x="273646" y="179070"/>
                  </a:lnTo>
                  <a:lnTo>
                    <a:pt x="273151" y="180340"/>
                  </a:lnTo>
                  <a:lnTo>
                    <a:pt x="271678" y="180340"/>
                  </a:lnTo>
                  <a:lnTo>
                    <a:pt x="271322" y="179070"/>
                  </a:lnTo>
                  <a:lnTo>
                    <a:pt x="271132" y="177800"/>
                  </a:lnTo>
                  <a:lnTo>
                    <a:pt x="270979" y="176530"/>
                  </a:lnTo>
                  <a:lnTo>
                    <a:pt x="270332" y="176530"/>
                  </a:lnTo>
                  <a:lnTo>
                    <a:pt x="270332" y="186690"/>
                  </a:lnTo>
                  <a:lnTo>
                    <a:pt x="268986" y="193040"/>
                  </a:lnTo>
                  <a:lnTo>
                    <a:pt x="267500" y="195580"/>
                  </a:lnTo>
                  <a:lnTo>
                    <a:pt x="262661" y="199390"/>
                  </a:lnTo>
                  <a:lnTo>
                    <a:pt x="262128" y="200660"/>
                  </a:lnTo>
                  <a:lnTo>
                    <a:pt x="262331" y="203200"/>
                  </a:lnTo>
                  <a:lnTo>
                    <a:pt x="262750" y="205740"/>
                  </a:lnTo>
                  <a:lnTo>
                    <a:pt x="263245" y="208280"/>
                  </a:lnTo>
                  <a:lnTo>
                    <a:pt x="263690" y="210820"/>
                  </a:lnTo>
                  <a:lnTo>
                    <a:pt x="263347" y="210820"/>
                  </a:lnTo>
                  <a:lnTo>
                    <a:pt x="263347" y="218440"/>
                  </a:lnTo>
                  <a:lnTo>
                    <a:pt x="262953" y="220980"/>
                  </a:lnTo>
                  <a:lnTo>
                    <a:pt x="261226" y="223520"/>
                  </a:lnTo>
                  <a:lnTo>
                    <a:pt x="258445" y="227330"/>
                  </a:lnTo>
                  <a:lnTo>
                    <a:pt x="258051" y="229870"/>
                  </a:lnTo>
                  <a:lnTo>
                    <a:pt x="259118" y="233680"/>
                  </a:lnTo>
                  <a:lnTo>
                    <a:pt x="259422" y="236220"/>
                  </a:lnTo>
                  <a:lnTo>
                    <a:pt x="259524" y="237490"/>
                  </a:lnTo>
                  <a:lnTo>
                    <a:pt x="259130" y="237490"/>
                  </a:lnTo>
                  <a:lnTo>
                    <a:pt x="258622" y="236220"/>
                  </a:lnTo>
                  <a:lnTo>
                    <a:pt x="258064" y="236220"/>
                  </a:lnTo>
                  <a:lnTo>
                    <a:pt x="256159" y="234950"/>
                  </a:lnTo>
                  <a:lnTo>
                    <a:pt x="254254" y="233680"/>
                  </a:lnTo>
                  <a:lnTo>
                    <a:pt x="253301" y="229870"/>
                  </a:lnTo>
                  <a:lnTo>
                    <a:pt x="253746" y="226060"/>
                  </a:lnTo>
                  <a:lnTo>
                    <a:pt x="254038" y="223520"/>
                  </a:lnTo>
                  <a:lnTo>
                    <a:pt x="254965" y="222250"/>
                  </a:lnTo>
                  <a:lnTo>
                    <a:pt x="256463" y="220980"/>
                  </a:lnTo>
                  <a:lnTo>
                    <a:pt x="256997" y="220980"/>
                  </a:lnTo>
                  <a:lnTo>
                    <a:pt x="258127" y="219710"/>
                  </a:lnTo>
                  <a:lnTo>
                    <a:pt x="258813" y="219710"/>
                  </a:lnTo>
                  <a:lnTo>
                    <a:pt x="259829" y="218440"/>
                  </a:lnTo>
                  <a:lnTo>
                    <a:pt x="260286" y="218440"/>
                  </a:lnTo>
                  <a:lnTo>
                    <a:pt x="260845" y="217170"/>
                  </a:lnTo>
                  <a:lnTo>
                    <a:pt x="260896" y="215900"/>
                  </a:lnTo>
                  <a:lnTo>
                    <a:pt x="261035" y="214630"/>
                  </a:lnTo>
                  <a:lnTo>
                    <a:pt x="262470" y="214630"/>
                  </a:lnTo>
                  <a:lnTo>
                    <a:pt x="263004" y="215900"/>
                  </a:lnTo>
                  <a:lnTo>
                    <a:pt x="263347" y="218440"/>
                  </a:lnTo>
                  <a:lnTo>
                    <a:pt x="263347" y="210820"/>
                  </a:lnTo>
                  <a:lnTo>
                    <a:pt x="263067" y="210820"/>
                  </a:lnTo>
                  <a:lnTo>
                    <a:pt x="262407" y="208280"/>
                  </a:lnTo>
                  <a:lnTo>
                    <a:pt x="261696" y="207010"/>
                  </a:lnTo>
                  <a:lnTo>
                    <a:pt x="261112" y="204470"/>
                  </a:lnTo>
                  <a:lnTo>
                    <a:pt x="260819" y="203200"/>
                  </a:lnTo>
                  <a:lnTo>
                    <a:pt x="260426" y="201930"/>
                  </a:lnTo>
                  <a:lnTo>
                    <a:pt x="257835" y="199390"/>
                  </a:lnTo>
                  <a:lnTo>
                    <a:pt x="257657" y="198120"/>
                  </a:lnTo>
                  <a:lnTo>
                    <a:pt x="265976" y="181610"/>
                  </a:lnTo>
                  <a:lnTo>
                    <a:pt x="267246" y="181610"/>
                  </a:lnTo>
                  <a:lnTo>
                    <a:pt x="269963" y="185420"/>
                  </a:lnTo>
                  <a:lnTo>
                    <a:pt x="270332" y="186690"/>
                  </a:lnTo>
                  <a:lnTo>
                    <a:pt x="270332" y="176530"/>
                  </a:lnTo>
                  <a:lnTo>
                    <a:pt x="267804" y="176530"/>
                  </a:lnTo>
                  <a:lnTo>
                    <a:pt x="265531" y="177800"/>
                  </a:lnTo>
                  <a:lnTo>
                    <a:pt x="264464" y="176530"/>
                  </a:lnTo>
                  <a:lnTo>
                    <a:pt x="263220" y="173990"/>
                  </a:lnTo>
                  <a:lnTo>
                    <a:pt x="262750" y="172720"/>
                  </a:lnTo>
                  <a:lnTo>
                    <a:pt x="261061" y="168910"/>
                  </a:lnTo>
                  <a:lnTo>
                    <a:pt x="260540" y="167932"/>
                  </a:lnTo>
                  <a:lnTo>
                    <a:pt x="260540" y="179070"/>
                  </a:lnTo>
                  <a:lnTo>
                    <a:pt x="260096" y="180340"/>
                  </a:lnTo>
                  <a:lnTo>
                    <a:pt x="257759" y="186690"/>
                  </a:lnTo>
                  <a:lnTo>
                    <a:pt x="257530" y="186690"/>
                  </a:lnTo>
                  <a:lnTo>
                    <a:pt x="256705" y="187960"/>
                  </a:lnTo>
                  <a:lnTo>
                    <a:pt x="256654" y="210820"/>
                  </a:lnTo>
                  <a:lnTo>
                    <a:pt x="256184" y="210820"/>
                  </a:lnTo>
                  <a:lnTo>
                    <a:pt x="254901" y="213360"/>
                  </a:lnTo>
                  <a:lnTo>
                    <a:pt x="253873" y="214630"/>
                  </a:lnTo>
                  <a:lnTo>
                    <a:pt x="251625" y="217170"/>
                  </a:lnTo>
                  <a:lnTo>
                    <a:pt x="250050" y="219710"/>
                  </a:lnTo>
                  <a:lnTo>
                    <a:pt x="250228" y="222250"/>
                  </a:lnTo>
                  <a:lnTo>
                    <a:pt x="252031" y="223520"/>
                  </a:lnTo>
                  <a:lnTo>
                    <a:pt x="253149" y="224790"/>
                  </a:lnTo>
                  <a:lnTo>
                    <a:pt x="251409" y="226060"/>
                  </a:lnTo>
                  <a:lnTo>
                    <a:pt x="250190" y="226060"/>
                  </a:lnTo>
                  <a:lnTo>
                    <a:pt x="247650" y="223520"/>
                  </a:lnTo>
                  <a:lnTo>
                    <a:pt x="246938" y="222250"/>
                  </a:lnTo>
                  <a:lnTo>
                    <a:pt x="246849" y="218440"/>
                  </a:lnTo>
                  <a:lnTo>
                    <a:pt x="246722" y="217170"/>
                  </a:lnTo>
                  <a:lnTo>
                    <a:pt x="246608" y="215900"/>
                  </a:lnTo>
                  <a:lnTo>
                    <a:pt x="246583" y="214630"/>
                  </a:lnTo>
                  <a:lnTo>
                    <a:pt x="246722" y="213360"/>
                  </a:lnTo>
                  <a:lnTo>
                    <a:pt x="248005" y="210820"/>
                  </a:lnTo>
                  <a:lnTo>
                    <a:pt x="251714" y="205740"/>
                  </a:lnTo>
                  <a:lnTo>
                    <a:pt x="254139" y="204470"/>
                  </a:lnTo>
                  <a:lnTo>
                    <a:pt x="255549" y="205740"/>
                  </a:lnTo>
                  <a:lnTo>
                    <a:pt x="256311" y="208280"/>
                  </a:lnTo>
                  <a:lnTo>
                    <a:pt x="256654" y="210820"/>
                  </a:lnTo>
                  <a:lnTo>
                    <a:pt x="256654" y="188061"/>
                  </a:lnTo>
                  <a:lnTo>
                    <a:pt x="256070" y="189230"/>
                  </a:lnTo>
                  <a:lnTo>
                    <a:pt x="254482" y="189230"/>
                  </a:lnTo>
                  <a:lnTo>
                    <a:pt x="254292" y="190500"/>
                  </a:lnTo>
                  <a:lnTo>
                    <a:pt x="254673" y="191770"/>
                  </a:lnTo>
                  <a:lnTo>
                    <a:pt x="254952" y="193040"/>
                  </a:lnTo>
                  <a:lnTo>
                    <a:pt x="255409" y="196850"/>
                  </a:lnTo>
                  <a:lnTo>
                    <a:pt x="255460" y="198120"/>
                  </a:lnTo>
                  <a:lnTo>
                    <a:pt x="253873" y="198120"/>
                  </a:lnTo>
                  <a:lnTo>
                    <a:pt x="251536" y="196850"/>
                  </a:lnTo>
                  <a:lnTo>
                    <a:pt x="249809" y="193205"/>
                  </a:lnTo>
                  <a:lnTo>
                    <a:pt x="249809" y="199390"/>
                  </a:lnTo>
                  <a:lnTo>
                    <a:pt x="249631" y="201930"/>
                  </a:lnTo>
                  <a:lnTo>
                    <a:pt x="248399" y="204470"/>
                  </a:lnTo>
                  <a:lnTo>
                    <a:pt x="245491" y="207010"/>
                  </a:lnTo>
                  <a:lnTo>
                    <a:pt x="245338" y="207010"/>
                  </a:lnTo>
                  <a:lnTo>
                    <a:pt x="245338" y="224790"/>
                  </a:lnTo>
                  <a:lnTo>
                    <a:pt x="244944" y="227330"/>
                  </a:lnTo>
                  <a:lnTo>
                    <a:pt x="244563" y="228600"/>
                  </a:lnTo>
                  <a:lnTo>
                    <a:pt x="242697" y="229870"/>
                  </a:lnTo>
                  <a:lnTo>
                    <a:pt x="242481" y="231140"/>
                  </a:lnTo>
                  <a:lnTo>
                    <a:pt x="242290" y="234950"/>
                  </a:lnTo>
                  <a:lnTo>
                    <a:pt x="241922" y="236220"/>
                  </a:lnTo>
                  <a:lnTo>
                    <a:pt x="242150" y="237490"/>
                  </a:lnTo>
                  <a:lnTo>
                    <a:pt x="243446" y="238760"/>
                  </a:lnTo>
                  <a:lnTo>
                    <a:pt x="243776" y="238760"/>
                  </a:lnTo>
                  <a:lnTo>
                    <a:pt x="244157" y="240030"/>
                  </a:lnTo>
                  <a:lnTo>
                    <a:pt x="243459" y="240030"/>
                  </a:lnTo>
                  <a:lnTo>
                    <a:pt x="243459" y="245110"/>
                  </a:lnTo>
                  <a:lnTo>
                    <a:pt x="242303" y="247650"/>
                  </a:lnTo>
                  <a:lnTo>
                    <a:pt x="241985" y="247650"/>
                  </a:lnTo>
                  <a:lnTo>
                    <a:pt x="240753" y="250190"/>
                  </a:lnTo>
                  <a:lnTo>
                    <a:pt x="240169" y="250190"/>
                  </a:lnTo>
                  <a:lnTo>
                    <a:pt x="239255" y="248920"/>
                  </a:lnTo>
                  <a:lnTo>
                    <a:pt x="238633" y="247650"/>
                  </a:lnTo>
                  <a:lnTo>
                    <a:pt x="238125" y="246380"/>
                  </a:lnTo>
                  <a:lnTo>
                    <a:pt x="237566" y="245110"/>
                  </a:lnTo>
                  <a:lnTo>
                    <a:pt x="238747" y="243840"/>
                  </a:lnTo>
                  <a:lnTo>
                    <a:pt x="242239" y="243840"/>
                  </a:lnTo>
                  <a:lnTo>
                    <a:pt x="243459" y="245110"/>
                  </a:lnTo>
                  <a:lnTo>
                    <a:pt x="243459" y="240030"/>
                  </a:lnTo>
                  <a:lnTo>
                    <a:pt x="243179" y="240030"/>
                  </a:lnTo>
                  <a:lnTo>
                    <a:pt x="240449" y="237490"/>
                  </a:lnTo>
                  <a:lnTo>
                    <a:pt x="238582" y="236220"/>
                  </a:lnTo>
                  <a:lnTo>
                    <a:pt x="238683" y="232410"/>
                  </a:lnTo>
                  <a:lnTo>
                    <a:pt x="238874" y="232410"/>
                  </a:lnTo>
                  <a:lnTo>
                    <a:pt x="240068" y="228600"/>
                  </a:lnTo>
                  <a:lnTo>
                    <a:pt x="241477" y="226060"/>
                  </a:lnTo>
                  <a:lnTo>
                    <a:pt x="243319" y="222250"/>
                  </a:lnTo>
                  <a:lnTo>
                    <a:pt x="244246" y="222250"/>
                  </a:lnTo>
                  <a:lnTo>
                    <a:pt x="244970" y="223520"/>
                  </a:lnTo>
                  <a:lnTo>
                    <a:pt x="245338" y="224790"/>
                  </a:lnTo>
                  <a:lnTo>
                    <a:pt x="245338" y="207010"/>
                  </a:lnTo>
                  <a:lnTo>
                    <a:pt x="244983" y="207010"/>
                  </a:lnTo>
                  <a:lnTo>
                    <a:pt x="242074" y="209550"/>
                  </a:lnTo>
                  <a:lnTo>
                    <a:pt x="241541" y="212090"/>
                  </a:lnTo>
                  <a:lnTo>
                    <a:pt x="243700" y="217170"/>
                  </a:lnTo>
                  <a:lnTo>
                    <a:pt x="241579" y="217170"/>
                  </a:lnTo>
                  <a:lnTo>
                    <a:pt x="240601" y="215900"/>
                  </a:lnTo>
                  <a:lnTo>
                    <a:pt x="239826" y="213677"/>
                  </a:lnTo>
                  <a:lnTo>
                    <a:pt x="239826" y="219710"/>
                  </a:lnTo>
                  <a:lnTo>
                    <a:pt x="239649" y="220980"/>
                  </a:lnTo>
                  <a:lnTo>
                    <a:pt x="237871" y="222732"/>
                  </a:lnTo>
                  <a:lnTo>
                    <a:pt x="237871" y="240030"/>
                  </a:lnTo>
                  <a:lnTo>
                    <a:pt x="236956" y="241300"/>
                  </a:lnTo>
                  <a:lnTo>
                    <a:pt x="236143" y="242570"/>
                  </a:lnTo>
                  <a:lnTo>
                    <a:pt x="233921" y="241300"/>
                  </a:lnTo>
                  <a:lnTo>
                    <a:pt x="232511" y="240030"/>
                  </a:lnTo>
                  <a:lnTo>
                    <a:pt x="232511" y="238760"/>
                  </a:lnTo>
                  <a:lnTo>
                    <a:pt x="232511" y="237490"/>
                  </a:lnTo>
                  <a:lnTo>
                    <a:pt x="232816" y="237490"/>
                  </a:lnTo>
                  <a:lnTo>
                    <a:pt x="234099" y="234950"/>
                  </a:lnTo>
                  <a:lnTo>
                    <a:pt x="235140" y="234950"/>
                  </a:lnTo>
                  <a:lnTo>
                    <a:pt x="236308" y="237490"/>
                  </a:lnTo>
                  <a:lnTo>
                    <a:pt x="236626" y="238760"/>
                  </a:lnTo>
                  <a:lnTo>
                    <a:pt x="237832" y="240030"/>
                  </a:lnTo>
                  <a:lnTo>
                    <a:pt x="237871" y="222732"/>
                  </a:lnTo>
                  <a:lnTo>
                    <a:pt x="237070" y="223520"/>
                  </a:lnTo>
                  <a:lnTo>
                    <a:pt x="236512" y="224790"/>
                  </a:lnTo>
                  <a:lnTo>
                    <a:pt x="236105" y="228600"/>
                  </a:lnTo>
                  <a:lnTo>
                    <a:pt x="235800" y="229870"/>
                  </a:lnTo>
                  <a:lnTo>
                    <a:pt x="235254" y="232410"/>
                  </a:lnTo>
                  <a:lnTo>
                    <a:pt x="233210" y="232410"/>
                  </a:lnTo>
                  <a:lnTo>
                    <a:pt x="231571" y="234950"/>
                  </a:lnTo>
                  <a:lnTo>
                    <a:pt x="231063" y="234950"/>
                  </a:lnTo>
                  <a:lnTo>
                    <a:pt x="229362" y="237490"/>
                  </a:lnTo>
                  <a:lnTo>
                    <a:pt x="228206" y="237490"/>
                  </a:lnTo>
                  <a:lnTo>
                    <a:pt x="227114" y="233680"/>
                  </a:lnTo>
                  <a:lnTo>
                    <a:pt x="227126" y="232410"/>
                  </a:lnTo>
                  <a:lnTo>
                    <a:pt x="230860" y="227330"/>
                  </a:lnTo>
                  <a:lnTo>
                    <a:pt x="233438" y="224790"/>
                  </a:lnTo>
                  <a:lnTo>
                    <a:pt x="233819" y="223520"/>
                  </a:lnTo>
                  <a:lnTo>
                    <a:pt x="233083" y="222250"/>
                  </a:lnTo>
                  <a:lnTo>
                    <a:pt x="233019" y="220980"/>
                  </a:lnTo>
                  <a:lnTo>
                    <a:pt x="232295" y="219710"/>
                  </a:lnTo>
                  <a:lnTo>
                    <a:pt x="232473" y="218440"/>
                  </a:lnTo>
                  <a:lnTo>
                    <a:pt x="234162" y="215900"/>
                  </a:lnTo>
                  <a:lnTo>
                    <a:pt x="235077" y="214630"/>
                  </a:lnTo>
                  <a:lnTo>
                    <a:pt x="236334" y="213360"/>
                  </a:lnTo>
                  <a:lnTo>
                    <a:pt x="237210" y="213360"/>
                  </a:lnTo>
                  <a:lnTo>
                    <a:pt x="238633" y="214630"/>
                  </a:lnTo>
                  <a:lnTo>
                    <a:pt x="238950" y="215900"/>
                  </a:lnTo>
                  <a:lnTo>
                    <a:pt x="239826" y="219710"/>
                  </a:lnTo>
                  <a:lnTo>
                    <a:pt x="239826" y="213677"/>
                  </a:lnTo>
                  <a:lnTo>
                    <a:pt x="239280" y="212090"/>
                  </a:lnTo>
                  <a:lnTo>
                    <a:pt x="238848" y="210820"/>
                  </a:lnTo>
                  <a:lnTo>
                    <a:pt x="238760" y="208280"/>
                  </a:lnTo>
                  <a:lnTo>
                    <a:pt x="239077" y="207010"/>
                  </a:lnTo>
                  <a:lnTo>
                    <a:pt x="240042" y="203200"/>
                  </a:lnTo>
                  <a:lnTo>
                    <a:pt x="241020" y="200660"/>
                  </a:lnTo>
                  <a:lnTo>
                    <a:pt x="242227" y="199390"/>
                  </a:lnTo>
                  <a:lnTo>
                    <a:pt x="243446" y="198120"/>
                  </a:lnTo>
                  <a:lnTo>
                    <a:pt x="244030" y="196850"/>
                  </a:lnTo>
                  <a:lnTo>
                    <a:pt x="244894" y="194310"/>
                  </a:lnTo>
                  <a:lnTo>
                    <a:pt x="245021" y="191770"/>
                  </a:lnTo>
                  <a:lnTo>
                    <a:pt x="243192" y="191770"/>
                  </a:lnTo>
                  <a:lnTo>
                    <a:pt x="243293" y="193040"/>
                  </a:lnTo>
                  <a:lnTo>
                    <a:pt x="242951" y="194310"/>
                  </a:lnTo>
                  <a:lnTo>
                    <a:pt x="242874" y="195580"/>
                  </a:lnTo>
                  <a:lnTo>
                    <a:pt x="241820" y="198120"/>
                  </a:lnTo>
                  <a:lnTo>
                    <a:pt x="239864" y="199390"/>
                  </a:lnTo>
                  <a:lnTo>
                    <a:pt x="237350" y="196850"/>
                  </a:lnTo>
                  <a:lnTo>
                    <a:pt x="236855" y="195580"/>
                  </a:lnTo>
                  <a:lnTo>
                    <a:pt x="236575" y="193040"/>
                  </a:lnTo>
                  <a:lnTo>
                    <a:pt x="236461" y="189230"/>
                  </a:lnTo>
                  <a:lnTo>
                    <a:pt x="236207" y="186690"/>
                  </a:lnTo>
                  <a:lnTo>
                    <a:pt x="235661" y="185420"/>
                  </a:lnTo>
                  <a:lnTo>
                    <a:pt x="235419" y="185420"/>
                  </a:lnTo>
                  <a:lnTo>
                    <a:pt x="235419" y="198120"/>
                  </a:lnTo>
                  <a:lnTo>
                    <a:pt x="233921" y="203200"/>
                  </a:lnTo>
                  <a:lnTo>
                    <a:pt x="233260" y="205740"/>
                  </a:lnTo>
                  <a:lnTo>
                    <a:pt x="231749" y="207010"/>
                  </a:lnTo>
                  <a:lnTo>
                    <a:pt x="231698" y="204470"/>
                  </a:lnTo>
                  <a:lnTo>
                    <a:pt x="231863" y="203200"/>
                  </a:lnTo>
                  <a:lnTo>
                    <a:pt x="232130" y="201930"/>
                  </a:lnTo>
                  <a:lnTo>
                    <a:pt x="232143" y="200660"/>
                  </a:lnTo>
                  <a:lnTo>
                    <a:pt x="232168" y="199390"/>
                  </a:lnTo>
                  <a:lnTo>
                    <a:pt x="231838" y="196850"/>
                  </a:lnTo>
                  <a:lnTo>
                    <a:pt x="231724" y="195580"/>
                  </a:lnTo>
                  <a:lnTo>
                    <a:pt x="231381" y="195580"/>
                  </a:lnTo>
                  <a:lnTo>
                    <a:pt x="230162" y="194767"/>
                  </a:lnTo>
                  <a:lnTo>
                    <a:pt x="230162" y="208280"/>
                  </a:lnTo>
                  <a:lnTo>
                    <a:pt x="229920" y="208280"/>
                  </a:lnTo>
                  <a:lnTo>
                    <a:pt x="229285" y="209537"/>
                  </a:lnTo>
                  <a:lnTo>
                    <a:pt x="229285" y="220980"/>
                  </a:lnTo>
                  <a:lnTo>
                    <a:pt x="228434" y="223520"/>
                  </a:lnTo>
                  <a:lnTo>
                    <a:pt x="225755" y="223520"/>
                  </a:lnTo>
                  <a:lnTo>
                    <a:pt x="225755" y="222250"/>
                  </a:lnTo>
                  <a:lnTo>
                    <a:pt x="226047" y="220980"/>
                  </a:lnTo>
                  <a:lnTo>
                    <a:pt x="226339" y="219710"/>
                  </a:lnTo>
                  <a:lnTo>
                    <a:pt x="225958" y="218440"/>
                  </a:lnTo>
                  <a:lnTo>
                    <a:pt x="225132" y="217843"/>
                  </a:lnTo>
                  <a:lnTo>
                    <a:pt x="225132" y="231140"/>
                  </a:lnTo>
                  <a:lnTo>
                    <a:pt x="224815" y="233680"/>
                  </a:lnTo>
                  <a:lnTo>
                    <a:pt x="223126" y="234911"/>
                  </a:lnTo>
                  <a:lnTo>
                    <a:pt x="223126" y="270510"/>
                  </a:lnTo>
                  <a:lnTo>
                    <a:pt x="222440" y="275590"/>
                  </a:lnTo>
                  <a:lnTo>
                    <a:pt x="220992" y="287020"/>
                  </a:lnTo>
                  <a:lnTo>
                    <a:pt x="220218" y="290830"/>
                  </a:lnTo>
                  <a:lnTo>
                    <a:pt x="219976" y="299720"/>
                  </a:lnTo>
                  <a:lnTo>
                    <a:pt x="219202" y="302260"/>
                  </a:lnTo>
                  <a:lnTo>
                    <a:pt x="216598" y="308610"/>
                  </a:lnTo>
                  <a:lnTo>
                    <a:pt x="213664" y="314960"/>
                  </a:lnTo>
                  <a:lnTo>
                    <a:pt x="213182" y="314960"/>
                  </a:lnTo>
                  <a:lnTo>
                    <a:pt x="212750" y="316230"/>
                  </a:lnTo>
                  <a:lnTo>
                    <a:pt x="211924" y="316230"/>
                  </a:lnTo>
                  <a:lnTo>
                    <a:pt x="211861" y="312420"/>
                  </a:lnTo>
                  <a:lnTo>
                    <a:pt x="211721" y="309880"/>
                  </a:lnTo>
                  <a:lnTo>
                    <a:pt x="212585" y="302260"/>
                  </a:lnTo>
                  <a:lnTo>
                    <a:pt x="213423" y="297180"/>
                  </a:lnTo>
                  <a:lnTo>
                    <a:pt x="214236" y="290830"/>
                  </a:lnTo>
                  <a:lnTo>
                    <a:pt x="214249" y="289560"/>
                  </a:lnTo>
                  <a:lnTo>
                    <a:pt x="213829" y="287020"/>
                  </a:lnTo>
                  <a:lnTo>
                    <a:pt x="214007" y="285750"/>
                  </a:lnTo>
                  <a:lnTo>
                    <a:pt x="216217" y="283210"/>
                  </a:lnTo>
                  <a:lnTo>
                    <a:pt x="216560" y="281940"/>
                  </a:lnTo>
                  <a:lnTo>
                    <a:pt x="215785" y="280670"/>
                  </a:lnTo>
                  <a:lnTo>
                    <a:pt x="215442" y="279400"/>
                  </a:lnTo>
                  <a:lnTo>
                    <a:pt x="217360" y="264160"/>
                  </a:lnTo>
                  <a:lnTo>
                    <a:pt x="217843" y="257810"/>
                  </a:lnTo>
                  <a:lnTo>
                    <a:pt x="218274" y="255270"/>
                  </a:lnTo>
                  <a:lnTo>
                    <a:pt x="218986" y="251460"/>
                  </a:lnTo>
                  <a:lnTo>
                    <a:pt x="219290" y="251460"/>
                  </a:lnTo>
                  <a:lnTo>
                    <a:pt x="220713" y="250190"/>
                  </a:lnTo>
                  <a:lnTo>
                    <a:pt x="221094" y="251460"/>
                  </a:lnTo>
                  <a:lnTo>
                    <a:pt x="221526" y="252730"/>
                  </a:lnTo>
                  <a:lnTo>
                    <a:pt x="222758" y="256540"/>
                  </a:lnTo>
                  <a:lnTo>
                    <a:pt x="222923" y="260350"/>
                  </a:lnTo>
                  <a:lnTo>
                    <a:pt x="223126" y="270510"/>
                  </a:lnTo>
                  <a:lnTo>
                    <a:pt x="223126" y="234911"/>
                  </a:lnTo>
                  <a:lnTo>
                    <a:pt x="222631" y="236220"/>
                  </a:lnTo>
                  <a:lnTo>
                    <a:pt x="222034" y="237490"/>
                  </a:lnTo>
                  <a:lnTo>
                    <a:pt x="220586" y="236220"/>
                  </a:lnTo>
                  <a:lnTo>
                    <a:pt x="219621" y="236220"/>
                  </a:lnTo>
                  <a:lnTo>
                    <a:pt x="219303" y="232410"/>
                  </a:lnTo>
                  <a:lnTo>
                    <a:pt x="219989" y="229870"/>
                  </a:lnTo>
                  <a:lnTo>
                    <a:pt x="223113" y="227330"/>
                  </a:lnTo>
                  <a:lnTo>
                    <a:pt x="224434" y="228600"/>
                  </a:lnTo>
                  <a:lnTo>
                    <a:pt x="225132" y="231140"/>
                  </a:lnTo>
                  <a:lnTo>
                    <a:pt x="225132" y="217843"/>
                  </a:lnTo>
                  <a:lnTo>
                    <a:pt x="224231" y="217170"/>
                  </a:lnTo>
                  <a:lnTo>
                    <a:pt x="223469" y="215900"/>
                  </a:lnTo>
                  <a:lnTo>
                    <a:pt x="223304" y="215900"/>
                  </a:lnTo>
                  <a:lnTo>
                    <a:pt x="224510" y="214630"/>
                  </a:lnTo>
                  <a:lnTo>
                    <a:pt x="225259" y="214630"/>
                  </a:lnTo>
                  <a:lnTo>
                    <a:pt x="227825" y="215900"/>
                  </a:lnTo>
                  <a:lnTo>
                    <a:pt x="229146" y="217170"/>
                  </a:lnTo>
                  <a:lnTo>
                    <a:pt x="229285" y="220980"/>
                  </a:lnTo>
                  <a:lnTo>
                    <a:pt x="229285" y="209537"/>
                  </a:lnTo>
                  <a:lnTo>
                    <a:pt x="228523" y="210820"/>
                  </a:lnTo>
                  <a:lnTo>
                    <a:pt x="227025" y="209550"/>
                  </a:lnTo>
                  <a:lnTo>
                    <a:pt x="226758" y="209550"/>
                  </a:lnTo>
                  <a:lnTo>
                    <a:pt x="226529" y="208280"/>
                  </a:lnTo>
                  <a:lnTo>
                    <a:pt x="226707" y="204470"/>
                  </a:lnTo>
                  <a:lnTo>
                    <a:pt x="226212" y="203200"/>
                  </a:lnTo>
                  <a:lnTo>
                    <a:pt x="224637" y="200660"/>
                  </a:lnTo>
                  <a:lnTo>
                    <a:pt x="227584" y="200660"/>
                  </a:lnTo>
                  <a:lnTo>
                    <a:pt x="229450" y="203200"/>
                  </a:lnTo>
                  <a:lnTo>
                    <a:pt x="230035" y="205740"/>
                  </a:lnTo>
                  <a:lnTo>
                    <a:pt x="230162" y="208280"/>
                  </a:lnTo>
                  <a:lnTo>
                    <a:pt x="230162" y="194767"/>
                  </a:lnTo>
                  <a:lnTo>
                    <a:pt x="229501" y="194310"/>
                  </a:lnTo>
                  <a:lnTo>
                    <a:pt x="229095" y="194310"/>
                  </a:lnTo>
                  <a:lnTo>
                    <a:pt x="228612" y="193040"/>
                  </a:lnTo>
                  <a:lnTo>
                    <a:pt x="228231" y="190500"/>
                  </a:lnTo>
                  <a:lnTo>
                    <a:pt x="227685" y="189230"/>
                  </a:lnTo>
                  <a:lnTo>
                    <a:pt x="226377" y="189230"/>
                  </a:lnTo>
                  <a:lnTo>
                    <a:pt x="228003" y="186690"/>
                  </a:lnTo>
                  <a:lnTo>
                    <a:pt x="229666" y="186690"/>
                  </a:lnTo>
                  <a:lnTo>
                    <a:pt x="232130" y="189230"/>
                  </a:lnTo>
                  <a:lnTo>
                    <a:pt x="232562" y="189230"/>
                  </a:lnTo>
                  <a:lnTo>
                    <a:pt x="234683" y="194310"/>
                  </a:lnTo>
                  <a:lnTo>
                    <a:pt x="235419" y="198120"/>
                  </a:lnTo>
                  <a:lnTo>
                    <a:pt x="235419" y="185420"/>
                  </a:lnTo>
                  <a:lnTo>
                    <a:pt x="233781" y="185420"/>
                  </a:lnTo>
                  <a:lnTo>
                    <a:pt x="233222" y="184150"/>
                  </a:lnTo>
                  <a:lnTo>
                    <a:pt x="232956" y="184150"/>
                  </a:lnTo>
                  <a:lnTo>
                    <a:pt x="233184" y="182880"/>
                  </a:lnTo>
                  <a:lnTo>
                    <a:pt x="234759" y="182880"/>
                  </a:lnTo>
                  <a:lnTo>
                    <a:pt x="235458" y="184150"/>
                  </a:lnTo>
                  <a:lnTo>
                    <a:pt x="237350" y="185407"/>
                  </a:lnTo>
                  <a:lnTo>
                    <a:pt x="239128" y="184150"/>
                  </a:lnTo>
                  <a:lnTo>
                    <a:pt x="239509" y="182880"/>
                  </a:lnTo>
                  <a:lnTo>
                    <a:pt x="243928" y="182880"/>
                  </a:lnTo>
                  <a:lnTo>
                    <a:pt x="244576" y="184150"/>
                  </a:lnTo>
                  <a:lnTo>
                    <a:pt x="242798" y="187960"/>
                  </a:lnTo>
                  <a:lnTo>
                    <a:pt x="241681" y="189230"/>
                  </a:lnTo>
                  <a:lnTo>
                    <a:pt x="241033" y="190500"/>
                  </a:lnTo>
                  <a:lnTo>
                    <a:pt x="240220" y="191770"/>
                  </a:lnTo>
                  <a:lnTo>
                    <a:pt x="240004" y="193040"/>
                  </a:lnTo>
                  <a:lnTo>
                    <a:pt x="240944" y="193040"/>
                  </a:lnTo>
                  <a:lnTo>
                    <a:pt x="241744" y="191770"/>
                  </a:lnTo>
                  <a:lnTo>
                    <a:pt x="242239" y="190500"/>
                  </a:lnTo>
                  <a:lnTo>
                    <a:pt x="243865" y="187960"/>
                  </a:lnTo>
                  <a:lnTo>
                    <a:pt x="245795" y="186690"/>
                  </a:lnTo>
                  <a:lnTo>
                    <a:pt x="247332" y="187960"/>
                  </a:lnTo>
                  <a:lnTo>
                    <a:pt x="247726" y="190500"/>
                  </a:lnTo>
                  <a:lnTo>
                    <a:pt x="247535" y="193040"/>
                  </a:lnTo>
                  <a:lnTo>
                    <a:pt x="247662" y="193040"/>
                  </a:lnTo>
                  <a:lnTo>
                    <a:pt x="249720" y="195580"/>
                  </a:lnTo>
                  <a:lnTo>
                    <a:pt x="249809" y="199390"/>
                  </a:lnTo>
                  <a:lnTo>
                    <a:pt x="249809" y="193205"/>
                  </a:lnTo>
                  <a:lnTo>
                    <a:pt x="249732" y="193040"/>
                  </a:lnTo>
                  <a:lnTo>
                    <a:pt x="250342" y="189230"/>
                  </a:lnTo>
                  <a:lnTo>
                    <a:pt x="250571" y="187960"/>
                  </a:lnTo>
                  <a:lnTo>
                    <a:pt x="251066" y="186690"/>
                  </a:lnTo>
                  <a:lnTo>
                    <a:pt x="250825" y="185420"/>
                  </a:lnTo>
                  <a:lnTo>
                    <a:pt x="249377" y="185420"/>
                  </a:lnTo>
                  <a:lnTo>
                    <a:pt x="248729" y="184150"/>
                  </a:lnTo>
                  <a:lnTo>
                    <a:pt x="246761" y="182880"/>
                  </a:lnTo>
                  <a:lnTo>
                    <a:pt x="244805" y="181610"/>
                  </a:lnTo>
                  <a:lnTo>
                    <a:pt x="244424" y="180340"/>
                  </a:lnTo>
                  <a:lnTo>
                    <a:pt x="243662" y="177800"/>
                  </a:lnTo>
                  <a:lnTo>
                    <a:pt x="244563" y="171450"/>
                  </a:lnTo>
                  <a:lnTo>
                    <a:pt x="245491" y="168910"/>
                  </a:lnTo>
                  <a:lnTo>
                    <a:pt x="247535" y="166370"/>
                  </a:lnTo>
                  <a:lnTo>
                    <a:pt x="248145" y="166370"/>
                  </a:lnTo>
                  <a:lnTo>
                    <a:pt x="250101" y="165100"/>
                  </a:lnTo>
                  <a:lnTo>
                    <a:pt x="251091" y="165100"/>
                  </a:lnTo>
                  <a:lnTo>
                    <a:pt x="252895" y="167640"/>
                  </a:lnTo>
                  <a:lnTo>
                    <a:pt x="253123" y="168910"/>
                  </a:lnTo>
                  <a:lnTo>
                    <a:pt x="251472" y="171450"/>
                  </a:lnTo>
                  <a:lnTo>
                    <a:pt x="250558" y="172720"/>
                  </a:lnTo>
                  <a:lnTo>
                    <a:pt x="248272" y="176530"/>
                  </a:lnTo>
                  <a:lnTo>
                    <a:pt x="246875" y="180340"/>
                  </a:lnTo>
                  <a:lnTo>
                    <a:pt x="247891" y="182880"/>
                  </a:lnTo>
                  <a:lnTo>
                    <a:pt x="251345" y="184150"/>
                  </a:lnTo>
                  <a:lnTo>
                    <a:pt x="252285" y="184150"/>
                  </a:lnTo>
                  <a:lnTo>
                    <a:pt x="253580" y="181610"/>
                  </a:lnTo>
                  <a:lnTo>
                    <a:pt x="254012" y="180340"/>
                  </a:lnTo>
                  <a:lnTo>
                    <a:pt x="254812" y="179070"/>
                  </a:lnTo>
                  <a:lnTo>
                    <a:pt x="255079" y="177800"/>
                  </a:lnTo>
                  <a:lnTo>
                    <a:pt x="255790" y="175260"/>
                  </a:lnTo>
                  <a:lnTo>
                    <a:pt x="256120" y="175260"/>
                  </a:lnTo>
                  <a:lnTo>
                    <a:pt x="257251" y="172720"/>
                  </a:lnTo>
                  <a:lnTo>
                    <a:pt x="258064" y="172720"/>
                  </a:lnTo>
                  <a:lnTo>
                    <a:pt x="259905" y="175260"/>
                  </a:lnTo>
                  <a:lnTo>
                    <a:pt x="260464" y="176530"/>
                  </a:lnTo>
                  <a:lnTo>
                    <a:pt x="260540" y="179070"/>
                  </a:lnTo>
                  <a:lnTo>
                    <a:pt x="260540" y="167932"/>
                  </a:lnTo>
                  <a:lnTo>
                    <a:pt x="259715" y="166370"/>
                  </a:lnTo>
                  <a:lnTo>
                    <a:pt x="258699" y="165100"/>
                  </a:lnTo>
                  <a:lnTo>
                    <a:pt x="253657" y="162560"/>
                  </a:lnTo>
                  <a:lnTo>
                    <a:pt x="252742" y="160020"/>
                  </a:lnTo>
                  <a:lnTo>
                    <a:pt x="252628" y="156210"/>
                  </a:lnTo>
                  <a:lnTo>
                    <a:pt x="252920" y="154940"/>
                  </a:lnTo>
                  <a:lnTo>
                    <a:pt x="252323" y="153670"/>
                  </a:lnTo>
                  <a:lnTo>
                    <a:pt x="249948" y="149860"/>
                  </a:lnTo>
                  <a:lnTo>
                    <a:pt x="248488" y="147561"/>
                  </a:lnTo>
                  <a:lnTo>
                    <a:pt x="248488" y="158750"/>
                  </a:lnTo>
                  <a:lnTo>
                    <a:pt x="248424" y="160020"/>
                  </a:lnTo>
                  <a:lnTo>
                    <a:pt x="242595" y="167640"/>
                  </a:lnTo>
                  <a:lnTo>
                    <a:pt x="242176" y="167640"/>
                  </a:lnTo>
                  <a:lnTo>
                    <a:pt x="241719" y="167220"/>
                  </a:lnTo>
                  <a:lnTo>
                    <a:pt x="241719" y="171450"/>
                  </a:lnTo>
                  <a:lnTo>
                    <a:pt x="241350" y="173990"/>
                  </a:lnTo>
                  <a:lnTo>
                    <a:pt x="240931" y="175260"/>
                  </a:lnTo>
                  <a:lnTo>
                    <a:pt x="240525" y="177800"/>
                  </a:lnTo>
                  <a:lnTo>
                    <a:pt x="240474" y="179070"/>
                  </a:lnTo>
                  <a:lnTo>
                    <a:pt x="240334" y="180340"/>
                  </a:lnTo>
                  <a:lnTo>
                    <a:pt x="238848" y="180340"/>
                  </a:lnTo>
                  <a:lnTo>
                    <a:pt x="237909" y="179070"/>
                  </a:lnTo>
                  <a:lnTo>
                    <a:pt x="237375" y="177800"/>
                  </a:lnTo>
                  <a:lnTo>
                    <a:pt x="236766" y="173990"/>
                  </a:lnTo>
                  <a:lnTo>
                    <a:pt x="237210" y="172720"/>
                  </a:lnTo>
                  <a:lnTo>
                    <a:pt x="238455" y="170180"/>
                  </a:lnTo>
                  <a:lnTo>
                    <a:pt x="238683" y="168910"/>
                  </a:lnTo>
                  <a:lnTo>
                    <a:pt x="239356" y="168910"/>
                  </a:lnTo>
                  <a:lnTo>
                    <a:pt x="239839" y="167640"/>
                  </a:lnTo>
                  <a:lnTo>
                    <a:pt x="241300" y="168910"/>
                  </a:lnTo>
                  <a:lnTo>
                    <a:pt x="241681" y="168910"/>
                  </a:lnTo>
                  <a:lnTo>
                    <a:pt x="241719" y="171450"/>
                  </a:lnTo>
                  <a:lnTo>
                    <a:pt x="241719" y="167220"/>
                  </a:lnTo>
                  <a:lnTo>
                    <a:pt x="240804" y="166370"/>
                  </a:lnTo>
                  <a:lnTo>
                    <a:pt x="239915" y="163830"/>
                  </a:lnTo>
                  <a:lnTo>
                    <a:pt x="241693" y="160020"/>
                  </a:lnTo>
                  <a:lnTo>
                    <a:pt x="242925" y="158750"/>
                  </a:lnTo>
                  <a:lnTo>
                    <a:pt x="244741" y="154940"/>
                  </a:lnTo>
                  <a:lnTo>
                    <a:pt x="247789" y="154940"/>
                  </a:lnTo>
                  <a:lnTo>
                    <a:pt x="247891" y="156210"/>
                  </a:lnTo>
                  <a:lnTo>
                    <a:pt x="248488" y="158750"/>
                  </a:lnTo>
                  <a:lnTo>
                    <a:pt x="248488" y="147561"/>
                  </a:lnTo>
                  <a:lnTo>
                    <a:pt x="245922" y="143510"/>
                  </a:lnTo>
                  <a:lnTo>
                    <a:pt x="247307" y="139700"/>
                  </a:lnTo>
                  <a:lnTo>
                    <a:pt x="252844" y="135890"/>
                  </a:lnTo>
                  <a:lnTo>
                    <a:pt x="254254" y="134620"/>
                  </a:lnTo>
                  <a:lnTo>
                    <a:pt x="258940" y="134620"/>
                  </a:lnTo>
                  <a:lnTo>
                    <a:pt x="260553" y="137160"/>
                  </a:lnTo>
                  <a:lnTo>
                    <a:pt x="261480" y="139700"/>
                  </a:lnTo>
                  <a:lnTo>
                    <a:pt x="261150" y="140970"/>
                  </a:lnTo>
                  <a:lnTo>
                    <a:pt x="259486" y="140970"/>
                  </a:lnTo>
                  <a:lnTo>
                    <a:pt x="258025" y="142240"/>
                  </a:lnTo>
                  <a:lnTo>
                    <a:pt x="255168" y="143510"/>
                  </a:lnTo>
                  <a:lnTo>
                    <a:pt x="253796" y="144780"/>
                  </a:lnTo>
                  <a:lnTo>
                    <a:pt x="252145" y="147320"/>
                  </a:lnTo>
                  <a:lnTo>
                    <a:pt x="252158" y="148590"/>
                  </a:lnTo>
                  <a:lnTo>
                    <a:pt x="255320" y="148590"/>
                  </a:lnTo>
                  <a:lnTo>
                    <a:pt x="258025" y="146050"/>
                  </a:lnTo>
                  <a:lnTo>
                    <a:pt x="261137" y="147320"/>
                  </a:lnTo>
                  <a:lnTo>
                    <a:pt x="262585" y="146050"/>
                  </a:lnTo>
                  <a:lnTo>
                    <a:pt x="264934" y="144780"/>
                  </a:lnTo>
                  <a:lnTo>
                    <a:pt x="265823" y="144780"/>
                  </a:lnTo>
                  <a:lnTo>
                    <a:pt x="268097" y="143510"/>
                  </a:lnTo>
                  <a:lnTo>
                    <a:pt x="268605" y="143510"/>
                  </a:lnTo>
                  <a:lnTo>
                    <a:pt x="268770" y="147320"/>
                  </a:lnTo>
                  <a:lnTo>
                    <a:pt x="267919" y="149860"/>
                  </a:lnTo>
                  <a:lnTo>
                    <a:pt x="264985" y="151130"/>
                  </a:lnTo>
                  <a:lnTo>
                    <a:pt x="263779" y="152400"/>
                  </a:lnTo>
                  <a:lnTo>
                    <a:pt x="259943" y="154940"/>
                  </a:lnTo>
                  <a:lnTo>
                    <a:pt x="258394" y="157480"/>
                  </a:lnTo>
                  <a:lnTo>
                    <a:pt x="257670" y="161290"/>
                  </a:lnTo>
                  <a:lnTo>
                    <a:pt x="258076" y="162560"/>
                  </a:lnTo>
                  <a:lnTo>
                    <a:pt x="259740" y="163830"/>
                  </a:lnTo>
                  <a:lnTo>
                    <a:pt x="260413" y="163830"/>
                  </a:lnTo>
                  <a:lnTo>
                    <a:pt x="261251" y="162560"/>
                  </a:lnTo>
                  <a:lnTo>
                    <a:pt x="261962" y="161290"/>
                  </a:lnTo>
                  <a:lnTo>
                    <a:pt x="262496" y="158750"/>
                  </a:lnTo>
                  <a:lnTo>
                    <a:pt x="263804" y="157480"/>
                  </a:lnTo>
                  <a:lnTo>
                    <a:pt x="267665" y="156210"/>
                  </a:lnTo>
                  <a:lnTo>
                    <a:pt x="269087" y="156210"/>
                  </a:lnTo>
                  <a:lnTo>
                    <a:pt x="270497" y="153670"/>
                  </a:lnTo>
                  <a:lnTo>
                    <a:pt x="273748" y="153670"/>
                  </a:lnTo>
                  <a:lnTo>
                    <a:pt x="274091" y="156210"/>
                  </a:lnTo>
                  <a:lnTo>
                    <a:pt x="273672" y="158750"/>
                  </a:lnTo>
                  <a:lnTo>
                    <a:pt x="271437" y="160020"/>
                  </a:lnTo>
                  <a:lnTo>
                    <a:pt x="270319" y="161290"/>
                  </a:lnTo>
                  <a:lnTo>
                    <a:pt x="268452" y="162560"/>
                  </a:lnTo>
                  <a:lnTo>
                    <a:pt x="267665" y="163830"/>
                  </a:lnTo>
                  <a:lnTo>
                    <a:pt x="265353" y="166370"/>
                  </a:lnTo>
                  <a:lnTo>
                    <a:pt x="265214" y="168910"/>
                  </a:lnTo>
                  <a:lnTo>
                    <a:pt x="266014" y="172720"/>
                  </a:lnTo>
                  <a:lnTo>
                    <a:pt x="271043" y="172720"/>
                  </a:lnTo>
                  <a:lnTo>
                    <a:pt x="271576" y="171450"/>
                  </a:lnTo>
                  <a:lnTo>
                    <a:pt x="271932" y="166370"/>
                  </a:lnTo>
                  <a:lnTo>
                    <a:pt x="274332" y="165100"/>
                  </a:lnTo>
                  <a:lnTo>
                    <a:pt x="278917" y="162560"/>
                  </a:lnTo>
                  <a:lnTo>
                    <a:pt x="280657" y="162560"/>
                  </a:lnTo>
                  <a:lnTo>
                    <a:pt x="283146" y="165100"/>
                  </a:lnTo>
                  <a:lnTo>
                    <a:pt x="283375" y="166370"/>
                  </a:lnTo>
                  <a:lnTo>
                    <a:pt x="283375" y="158407"/>
                  </a:lnTo>
                  <a:lnTo>
                    <a:pt x="282346" y="157480"/>
                  </a:lnTo>
                  <a:lnTo>
                    <a:pt x="278320" y="153670"/>
                  </a:lnTo>
                  <a:lnTo>
                    <a:pt x="278701" y="152400"/>
                  </a:lnTo>
                  <a:lnTo>
                    <a:pt x="279920" y="152400"/>
                  </a:lnTo>
                  <a:lnTo>
                    <a:pt x="282054" y="151130"/>
                  </a:lnTo>
                  <a:lnTo>
                    <a:pt x="282155" y="149860"/>
                  </a:lnTo>
                  <a:lnTo>
                    <a:pt x="281279" y="148590"/>
                  </a:lnTo>
                  <a:lnTo>
                    <a:pt x="280657" y="148590"/>
                  </a:lnTo>
                  <a:lnTo>
                    <a:pt x="276466" y="149860"/>
                  </a:lnTo>
                  <a:lnTo>
                    <a:pt x="272237" y="148590"/>
                  </a:lnTo>
                  <a:lnTo>
                    <a:pt x="270776" y="143510"/>
                  </a:lnTo>
                  <a:lnTo>
                    <a:pt x="270052" y="140970"/>
                  </a:lnTo>
                  <a:lnTo>
                    <a:pt x="270560" y="137160"/>
                  </a:lnTo>
                  <a:lnTo>
                    <a:pt x="271475" y="135890"/>
                  </a:lnTo>
                  <a:lnTo>
                    <a:pt x="273304" y="133350"/>
                  </a:lnTo>
                  <a:lnTo>
                    <a:pt x="274320" y="132080"/>
                  </a:lnTo>
                  <a:lnTo>
                    <a:pt x="277495" y="130810"/>
                  </a:lnTo>
                  <a:lnTo>
                    <a:pt x="278777" y="132080"/>
                  </a:lnTo>
                  <a:lnTo>
                    <a:pt x="278549" y="134620"/>
                  </a:lnTo>
                  <a:lnTo>
                    <a:pt x="278155" y="135890"/>
                  </a:lnTo>
                  <a:lnTo>
                    <a:pt x="276479" y="138430"/>
                  </a:lnTo>
                  <a:lnTo>
                    <a:pt x="274193" y="140970"/>
                  </a:lnTo>
                  <a:lnTo>
                    <a:pt x="274408" y="143510"/>
                  </a:lnTo>
                  <a:lnTo>
                    <a:pt x="276834" y="148590"/>
                  </a:lnTo>
                  <a:lnTo>
                    <a:pt x="279006" y="148590"/>
                  </a:lnTo>
                  <a:lnTo>
                    <a:pt x="281584" y="144780"/>
                  </a:lnTo>
                  <a:lnTo>
                    <a:pt x="282765" y="144780"/>
                  </a:lnTo>
                  <a:lnTo>
                    <a:pt x="283603" y="147320"/>
                  </a:lnTo>
                  <a:lnTo>
                    <a:pt x="283692" y="152400"/>
                  </a:lnTo>
                  <a:lnTo>
                    <a:pt x="283413" y="156210"/>
                  </a:lnTo>
                  <a:lnTo>
                    <a:pt x="284365" y="157480"/>
                  </a:lnTo>
                  <a:lnTo>
                    <a:pt x="286232" y="158750"/>
                  </a:lnTo>
                  <a:lnTo>
                    <a:pt x="287451" y="160020"/>
                  </a:lnTo>
                  <a:lnTo>
                    <a:pt x="287451" y="144411"/>
                  </a:lnTo>
                  <a:lnTo>
                    <a:pt x="286816" y="143510"/>
                  </a:lnTo>
                  <a:lnTo>
                    <a:pt x="284302" y="140970"/>
                  </a:lnTo>
                  <a:lnTo>
                    <a:pt x="283857" y="139700"/>
                  </a:lnTo>
                  <a:lnTo>
                    <a:pt x="283667" y="137160"/>
                  </a:lnTo>
                  <a:lnTo>
                    <a:pt x="284314" y="137160"/>
                  </a:lnTo>
                  <a:lnTo>
                    <a:pt x="287528" y="135890"/>
                  </a:lnTo>
                  <a:lnTo>
                    <a:pt x="288810" y="137160"/>
                  </a:lnTo>
                  <a:lnTo>
                    <a:pt x="289712" y="139700"/>
                  </a:lnTo>
                  <a:lnTo>
                    <a:pt x="289750" y="140970"/>
                  </a:lnTo>
                  <a:lnTo>
                    <a:pt x="290271" y="143510"/>
                  </a:lnTo>
                  <a:lnTo>
                    <a:pt x="290474" y="144780"/>
                  </a:lnTo>
                  <a:lnTo>
                    <a:pt x="294424" y="149860"/>
                  </a:lnTo>
                  <a:lnTo>
                    <a:pt x="299986" y="149860"/>
                  </a:lnTo>
                  <a:lnTo>
                    <a:pt x="303758" y="146050"/>
                  </a:lnTo>
                  <a:lnTo>
                    <a:pt x="304825" y="144780"/>
                  </a:lnTo>
                  <a:lnTo>
                    <a:pt x="306120" y="143510"/>
                  </a:lnTo>
                  <a:lnTo>
                    <a:pt x="307416" y="142240"/>
                  </a:lnTo>
                  <a:lnTo>
                    <a:pt x="309587" y="138430"/>
                  </a:lnTo>
                  <a:lnTo>
                    <a:pt x="313537" y="135890"/>
                  </a:lnTo>
                  <a:lnTo>
                    <a:pt x="314426" y="135890"/>
                  </a:lnTo>
                  <a:lnTo>
                    <a:pt x="314744" y="134620"/>
                  </a:lnTo>
                  <a:lnTo>
                    <a:pt x="316026" y="129540"/>
                  </a:lnTo>
                  <a:lnTo>
                    <a:pt x="318516" y="127000"/>
                  </a:lnTo>
                  <a:lnTo>
                    <a:pt x="322478" y="124460"/>
                  </a:lnTo>
                  <a:lnTo>
                    <a:pt x="326453" y="121920"/>
                  </a:lnTo>
                  <a:lnTo>
                    <a:pt x="330047" y="119380"/>
                  </a:lnTo>
                  <a:lnTo>
                    <a:pt x="331165" y="118110"/>
                  </a:lnTo>
                  <a:lnTo>
                    <a:pt x="334518" y="114300"/>
                  </a:lnTo>
                  <a:lnTo>
                    <a:pt x="335635" y="113030"/>
                  </a:lnTo>
                  <a:lnTo>
                    <a:pt x="337312" y="110490"/>
                  </a:lnTo>
                  <a:lnTo>
                    <a:pt x="337807" y="109220"/>
                  </a:lnTo>
                  <a:lnTo>
                    <a:pt x="339763" y="104203"/>
                  </a:lnTo>
                  <a:close/>
                </a:path>
              </a:pathLst>
            </a:custGeom>
            <a:solidFill>
              <a:srgbClr val="F5B4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object 1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D32E3AC-A859-4A32-B9B5-3C5FC326134D}"/>
                </a:ext>
              </a:extLst>
            </p:cNvPr>
            <p:cNvSpPr/>
            <p:nvPr/>
          </p:nvSpPr>
          <p:spPr>
            <a:xfrm>
              <a:off x="2584640" y="2336926"/>
              <a:ext cx="221615" cy="380365"/>
            </a:xfrm>
            <a:custGeom>
              <a:avLst/>
              <a:gdLst/>
              <a:ahLst/>
              <a:cxnLst/>
              <a:rect l="l" t="t" r="r" b="b"/>
              <a:pathLst>
                <a:path w="221614" h="380364">
                  <a:moveTo>
                    <a:pt x="2374" y="366268"/>
                  </a:moveTo>
                  <a:lnTo>
                    <a:pt x="0" y="366268"/>
                  </a:lnTo>
                  <a:lnTo>
                    <a:pt x="0" y="368096"/>
                  </a:lnTo>
                  <a:lnTo>
                    <a:pt x="2374" y="368096"/>
                  </a:lnTo>
                  <a:lnTo>
                    <a:pt x="2374" y="366268"/>
                  </a:lnTo>
                  <a:close/>
                </a:path>
                <a:path w="221614" h="380364">
                  <a:moveTo>
                    <a:pt x="7162" y="366547"/>
                  </a:moveTo>
                  <a:lnTo>
                    <a:pt x="4737" y="366547"/>
                  </a:lnTo>
                  <a:lnTo>
                    <a:pt x="4737" y="368363"/>
                  </a:lnTo>
                  <a:lnTo>
                    <a:pt x="7162" y="368363"/>
                  </a:lnTo>
                  <a:lnTo>
                    <a:pt x="7162" y="366547"/>
                  </a:lnTo>
                  <a:close/>
                </a:path>
                <a:path w="221614" h="380364">
                  <a:moveTo>
                    <a:pt x="7175" y="371690"/>
                  </a:moveTo>
                  <a:lnTo>
                    <a:pt x="4775" y="371690"/>
                  </a:lnTo>
                  <a:lnTo>
                    <a:pt x="4775" y="373519"/>
                  </a:lnTo>
                  <a:lnTo>
                    <a:pt x="7175" y="373519"/>
                  </a:lnTo>
                  <a:lnTo>
                    <a:pt x="7175" y="371690"/>
                  </a:lnTo>
                  <a:close/>
                </a:path>
                <a:path w="221614" h="380364">
                  <a:moveTo>
                    <a:pt x="7277" y="379018"/>
                  </a:moveTo>
                  <a:lnTo>
                    <a:pt x="7226" y="378333"/>
                  </a:lnTo>
                  <a:lnTo>
                    <a:pt x="7124" y="377253"/>
                  </a:lnTo>
                  <a:lnTo>
                    <a:pt x="4749" y="377253"/>
                  </a:lnTo>
                  <a:lnTo>
                    <a:pt x="4749" y="379018"/>
                  </a:lnTo>
                  <a:lnTo>
                    <a:pt x="7277" y="379018"/>
                  </a:lnTo>
                  <a:close/>
                </a:path>
                <a:path w="221614" h="380364">
                  <a:moveTo>
                    <a:pt x="11303" y="366534"/>
                  </a:moveTo>
                  <a:lnTo>
                    <a:pt x="9042" y="366534"/>
                  </a:lnTo>
                  <a:lnTo>
                    <a:pt x="9042" y="368388"/>
                  </a:lnTo>
                  <a:lnTo>
                    <a:pt x="11303" y="368388"/>
                  </a:lnTo>
                  <a:lnTo>
                    <a:pt x="11303" y="366534"/>
                  </a:lnTo>
                  <a:close/>
                </a:path>
                <a:path w="221614" h="380364">
                  <a:moveTo>
                    <a:pt x="11341" y="361746"/>
                  </a:moveTo>
                  <a:lnTo>
                    <a:pt x="8978" y="361746"/>
                  </a:lnTo>
                  <a:lnTo>
                    <a:pt x="8978" y="363524"/>
                  </a:lnTo>
                  <a:lnTo>
                    <a:pt x="11341" y="363524"/>
                  </a:lnTo>
                  <a:lnTo>
                    <a:pt x="11341" y="361746"/>
                  </a:lnTo>
                  <a:close/>
                </a:path>
                <a:path w="221614" h="380364">
                  <a:moveTo>
                    <a:pt x="11988" y="372021"/>
                  </a:moveTo>
                  <a:lnTo>
                    <a:pt x="9550" y="372021"/>
                  </a:lnTo>
                  <a:lnTo>
                    <a:pt x="9601" y="372719"/>
                  </a:lnTo>
                  <a:lnTo>
                    <a:pt x="9626" y="373291"/>
                  </a:lnTo>
                  <a:lnTo>
                    <a:pt x="9664" y="373875"/>
                  </a:lnTo>
                  <a:lnTo>
                    <a:pt x="11988" y="373875"/>
                  </a:lnTo>
                  <a:lnTo>
                    <a:pt x="11988" y="372021"/>
                  </a:lnTo>
                  <a:close/>
                </a:path>
                <a:path w="221614" h="380364">
                  <a:moveTo>
                    <a:pt x="12725" y="379793"/>
                  </a:moveTo>
                  <a:lnTo>
                    <a:pt x="12700" y="379082"/>
                  </a:lnTo>
                  <a:lnTo>
                    <a:pt x="12674" y="378548"/>
                  </a:lnTo>
                  <a:lnTo>
                    <a:pt x="12636" y="377952"/>
                  </a:lnTo>
                  <a:lnTo>
                    <a:pt x="10337" y="377952"/>
                  </a:lnTo>
                  <a:lnTo>
                    <a:pt x="10337" y="379793"/>
                  </a:lnTo>
                  <a:lnTo>
                    <a:pt x="12725" y="379793"/>
                  </a:lnTo>
                  <a:close/>
                </a:path>
                <a:path w="221614" h="380364">
                  <a:moveTo>
                    <a:pt x="16027" y="372745"/>
                  </a:moveTo>
                  <a:lnTo>
                    <a:pt x="13500" y="372745"/>
                  </a:lnTo>
                  <a:lnTo>
                    <a:pt x="13563" y="373964"/>
                  </a:lnTo>
                  <a:lnTo>
                    <a:pt x="13601" y="374535"/>
                  </a:lnTo>
                  <a:lnTo>
                    <a:pt x="16027" y="374535"/>
                  </a:lnTo>
                  <a:lnTo>
                    <a:pt x="16027" y="372745"/>
                  </a:lnTo>
                  <a:close/>
                </a:path>
                <a:path w="221614" h="380364">
                  <a:moveTo>
                    <a:pt x="16129" y="363474"/>
                  </a:moveTo>
                  <a:lnTo>
                    <a:pt x="16002" y="361708"/>
                  </a:lnTo>
                  <a:lnTo>
                    <a:pt x="13487" y="361708"/>
                  </a:lnTo>
                  <a:lnTo>
                    <a:pt x="13550" y="362458"/>
                  </a:lnTo>
                  <a:lnTo>
                    <a:pt x="13627" y="363474"/>
                  </a:lnTo>
                  <a:lnTo>
                    <a:pt x="16129" y="363474"/>
                  </a:lnTo>
                  <a:close/>
                </a:path>
                <a:path w="221614" h="380364">
                  <a:moveTo>
                    <a:pt x="16471" y="366534"/>
                  </a:moveTo>
                  <a:lnTo>
                    <a:pt x="14173" y="366534"/>
                  </a:lnTo>
                  <a:lnTo>
                    <a:pt x="14173" y="368363"/>
                  </a:lnTo>
                  <a:lnTo>
                    <a:pt x="16471" y="368363"/>
                  </a:lnTo>
                  <a:lnTo>
                    <a:pt x="16471" y="366534"/>
                  </a:lnTo>
                  <a:close/>
                </a:path>
                <a:path w="221614" h="380364">
                  <a:moveTo>
                    <a:pt x="16560" y="379730"/>
                  </a:moveTo>
                  <a:lnTo>
                    <a:pt x="16510" y="379056"/>
                  </a:lnTo>
                  <a:lnTo>
                    <a:pt x="16484" y="378523"/>
                  </a:lnTo>
                  <a:lnTo>
                    <a:pt x="16433" y="377964"/>
                  </a:lnTo>
                  <a:lnTo>
                    <a:pt x="14122" y="377964"/>
                  </a:lnTo>
                  <a:lnTo>
                    <a:pt x="14122" y="379730"/>
                  </a:lnTo>
                  <a:lnTo>
                    <a:pt x="16560" y="379730"/>
                  </a:lnTo>
                  <a:close/>
                </a:path>
                <a:path w="221614" h="380364">
                  <a:moveTo>
                    <a:pt x="20408" y="373037"/>
                  </a:moveTo>
                  <a:lnTo>
                    <a:pt x="17881" y="373037"/>
                  </a:lnTo>
                  <a:lnTo>
                    <a:pt x="17945" y="373722"/>
                  </a:lnTo>
                  <a:lnTo>
                    <a:pt x="17983" y="374256"/>
                  </a:lnTo>
                  <a:lnTo>
                    <a:pt x="18034" y="374815"/>
                  </a:lnTo>
                  <a:lnTo>
                    <a:pt x="20408" y="374815"/>
                  </a:lnTo>
                  <a:lnTo>
                    <a:pt x="20408" y="373037"/>
                  </a:lnTo>
                  <a:close/>
                </a:path>
                <a:path w="221614" h="380364">
                  <a:moveTo>
                    <a:pt x="20434" y="366903"/>
                  </a:moveTo>
                  <a:lnTo>
                    <a:pt x="18008" y="366903"/>
                  </a:lnTo>
                  <a:lnTo>
                    <a:pt x="18008" y="368719"/>
                  </a:lnTo>
                  <a:lnTo>
                    <a:pt x="20434" y="368719"/>
                  </a:lnTo>
                  <a:lnTo>
                    <a:pt x="20434" y="366903"/>
                  </a:lnTo>
                  <a:close/>
                </a:path>
                <a:path w="221614" h="380364">
                  <a:moveTo>
                    <a:pt x="20904" y="379768"/>
                  </a:moveTo>
                  <a:lnTo>
                    <a:pt x="20840" y="379018"/>
                  </a:lnTo>
                  <a:lnTo>
                    <a:pt x="20739" y="377952"/>
                  </a:lnTo>
                  <a:lnTo>
                    <a:pt x="18427" y="377952"/>
                  </a:lnTo>
                  <a:lnTo>
                    <a:pt x="18427" y="379768"/>
                  </a:lnTo>
                  <a:lnTo>
                    <a:pt x="20904" y="379768"/>
                  </a:lnTo>
                  <a:close/>
                </a:path>
                <a:path w="221614" h="380364">
                  <a:moveTo>
                    <a:pt x="24904" y="366928"/>
                  </a:moveTo>
                  <a:lnTo>
                    <a:pt x="22529" y="366928"/>
                  </a:lnTo>
                  <a:lnTo>
                    <a:pt x="22529" y="368731"/>
                  </a:lnTo>
                  <a:lnTo>
                    <a:pt x="24904" y="368731"/>
                  </a:lnTo>
                  <a:lnTo>
                    <a:pt x="24904" y="366928"/>
                  </a:lnTo>
                  <a:close/>
                </a:path>
                <a:path w="221614" h="380364">
                  <a:moveTo>
                    <a:pt x="24930" y="372745"/>
                  </a:moveTo>
                  <a:lnTo>
                    <a:pt x="22428" y="372745"/>
                  </a:lnTo>
                  <a:lnTo>
                    <a:pt x="22466" y="373418"/>
                  </a:lnTo>
                  <a:lnTo>
                    <a:pt x="22491" y="373951"/>
                  </a:lnTo>
                  <a:lnTo>
                    <a:pt x="22529" y="374523"/>
                  </a:lnTo>
                  <a:lnTo>
                    <a:pt x="24930" y="374523"/>
                  </a:lnTo>
                  <a:lnTo>
                    <a:pt x="24930" y="372745"/>
                  </a:lnTo>
                  <a:close/>
                </a:path>
                <a:path w="221614" h="380364">
                  <a:moveTo>
                    <a:pt x="24993" y="379730"/>
                  </a:moveTo>
                  <a:lnTo>
                    <a:pt x="24904" y="378510"/>
                  </a:lnTo>
                  <a:lnTo>
                    <a:pt x="24853" y="377926"/>
                  </a:lnTo>
                  <a:lnTo>
                    <a:pt x="22542" y="377926"/>
                  </a:lnTo>
                  <a:lnTo>
                    <a:pt x="22542" y="379730"/>
                  </a:lnTo>
                  <a:lnTo>
                    <a:pt x="24993" y="379730"/>
                  </a:lnTo>
                  <a:close/>
                </a:path>
                <a:path w="221614" h="380364">
                  <a:moveTo>
                    <a:pt x="28295" y="367563"/>
                  </a:moveTo>
                  <a:lnTo>
                    <a:pt x="25857" y="367563"/>
                  </a:lnTo>
                  <a:lnTo>
                    <a:pt x="25908" y="368249"/>
                  </a:lnTo>
                  <a:lnTo>
                    <a:pt x="25933" y="368820"/>
                  </a:lnTo>
                  <a:lnTo>
                    <a:pt x="25971" y="369354"/>
                  </a:lnTo>
                  <a:lnTo>
                    <a:pt x="28295" y="369354"/>
                  </a:lnTo>
                  <a:lnTo>
                    <a:pt x="28295" y="367563"/>
                  </a:lnTo>
                  <a:close/>
                </a:path>
                <a:path w="221614" h="380364">
                  <a:moveTo>
                    <a:pt x="28879" y="378193"/>
                  </a:moveTo>
                  <a:lnTo>
                    <a:pt x="26403" y="378193"/>
                  </a:lnTo>
                  <a:lnTo>
                    <a:pt x="26428" y="378866"/>
                  </a:lnTo>
                  <a:lnTo>
                    <a:pt x="26454" y="379399"/>
                  </a:lnTo>
                  <a:lnTo>
                    <a:pt x="26492" y="380009"/>
                  </a:lnTo>
                  <a:lnTo>
                    <a:pt x="28879" y="380009"/>
                  </a:lnTo>
                  <a:lnTo>
                    <a:pt x="28879" y="378193"/>
                  </a:lnTo>
                  <a:close/>
                </a:path>
                <a:path w="221614" h="380364">
                  <a:moveTo>
                    <a:pt x="28930" y="372999"/>
                  </a:moveTo>
                  <a:lnTo>
                    <a:pt x="26504" y="372999"/>
                  </a:lnTo>
                  <a:lnTo>
                    <a:pt x="26504" y="374815"/>
                  </a:lnTo>
                  <a:lnTo>
                    <a:pt x="28930" y="374815"/>
                  </a:lnTo>
                  <a:lnTo>
                    <a:pt x="28930" y="372999"/>
                  </a:lnTo>
                  <a:close/>
                </a:path>
                <a:path w="221614" h="380364">
                  <a:moveTo>
                    <a:pt x="32893" y="367588"/>
                  </a:moveTo>
                  <a:lnTo>
                    <a:pt x="30340" y="367588"/>
                  </a:lnTo>
                  <a:lnTo>
                    <a:pt x="30378" y="368249"/>
                  </a:lnTo>
                  <a:lnTo>
                    <a:pt x="30416" y="368782"/>
                  </a:lnTo>
                  <a:lnTo>
                    <a:pt x="30441" y="369392"/>
                  </a:lnTo>
                  <a:lnTo>
                    <a:pt x="32766" y="369392"/>
                  </a:lnTo>
                  <a:lnTo>
                    <a:pt x="32804" y="368795"/>
                  </a:lnTo>
                  <a:lnTo>
                    <a:pt x="32893" y="367588"/>
                  </a:lnTo>
                  <a:close/>
                </a:path>
                <a:path w="221614" h="380364">
                  <a:moveTo>
                    <a:pt x="33312" y="378180"/>
                  </a:moveTo>
                  <a:lnTo>
                    <a:pt x="30937" y="378180"/>
                  </a:lnTo>
                  <a:lnTo>
                    <a:pt x="30937" y="379996"/>
                  </a:lnTo>
                  <a:lnTo>
                    <a:pt x="33312" y="379996"/>
                  </a:lnTo>
                  <a:lnTo>
                    <a:pt x="33312" y="378180"/>
                  </a:lnTo>
                  <a:close/>
                </a:path>
                <a:path w="221614" h="380364">
                  <a:moveTo>
                    <a:pt x="33324" y="372986"/>
                  </a:moveTo>
                  <a:lnTo>
                    <a:pt x="30835" y="372986"/>
                  </a:lnTo>
                  <a:lnTo>
                    <a:pt x="30886" y="373735"/>
                  </a:lnTo>
                  <a:lnTo>
                    <a:pt x="30911" y="374307"/>
                  </a:lnTo>
                  <a:lnTo>
                    <a:pt x="30949" y="374853"/>
                  </a:lnTo>
                  <a:lnTo>
                    <a:pt x="33324" y="374853"/>
                  </a:lnTo>
                  <a:lnTo>
                    <a:pt x="33324" y="372986"/>
                  </a:lnTo>
                  <a:close/>
                </a:path>
                <a:path w="221614" h="380364">
                  <a:moveTo>
                    <a:pt x="33731" y="325666"/>
                  </a:moveTo>
                  <a:lnTo>
                    <a:pt x="31483" y="325666"/>
                  </a:lnTo>
                  <a:lnTo>
                    <a:pt x="31483" y="327113"/>
                  </a:lnTo>
                  <a:lnTo>
                    <a:pt x="33731" y="327113"/>
                  </a:lnTo>
                  <a:lnTo>
                    <a:pt x="33731" y="325666"/>
                  </a:lnTo>
                  <a:close/>
                </a:path>
                <a:path w="221614" h="380364">
                  <a:moveTo>
                    <a:pt x="37071" y="367271"/>
                  </a:moveTo>
                  <a:lnTo>
                    <a:pt x="34594" y="367271"/>
                  </a:lnTo>
                  <a:lnTo>
                    <a:pt x="34632" y="367969"/>
                  </a:lnTo>
                  <a:lnTo>
                    <a:pt x="34658" y="368541"/>
                  </a:lnTo>
                  <a:lnTo>
                    <a:pt x="34696" y="369100"/>
                  </a:lnTo>
                  <a:lnTo>
                    <a:pt x="37071" y="369100"/>
                  </a:lnTo>
                  <a:lnTo>
                    <a:pt x="37071" y="367271"/>
                  </a:lnTo>
                  <a:close/>
                </a:path>
                <a:path w="221614" h="380364">
                  <a:moveTo>
                    <a:pt x="37096" y="377964"/>
                  </a:moveTo>
                  <a:lnTo>
                    <a:pt x="34747" y="377964"/>
                  </a:lnTo>
                  <a:lnTo>
                    <a:pt x="34747" y="379755"/>
                  </a:lnTo>
                  <a:lnTo>
                    <a:pt x="37096" y="379755"/>
                  </a:lnTo>
                  <a:lnTo>
                    <a:pt x="37096" y="377964"/>
                  </a:lnTo>
                  <a:close/>
                </a:path>
                <a:path w="221614" h="380364">
                  <a:moveTo>
                    <a:pt x="37147" y="372745"/>
                  </a:moveTo>
                  <a:lnTo>
                    <a:pt x="34734" y="372745"/>
                  </a:lnTo>
                  <a:lnTo>
                    <a:pt x="34734" y="374510"/>
                  </a:lnTo>
                  <a:lnTo>
                    <a:pt x="37147" y="374510"/>
                  </a:lnTo>
                  <a:lnTo>
                    <a:pt x="37147" y="372745"/>
                  </a:lnTo>
                  <a:close/>
                </a:path>
                <a:path w="221614" h="380364">
                  <a:moveTo>
                    <a:pt x="41770" y="373011"/>
                  </a:moveTo>
                  <a:lnTo>
                    <a:pt x="39344" y="373011"/>
                  </a:lnTo>
                  <a:lnTo>
                    <a:pt x="39344" y="374815"/>
                  </a:lnTo>
                  <a:lnTo>
                    <a:pt x="41770" y="374815"/>
                  </a:lnTo>
                  <a:lnTo>
                    <a:pt x="41770" y="373011"/>
                  </a:lnTo>
                  <a:close/>
                </a:path>
                <a:path w="221614" h="380364">
                  <a:moveTo>
                    <a:pt x="41871" y="379945"/>
                  </a:moveTo>
                  <a:lnTo>
                    <a:pt x="41821" y="379260"/>
                  </a:lnTo>
                  <a:lnTo>
                    <a:pt x="41795" y="378714"/>
                  </a:lnTo>
                  <a:lnTo>
                    <a:pt x="41757" y="378180"/>
                  </a:lnTo>
                  <a:lnTo>
                    <a:pt x="39331" y="378180"/>
                  </a:lnTo>
                  <a:lnTo>
                    <a:pt x="39331" y="379945"/>
                  </a:lnTo>
                  <a:lnTo>
                    <a:pt x="41871" y="379945"/>
                  </a:lnTo>
                  <a:close/>
                </a:path>
                <a:path w="221614" h="380364">
                  <a:moveTo>
                    <a:pt x="42570" y="301193"/>
                  </a:moveTo>
                  <a:lnTo>
                    <a:pt x="40322" y="301193"/>
                  </a:lnTo>
                  <a:lnTo>
                    <a:pt x="40322" y="302641"/>
                  </a:lnTo>
                  <a:lnTo>
                    <a:pt x="42570" y="302641"/>
                  </a:lnTo>
                  <a:lnTo>
                    <a:pt x="42570" y="301193"/>
                  </a:lnTo>
                  <a:close/>
                </a:path>
                <a:path w="221614" h="380364">
                  <a:moveTo>
                    <a:pt x="42938" y="331152"/>
                  </a:moveTo>
                  <a:lnTo>
                    <a:pt x="42811" y="329780"/>
                  </a:lnTo>
                  <a:lnTo>
                    <a:pt x="40576" y="329780"/>
                  </a:lnTo>
                  <a:lnTo>
                    <a:pt x="40576" y="331152"/>
                  </a:lnTo>
                  <a:lnTo>
                    <a:pt x="42938" y="331152"/>
                  </a:lnTo>
                  <a:close/>
                </a:path>
                <a:path w="221614" h="380364">
                  <a:moveTo>
                    <a:pt x="46570" y="377977"/>
                  </a:moveTo>
                  <a:lnTo>
                    <a:pt x="44246" y="377977"/>
                  </a:lnTo>
                  <a:lnTo>
                    <a:pt x="44246" y="379755"/>
                  </a:lnTo>
                  <a:lnTo>
                    <a:pt x="46570" y="379755"/>
                  </a:lnTo>
                  <a:lnTo>
                    <a:pt x="46570" y="377977"/>
                  </a:lnTo>
                  <a:close/>
                </a:path>
                <a:path w="221614" h="380364">
                  <a:moveTo>
                    <a:pt x="46723" y="374815"/>
                  </a:moveTo>
                  <a:lnTo>
                    <a:pt x="46685" y="374129"/>
                  </a:lnTo>
                  <a:lnTo>
                    <a:pt x="46647" y="373583"/>
                  </a:lnTo>
                  <a:lnTo>
                    <a:pt x="46621" y="373062"/>
                  </a:lnTo>
                  <a:lnTo>
                    <a:pt x="44145" y="373062"/>
                  </a:lnTo>
                  <a:lnTo>
                    <a:pt x="44183" y="373748"/>
                  </a:lnTo>
                  <a:lnTo>
                    <a:pt x="44221" y="374281"/>
                  </a:lnTo>
                  <a:lnTo>
                    <a:pt x="44246" y="374815"/>
                  </a:lnTo>
                  <a:lnTo>
                    <a:pt x="46723" y="374815"/>
                  </a:lnTo>
                  <a:close/>
                </a:path>
                <a:path w="221614" h="380364">
                  <a:moveTo>
                    <a:pt x="51536" y="329742"/>
                  </a:moveTo>
                  <a:lnTo>
                    <a:pt x="49263" y="329742"/>
                  </a:lnTo>
                  <a:lnTo>
                    <a:pt x="49263" y="331165"/>
                  </a:lnTo>
                  <a:lnTo>
                    <a:pt x="51536" y="331165"/>
                  </a:lnTo>
                  <a:lnTo>
                    <a:pt x="51536" y="329742"/>
                  </a:lnTo>
                  <a:close/>
                </a:path>
                <a:path w="221614" h="380364">
                  <a:moveTo>
                    <a:pt x="54190" y="346773"/>
                  </a:moveTo>
                  <a:lnTo>
                    <a:pt x="54152" y="346100"/>
                  </a:lnTo>
                  <a:lnTo>
                    <a:pt x="54102" y="344995"/>
                  </a:lnTo>
                  <a:lnTo>
                    <a:pt x="51816" y="344995"/>
                  </a:lnTo>
                  <a:lnTo>
                    <a:pt x="51816" y="346773"/>
                  </a:lnTo>
                  <a:lnTo>
                    <a:pt x="54190" y="346773"/>
                  </a:lnTo>
                  <a:close/>
                </a:path>
                <a:path w="221614" h="380364">
                  <a:moveTo>
                    <a:pt x="54762" y="350177"/>
                  </a:moveTo>
                  <a:lnTo>
                    <a:pt x="52489" y="350177"/>
                  </a:lnTo>
                  <a:lnTo>
                    <a:pt x="52489" y="351980"/>
                  </a:lnTo>
                  <a:lnTo>
                    <a:pt x="54762" y="351980"/>
                  </a:lnTo>
                  <a:lnTo>
                    <a:pt x="54762" y="350177"/>
                  </a:lnTo>
                  <a:close/>
                </a:path>
                <a:path w="221614" h="380364">
                  <a:moveTo>
                    <a:pt x="58991" y="349211"/>
                  </a:moveTo>
                  <a:lnTo>
                    <a:pt x="56502" y="349211"/>
                  </a:lnTo>
                  <a:lnTo>
                    <a:pt x="56616" y="350431"/>
                  </a:lnTo>
                  <a:lnTo>
                    <a:pt x="56654" y="350939"/>
                  </a:lnTo>
                  <a:lnTo>
                    <a:pt x="58991" y="350939"/>
                  </a:lnTo>
                  <a:lnTo>
                    <a:pt x="58991" y="349211"/>
                  </a:lnTo>
                  <a:close/>
                </a:path>
                <a:path w="221614" h="380364">
                  <a:moveTo>
                    <a:pt x="59055" y="346786"/>
                  </a:moveTo>
                  <a:lnTo>
                    <a:pt x="59016" y="346113"/>
                  </a:lnTo>
                  <a:lnTo>
                    <a:pt x="58966" y="345033"/>
                  </a:lnTo>
                  <a:lnTo>
                    <a:pt x="56629" y="345033"/>
                  </a:lnTo>
                  <a:lnTo>
                    <a:pt x="56629" y="346786"/>
                  </a:lnTo>
                  <a:lnTo>
                    <a:pt x="59055" y="346786"/>
                  </a:lnTo>
                  <a:close/>
                </a:path>
                <a:path w="221614" h="380364">
                  <a:moveTo>
                    <a:pt x="59905" y="357352"/>
                  </a:moveTo>
                  <a:lnTo>
                    <a:pt x="59842" y="356603"/>
                  </a:lnTo>
                  <a:lnTo>
                    <a:pt x="59791" y="356082"/>
                  </a:lnTo>
                  <a:lnTo>
                    <a:pt x="59753" y="355587"/>
                  </a:lnTo>
                  <a:lnTo>
                    <a:pt x="57251" y="355587"/>
                  </a:lnTo>
                  <a:lnTo>
                    <a:pt x="57289" y="356285"/>
                  </a:lnTo>
                  <a:lnTo>
                    <a:pt x="57365" y="357352"/>
                  </a:lnTo>
                  <a:lnTo>
                    <a:pt x="59905" y="357352"/>
                  </a:lnTo>
                  <a:close/>
                </a:path>
                <a:path w="221614" h="380364">
                  <a:moveTo>
                    <a:pt x="63461" y="349161"/>
                  </a:moveTo>
                  <a:lnTo>
                    <a:pt x="60960" y="349161"/>
                  </a:lnTo>
                  <a:lnTo>
                    <a:pt x="61023" y="349897"/>
                  </a:lnTo>
                  <a:lnTo>
                    <a:pt x="61074" y="350431"/>
                  </a:lnTo>
                  <a:lnTo>
                    <a:pt x="61112" y="350989"/>
                  </a:lnTo>
                  <a:lnTo>
                    <a:pt x="63461" y="350989"/>
                  </a:lnTo>
                  <a:lnTo>
                    <a:pt x="63461" y="349161"/>
                  </a:lnTo>
                  <a:close/>
                </a:path>
                <a:path w="221614" h="380364">
                  <a:moveTo>
                    <a:pt x="64833" y="356285"/>
                  </a:moveTo>
                  <a:lnTo>
                    <a:pt x="64795" y="355612"/>
                  </a:lnTo>
                  <a:lnTo>
                    <a:pt x="64757" y="355092"/>
                  </a:lnTo>
                  <a:lnTo>
                    <a:pt x="64731" y="354507"/>
                  </a:lnTo>
                  <a:lnTo>
                    <a:pt x="62407" y="354507"/>
                  </a:lnTo>
                  <a:lnTo>
                    <a:pt x="62407" y="356285"/>
                  </a:lnTo>
                  <a:lnTo>
                    <a:pt x="64833" y="356285"/>
                  </a:lnTo>
                  <a:close/>
                </a:path>
                <a:path w="221614" h="380364">
                  <a:moveTo>
                    <a:pt x="70078" y="366915"/>
                  </a:moveTo>
                  <a:lnTo>
                    <a:pt x="67779" y="366915"/>
                  </a:lnTo>
                  <a:lnTo>
                    <a:pt x="67779" y="368731"/>
                  </a:lnTo>
                  <a:lnTo>
                    <a:pt x="70078" y="368731"/>
                  </a:lnTo>
                  <a:lnTo>
                    <a:pt x="70078" y="366915"/>
                  </a:lnTo>
                  <a:close/>
                </a:path>
                <a:path w="221614" h="380364">
                  <a:moveTo>
                    <a:pt x="101752" y="16510"/>
                  </a:moveTo>
                  <a:lnTo>
                    <a:pt x="101523" y="15252"/>
                  </a:lnTo>
                  <a:lnTo>
                    <a:pt x="100863" y="14541"/>
                  </a:lnTo>
                  <a:lnTo>
                    <a:pt x="99009" y="13220"/>
                  </a:lnTo>
                  <a:lnTo>
                    <a:pt x="98653" y="12204"/>
                  </a:lnTo>
                  <a:lnTo>
                    <a:pt x="98717" y="10325"/>
                  </a:lnTo>
                  <a:lnTo>
                    <a:pt x="98679" y="9702"/>
                  </a:lnTo>
                  <a:lnTo>
                    <a:pt x="98666" y="9093"/>
                  </a:lnTo>
                  <a:lnTo>
                    <a:pt x="98285" y="9118"/>
                  </a:lnTo>
                  <a:lnTo>
                    <a:pt x="97523" y="10972"/>
                  </a:lnTo>
                  <a:lnTo>
                    <a:pt x="97218" y="12877"/>
                  </a:lnTo>
                  <a:lnTo>
                    <a:pt x="99136" y="15722"/>
                  </a:lnTo>
                  <a:lnTo>
                    <a:pt x="100012" y="16725"/>
                  </a:lnTo>
                  <a:lnTo>
                    <a:pt x="101752" y="16510"/>
                  </a:lnTo>
                  <a:close/>
                </a:path>
                <a:path w="221614" h="380364">
                  <a:moveTo>
                    <a:pt x="114198" y="2184"/>
                  </a:moveTo>
                  <a:lnTo>
                    <a:pt x="113411" y="0"/>
                  </a:lnTo>
                  <a:lnTo>
                    <a:pt x="112928" y="419"/>
                  </a:lnTo>
                  <a:lnTo>
                    <a:pt x="112534" y="622"/>
                  </a:lnTo>
                  <a:lnTo>
                    <a:pt x="112166" y="1333"/>
                  </a:lnTo>
                  <a:lnTo>
                    <a:pt x="112141" y="1816"/>
                  </a:lnTo>
                  <a:lnTo>
                    <a:pt x="111912" y="2971"/>
                  </a:lnTo>
                  <a:lnTo>
                    <a:pt x="111620" y="3606"/>
                  </a:lnTo>
                  <a:lnTo>
                    <a:pt x="110032" y="3733"/>
                  </a:lnTo>
                  <a:lnTo>
                    <a:pt x="109829" y="3048"/>
                  </a:lnTo>
                  <a:lnTo>
                    <a:pt x="109347" y="1930"/>
                  </a:lnTo>
                  <a:lnTo>
                    <a:pt x="108915" y="863"/>
                  </a:lnTo>
                  <a:lnTo>
                    <a:pt x="107873" y="1066"/>
                  </a:lnTo>
                  <a:lnTo>
                    <a:pt x="107797" y="1701"/>
                  </a:lnTo>
                  <a:lnTo>
                    <a:pt x="108305" y="4089"/>
                  </a:lnTo>
                  <a:lnTo>
                    <a:pt x="109258" y="5448"/>
                  </a:lnTo>
                  <a:lnTo>
                    <a:pt x="111760" y="6731"/>
                  </a:lnTo>
                  <a:lnTo>
                    <a:pt x="112598" y="6540"/>
                  </a:lnTo>
                  <a:lnTo>
                    <a:pt x="113055" y="5676"/>
                  </a:lnTo>
                  <a:lnTo>
                    <a:pt x="113931" y="3975"/>
                  </a:lnTo>
                  <a:lnTo>
                    <a:pt x="114198" y="2184"/>
                  </a:lnTo>
                  <a:close/>
                </a:path>
                <a:path w="221614" h="380364">
                  <a:moveTo>
                    <a:pt x="119443" y="339217"/>
                  </a:moveTo>
                  <a:lnTo>
                    <a:pt x="119405" y="336854"/>
                  </a:lnTo>
                  <a:lnTo>
                    <a:pt x="119367" y="334543"/>
                  </a:lnTo>
                  <a:lnTo>
                    <a:pt x="117475" y="332676"/>
                  </a:lnTo>
                  <a:lnTo>
                    <a:pt x="112763" y="332651"/>
                  </a:lnTo>
                  <a:lnTo>
                    <a:pt x="110871" y="334568"/>
                  </a:lnTo>
                  <a:lnTo>
                    <a:pt x="110934" y="339318"/>
                  </a:lnTo>
                  <a:lnTo>
                    <a:pt x="112801" y="341185"/>
                  </a:lnTo>
                  <a:lnTo>
                    <a:pt x="117475" y="341210"/>
                  </a:lnTo>
                  <a:lnTo>
                    <a:pt x="119443" y="339217"/>
                  </a:lnTo>
                  <a:close/>
                </a:path>
                <a:path w="221614" h="380364">
                  <a:moveTo>
                    <a:pt x="134810" y="9461"/>
                  </a:moveTo>
                  <a:lnTo>
                    <a:pt x="133426" y="6070"/>
                  </a:lnTo>
                  <a:lnTo>
                    <a:pt x="133057" y="5892"/>
                  </a:lnTo>
                  <a:lnTo>
                    <a:pt x="132930" y="6324"/>
                  </a:lnTo>
                  <a:lnTo>
                    <a:pt x="132715" y="6680"/>
                  </a:lnTo>
                  <a:lnTo>
                    <a:pt x="132778" y="9779"/>
                  </a:lnTo>
                  <a:lnTo>
                    <a:pt x="131876" y="12128"/>
                  </a:lnTo>
                  <a:lnTo>
                    <a:pt x="129603" y="14592"/>
                  </a:lnTo>
                  <a:lnTo>
                    <a:pt x="128841" y="16040"/>
                  </a:lnTo>
                  <a:lnTo>
                    <a:pt x="128803" y="16433"/>
                  </a:lnTo>
                  <a:lnTo>
                    <a:pt x="128701" y="16814"/>
                  </a:lnTo>
                  <a:lnTo>
                    <a:pt x="129921" y="17348"/>
                  </a:lnTo>
                  <a:lnTo>
                    <a:pt x="130759" y="16776"/>
                  </a:lnTo>
                  <a:lnTo>
                    <a:pt x="134327" y="13690"/>
                  </a:lnTo>
                  <a:lnTo>
                    <a:pt x="134810" y="9461"/>
                  </a:lnTo>
                  <a:close/>
                </a:path>
                <a:path w="221614" h="380364">
                  <a:moveTo>
                    <a:pt x="167665" y="306362"/>
                  </a:moveTo>
                  <a:lnTo>
                    <a:pt x="165392" y="306362"/>
                  </a:lnTo>
                  <a:lnTo>
                    <a:pt x="165392" y="308419"/>
                  </a:lnTo>
                  <a:lnTo>
                    <a:pt x="167665" y="308419"/>
                  </a:lnTo>
                  <a:lnTo>
                    <a:pt x="167665" y="306362"/>
                  </a:lnTo>
                  <a:close/>
                </a:path>
                <a:path w="221614" h="380364">
                  <a:moveTo>
                    <a:pt x="168160" y="311213"/>
                  </a:moveTo>
                  <a:lnTo>
                    <a:pt x="165900" y="311213"/>
                  </a:lnTo>
                  <a:lnTo>
                    <a:pt x="165900" y="313359"/>
                  </a:lnTo>
                  <a:lnTo>
                    <a:pt x="168160" y="313359"/>
                  </a:lnTo>
                  <a:lnTo>
                    <a:pt x="168160" y="311213"/>
                  </a:lnTo>
                  <a:close/>
                </a:path>
                <a:path w="221614" h="380364">
                  <a:moveTo>
                    <a:pt x="168884" y="317322"/>
                  </a:moveTo>
                  <a:lnTo>
                    <a:pt x="166611" y="317322"/>
                  </a:lnTo>
                  <a:lnTo>
                    <a:pt x="166611" y="319443"/>
                  </a:lnTo>
                  <a:lnTo>
                    <a:pt x="168884" y="319443"/>
                  </a:lnTo>
                  <a:lnTo>
                    <a:pt x="168884" y="317322"/>
                  </a:lnTo>
                  <a:close/>
                </a:path>
                <a:path w="221614" h="380364">
                  <a:moveTo>
                    <a:pt x="197866" y="302107"/>
                  </a:moveTo>
                  <a:lnTo>
                    <a:pt x="195592" y="302107"/>
                  </a:lnTo>
                  <a:lnTo>
                    <a:pt x="195592" y="304152"/>
                  </a:lnTo>
                  <a:lnTo>
                    <a:pt x="197866" y="304152"/>
                  </a:lnTo>
                  <a:lnTo>
                    <a:pt x="197866" y="302107"/>
                  </a:lnTo>
                  <a:close/>
                </a:path>
                <a:path w="221614" h="380364">
                  <a:moveTo>
                    <a:pt x="201561" y="307467"/>
                  </a:moveTo>
                  <a:lnTo>
                    <a:pt x="199212" y="307467"/>
                  </a:lnTo>
                  <a:lnTo>
                    <a:pt x="199212" y="309549"/>
                  </a:lnTo>
                  <a:lnTo>
                    <a:pt x="201561" y="309549"/>
                  </a:lnTo>
                  <a:lnTo>
                    <a:pt x="201561" y="307467"/>
                  </a:lnTo>
                  <a:close/>
                </a:path>
                <a:path w="221614" h="380364">
                  <a:moveTo>
                    <a:pt x="203530" y="374980"/>
                  </a:moveTo>
                  <a:lnTo>
                    <a:pt x="201231" y="374980"/>
                  </a:lnTo>
                  <a:lnTo>
                    <a:pt x="201231" y="376643"/>
                  </a:lnTo>
                  <a:lnTo>
                    <a:pt x="203530" y="376643"/>
                  </a:lnTo>
                  <a:lnTo>
                    <a:pt x="203530" y="374980"/>
                  </a:lnTo>
                  <a:close/>
                </a:path>
                <a:path w="221614" h="380364">
                  <a:moveTo>
                    <a:pt x="204012" y="369671"/>
                  </a:moveTo>
                  <a:lnTo>
                    <a:pt x="201752" y="369671"/>
                  </a:lnTo>
                  <a:lnTo>
                    <a:pt x="201752" y="371792"/>
                  </a:lnTo>
                  <a:lnTo>
                    <a:pt x="204012" y="371792"/>
                  </a:lnTo>
                  <a:lnTo>
                    <a:pt x="204012" y="369671"/>
                  </a:lnTo>
                  <a:close/>
                </a:path>
                <a:path w="221614" h="380364">
                  <a:moveTo>
                    <a:pt x="205219" y="364324"/>
                  </a:moveTo>
                  <a:lnTo>
                    <a:pt x="202895" y="364324"/>
                  </a:lnTo>
                  <a:lnTo>
                    <a:pt x="202933" y="365201"/>
                  </a:lnTo>
                  <a:lnTo>
                    <a:pt x="202984" y="365937"/>
                  </a:lnTo>
                  <a:lnTo>
                    <a:pt x="203022" y="366725"/>
                  </a:lnTo>
                  <a:lnTo>
                    <a:pt x="205219" y="366725"/>
                  </a:lnTo>
                  <a:lnTo>
                    <a:pt x="205219" y="364324"/>
                  </a:lnTo>
                  <a:close/>
                </a:path>
                <a:path w="221614" h="380364">
                  <a:moveTo>
                    <a:pt x="205257" y="307479"/>
                  </a:moveTo>
                  <a:lnTo>
                    <a:pt x="203009" y="307479"/>
                  </a:lnTo>
                  <a:lnTo>
                    <a:pt x="203009" y="309600"/>
                  </a:lnTo>
                  <a:lnTo>
                    <a:pt x="205257" y="309600"/>
                  </a:lnTo>
                  <a:lnTo>
                    <a:pt x="205257" y="307479"/>
                  </a:lnTo>
                  <a:close/>
                </a:path>
                <a:path w="221614" h="380364">
                  <a:moveTo>
                    <a:pt x="205828" y="313575"/>
                  </a:moveTo>
                  <a:lnTo>
                    <a:pt x="203530" y="313575"/>
                  </a:lnTo>
                  <a:lnTo>
                    <a:pt x="203530" y="315671"/>
                  </a:lnTo>
                  <a:lnTo>
                    <a:pt x="205828" y="315671"/>
                  </a:lnTo>
                  <a:lnTo>
                    <a:pt x="205828" y="313575"/>
                  </a:lnTo>
                  <a:close/>
                </a:path>
                <a:path w="221614" h="380364">
                  <a:moveTo>
                    <a:pt x="210185" y="308203"/>
                  </a:moveTo>
                  <a:lnTo>
                    <a:pt x="207937" y="308203"/>
                  </a:lnTo>
                  <a:lnTo>
                    <a:pt x="207937" y="310324"/>
                  </a:lnTo>
                  <a:lnTo>
                    <a:pt x="210185" y="310324"/>
                  </a:lnTo>
                  <a:lnTo>
                    <a:pt x="210185" y="308203"/>
                  </a:lnTo>
                  <a:close/>
                </a:path>
                <a:path w="221614" h="380364">
                  <a:moveTo>
                    <a:pt x="210286" y="316077"/>
                  </a:moveTo>
                  <a:lnTo>
                    <a:pt x="210248" y="315290"/>
                  </a:lnTo>
                  <a:lnTo>
                    <a:pt x="210210" y="314604"/>
                  </a:lnTo>
                  <a:lnTo>
                    <a:pt x="210185" y="313944"/>
                  </a:lnTo>
                  <a:lnTo>
                    <a:pt x="207937" y="313944"/>
                  </a:lnTo>
                  <a:lnTo>
                    <a:pt x="207937" y="316077"/>
                  </a:lnTo>
                  <a:lnTo>
                    <a:pt x="210286" y="316077"/>
                  </a:lnTo>
                  <a:close/>
                </a:path>
                <a:path w="221614" h="380364">
                  <a:moveTo>
                    <a:pt x="215823" y="314337"/>
                  </a:moveTo>
                  <a:lnTo>
                    <a:pt x="213601" y="314337"/>
                  </a:lnTo>
                  <a:lnTo>
                    <a:pt x="213601" y="316433"/>
                  </a:lnTo>
                  <a:lnTo>
                    <a:pt x="215823" y="316433"/>
                  </a:lnTo>
                  <a:lnTo>
                    <a:pt x="215823" y="314337"/>
                  </a:lnTo>
                  <a:close/>
                </a:path>
                <a:path w="221614" h="380364">
                  <a:moveTo>
                    <a:pt x="216522" y="328777"/>
                  </a:moveTo>
                  <a:lnTo>
                    <a:pt x="214274" y="328777"/>
                  </a:lnTo>
                  <a:lnTo>
                    <a:pt x="214274" y="330796"/>
                  </a:lnTo>
                  <a:lnTo>
                    <a:pt x="216522" y="330796"/>
                  </a:lnTo>
                  <a:lnTo>
                    <a:pt x="216522" y="328777"/>
                  </a:lnTo>
                  <a:close/>
                </a:path>
                <a:path w="221614" h="380364">
                  <a:moveTo>
                    <a:pt x="216547" y="324383"/>
                  </a:moveTo>
                  <a:lnTo>
                    <a:pt x="214274" y="324383"/>
                  </a:lnTo>
                  <a:lnTo>
                    <a:pt x="214274" y="326428"/>
                  </a:lnTo>
                  <a:lnTo>
                    <a:pt x="216547" y="326428"/>
                  </a:lnTo>
                  <a:lnTo>
                    <a:pt x="216547" y="324383"/>
                  </a:lnTo>
                  <a:close/>
                </a:path>
                <a:path w="221614" h="380364">
                  <a:moveTo>
                    <a:pt x="216547" y="319963"/>
                  </a:moveTo>
                  <a:lnTo>
                    <a:pt x="214249" y="319963"/>
                  </a:lnTo>
                  <a:lnTo>
                    <a:pt x="214249" y="321919"/>
                  </a:lnTo>
                  <a:lnTo>
                    <a:pt x="216547" y="321919"/>
                  </a:lnTo>
                  <a:lnTo>
                    <a:pt x="216547" y="319963"/>
                  </a:lnTo>
                  <a:close/>
                </a:path>
                <a:path w="221614" h="380364">
                  <a:moveTo>
                    <a:pt x="221030" y="314756"/>
                  </a:moveTo>
                  <a:lnTo>
                    <a:pt x="218732" y="314756"/>
                  </a:lnTo>
                  <a:lnTo>
                    <a:pt x="218732" y="316801"/>
                  </a:lnTo>
                  <a:lnTo>
                    <a:pt x="221030" y="316801"/>
                  </a:lnTo>
                  <a:lnTo>
                    <a:pt x="221030" y="314756"/>
                  </a:lnTo>
                  <a:close/>
                </a:path>
              </a:pathLst>
            </a:custGeom>
            <a:solidFill>
              <a:srgbClr val="F5B4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Tree>
    <p:extLst>
      <p:ext uri="{BB962C8B-B14F-4D97-AF65-F5344CB8AC3E}">
        <p14:creationId xmlns:p14="http://schemas.microsoft.com/office/powerpoint/2010/main" val="91864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33</a:t>
            </a:fld>
            <a:endParaRPr lang="en-US" noProof="0"/>
          </a:p>
        </p:txBody>
      </p:sp>
      <p:sp>
        <p:nvSpPr>
          <p:cNvPr id="4" name="object 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401912C-5C6D-446F-9C36-7AC2028590BB}"/>
              </a:ext>
            </a:extLst>
          </p:cNvPr>
          <p:cNvSpPr txBox="1"/>
          <p:nvPr/>
        </p:nvSpPr>
        <p:spPr>
          <a:xfrm>
            <a:off x="621804" y="594533"/>
            <a:ext cx="6048672" cy="382862"/>
          </a:xfrm>
          <a:prstGeom prst="rect">
            <a:avLst/>
          </a:prstGeom>
        </p:spPr>
        <p:txBody>
          <a:bodyPr vert="horz" wrap="square" lIns="0" tIns="12065" rIns="0" bIns="0" rtlCol="0">
            <a:spAutoFit/>
          </a:bodyPr>
          <a:lstStyle>
            <a:defPPr>
              <a:defRPr lang="en-US"/>
            </a:defPPr>
            <a:lvl1pPr marL="0" algn="ctr" defTabSz="457063" rtl="0" eaLnBrk="1" latinLnBrk="0" hangingPunct="1">
              <a:spcBef>
                <a:spcPct val="0"/>
              </a:spcBef>
              <a:buNone/>
              <a:defRPr sz="4399" kern="1200" cap="none">
                <a:ln w="3175" cmpd="sng">
                  <a:noFill/>
                </a:ln>
                <a:solidFill>
                  <a:schemeClr val="tx1">
                    <a:lumMod val="85000"/>
                    <a:lumOff val="15000"/>
                  </a:schemeClr>
                </a:solidFill>
                <a:effectLst/>
                <a:latin typeface="+mj-lt"/>
                <a:ea typeface="+mj-ea"/>
                <a:cs typeface="+mj-cs"/>
              </a:defRPr>
            </a:lvl1pPr>
            <a:lvl2pPr marL="457200" algn="l" defTabSz="914400" rtl="0" eaLnBrk="1" latinLnBrk="0" hangingPunct="1">
              <a:defRPr sz="1800" kern="1200">
                <a:solidFill>
                  <a:schemeClr val="tx2"/>
                </a:solidFill>
                <a:latin typeface="+mn-lt"/>
                <a:ea typeface="+mn-ea"/>
                <a:cs typeface="+mn-cs"/>
              </a:defRPr>
            </a:lvl2pPr>
            <a:lvl3pPr marL="914400" algn="l" defTabSz="914400" rtl="0" eaLnBrk="1" latinLnBrk="0" hangingPunct="1">
              <a:defRPr sz="1800" kern="1200">
                <a:solidFill>
                  <a:schemeClr val="tx2"/>
                </a:solidFill>
                <a:latin typeface="+mn-lt"/>
                <a:ea typeface="+mn-ea"/>
                <a:cs typeface="+mn-cs"/>
              </a:defRPr>
            </a:lvl3pPr>
            <a:lvl4pPr marL="1371600" algn="l" defTabSz="914400" rtl="0" eaLnBrk="1" latinLnBrk="0" hangingPunct="1">
              <a:defRPr sz="1800" kern="1200">
                <a:solidFill>
                  <a:schemeClr val="tx2"/>
                </a:solidFill>
                <a:latin typeface="+mn-lt"/>
                <a:ea typeface="+mn-ea"/>
                <a:cs typeface="+mn-cs"/>
              </a:defRPr>
            </a:lvl4pPr>
            <a:lvl5pPr marL="1828800" algn="l" defTabSz="914400" rtl="0" eaLnBrk="1" latinLnBrk="0" hangingPunct="1">
              <a:defRPr sz="1800" kern="1200">
                <a:solidFill>
                  <a:schemeClr val="tx2"/>
                </a:solidFill>
                <a:latin typeface="+mn-lt"/>
                <a:ea typeface="+mn-ea"/>
                <a:cs typeface="+mn-cs"/>
              </a:defRPr>
            </a:lvl5pPr>
            <a:lvl6pPr marL="2286000" algn="l" defTabSz="914400" rtl="0" eaLnBrk="1" latinLnBrk="0" hangingPunct="1">
              <a:defRPr sz="1800" kern="1200">
                <a:solidFill>
                  <a:schemeClr val="tx2"/>
                </a:solidFill>
                <a:latin typeface="+mn-lt"/>
                <a:ea typeface="+mn-ea"/>
                <a:cs typeface="+mn-cs"/>
              </a:defRPr>
            </a:lvl6pPr>
            <a:lvl7pPr marL="2743200" algn="l" defTabSz="914400" rtl="0" eaLnBrk="1" latinLnBrk="0" hangingPunct="1">
              <a:defRPr sz="1800" kern="1200">
                <a:solidFill>
                  <a:schemeClr val="tx2"/>
                </a:solidFill>
                <a:latin typeface="+mn-lt"/>
                <a:ea typeface="+mn-ea"/>
                <a:cs typeface="+mn-cs"/>
              </a:defRPr>
            </a:lvl7pPr>
            <a:lvl8pPr marL="3200400" algn="l" defTabSz="914400" rtl="0" eaLnBrk="1" latinLnBrk="0" hangingPunct="1">
              <a:defRPr sz="1800" kern="1200">
                <a:solidFill>
                  <a:schemeClr val="tx2"/>
                </a:solidFill>
                <a:latin typeface="+mn-lt"/>
                <a:ea typeface="+mn-ea"/>
                <a:cs typeface="+mn-cs"/>
              </a:defRPr>
            </a:lvl8pPr>
            <a:lvl9pPr marL="3657600" algn="l" defTabSz="914400" rtl="0" eaLnBrk="1" latinLnBrk="0" hangingPunct="1">
              <a:defRPr sz="1800" kern="1200">
                <a:solidFill>
                  <a:schemeClr val="tx2"/>
                </a:solidFill>
                <a:latin typeface="+mn-lt"/>
                <a:ea typeface="+mn-ea"/>
                <a:cs typeface="+mn-cs"/>
              </a:defRPr>
            </a:lvl9pPr>
          </a:lstStyle>
          <a:p>
            <a:pPr marL="12700" marR="5080">
              <a:lnSpc>
                <a:spcPct val="111100"/>
              </a:lnSpc>
              <a:spcBef>
                <a:spcPts val="95"/>
              </a:spcBef>
            </a:pPr>
            <a:r>
              <a:rPr lang="en-IN" sz="2400" b="1" spc="-130">
                <a:solidFill>
                  <a:srgbClr val="F5B41A"/>
                </a:solidFill>
                <a:latin typeface="Tahoma"/>
                <a:ea typeface="+mn-ea"/>
                <a:cs typeface="Tahoma"/>
              </a:rPr>
              <a:t>INCREASE IN  BUDGETARY OUTLAY </a:t>
            </a:r>
          </a:p>
        </p:txBody>
      </p:sp>
      <p:grpSp>
        <p:nvGrpSpPr>
          <p:cNvPr id="5" name="object 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7F71B9-EA27-451F-B5A7-EA99B30C5A34}"/>
              </a:ext>
            </a:extLst>
          </p:cNvPr>
          <p:cNvGrpSpPr/>
          <p:nvPr/>
        </p:nvGrpSpPr>
        <p:grpSpPr>
          <a:xfrm>
            <a:off x="8480305" y="1196752"/>
            <a:ext cx="2799080" cy="1390650"/>
            <a:chOff x="3630234" y="753975"/>
            <a:chExt cx="2799080" cy="1390650"/>
          </a:xfrm>
        </p:grpSpPr>
        <p:sp>
          <p:nvSpPr>
            <p:cNvPr id="6" name="object 1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D327DF2-9CD2-4769-9049-4A34CBE7D87B}"/>
                </a:ext>
              </a:extLst>
            </p:cNvPr>
            <p:cNvSpPr/>
            <p:nvPr/>
          </p:nvSpPr>
          <p:spPr>
            <a:xfrm>
              <a:off x="4993246" y="1883371"/>
              <a:ext cx="427990" cy="55244"/>
            </a:xfrm>
            <a:custGeom>
              <a:avLst/>
              <a:gdLst/>
              <a:ahLst/>
              <a:cxnLst/>
              <a:rect l="l" t="t" r="r" b="b"/>
              <a:pathLst>
                <a:path w="427989" h="55244">
                  <a:moveTo>
                    <a:pt x="38519" y="0"/>
                  </a:moveTo>
                  <a:lnTo>
                    <a:pt x="0" y="0"/>
                  </a:lnTo>
                  <a:lnTo>
                    <a:pt x="0" y="54838"/>
                  </a:lnTo>
                  <a:lnTo>
                    <a:pt x="38519" y="54838"/>
                  </a:lnTo>
                  <a:lnTo>
                    <a:pt x="38519" y="0"/>
                  </a:lnTo>
                  <a:close/>
                </a:path>
                <a:path w="427989" h="55244">
                  <a:moveTo>
                    <a:pt x="318617" y="0"/>
                  </a:moveTo>
                  <a:lnTo>
                    <a:pt x="121437" y="0"/>
                  </a:lnTo>
                  <a:lnTo>
                    <a:pt x="121437" y="54838"/>
                  </a:lnTo>
                  <a:lnTo>
                    <a:pt x="318617" y="54838"/>
                  </a:lnTo>
                  <a:lnTo>
                    <a:pt x="318617" y="0"/>
                  </a:lnTo>
                  <a:close/>
                </a:path>
                <a:path w="427989" h="55244">
                  <a:moveTo>
                    <a:pt x="427659" y="0"/>
                  </a:moveTo>
                  <a:lnTo>
                    <a:pt x="373468" y="0"/>
                  </a:lnTo>
                  <a:lnTo>
                    <a:pt x="373468" y="54838"/>
                  </a:lnTo>
                  <a:lnTo>
                    <a:pt x="427659" y="54838"/>
                  </a:lnTo>
                  <a:lnTo>
                    <a:pt x="427659"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 name="object 1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D8F6669-D563-40BC-AFA3-89AAD90F6389}"/>
                </a:ext>
              </a:extLst>
            </p:cNvPr>
            <p:cNvSpPr/>
            <p:nvPr/>
          </p:nvSpPr>
          <p:spPr>
            <a:xfrm>
              <a:off x="5311864" y="1883372"/>
              <a:ext cx="55244" cy="55244"/>
            </a:xfrm>
            <a:custGeom>
              <a:avLst/>
              <a:gdLst/>
              <a:ahLst/>
              <a:cxnLst/>
              <a:rect l="l" t="t" r="r" b="b"/>
              <a:pathLst>
                <a:path w="55244" h="55244">
                  <a:moveTo>
                    <a:pt x="54851" y="0"/>
                  </a:moveTo>
                  <a:lnTo>
                    <a:pt x="0" y="0"/>
                  </a:lnTo>
                  <a:lnTo>
                    <a:pt x="0" y="54838"/>
                  </a:lnTo>
                  <a:lnTo>
                    <a:pt x="54851" y="54838"/>
                  </a:lnTo>
                  <a:lnTo>
                    <a:pt x="54851"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 name="object 1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274DB38-D9E8-456C-8650-96CF7AD634C8}"/>
                </a:ext>
              </a:extLst>
            </p:cNvPr>
            <p:cNvSpPr/>
            <p:nvPr/>
          </p:nvSpPr>
          <p:spPr>
            <a:xfrm>
              <a:off x="5114696" y="1883372"/>
              <a:ext cx="197485" cy="55244"/>
            </a:xfrm>
            <a:custGeom>
              <a:avLst/>
              <a:gdLst/>
              <a:ahLst/>
              <a:cxnLst/>
              <a:rect l="l" t="t" r="r" b="b"/>
              <a:pathLst>
                <a:path w="197485" h="55244">
                  <a:moveTo>
                    <a:pt x="197167" y="0"/>
                  </a:moveTo>
                  <a:lnTo>
                    <a:pt x="0" y="0"/>
                  </a:lnTo>
                  <a:lnTo>
                    <a:pt x="0" y="54838"/>
                  </a:lnTo>
                  <a:lnTo>
                    <a:pt x="197167" y="54838"/>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object 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E013967-11D0-43AF-A3A9-E68802D4B67E}"/>
                </a:ext>
              </a:extLst>
            </p:cNvPr>
            <p:cNvSpPr/>
            <p:nvPr/>
          </p:nvSpPr>
          <p:spPr>
            <a:xfrm>
              <a:off x="5031765" y="1883372"/>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object 1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14DD8FE-FB6E-4D25-A2C4-89D87E9F29FB}"/>
                </a:ext>
              </a:extLst>
            </p:cNvPr>
            <p:cNvSpPr/>
            <p:nvPr/>
          </p:nvSpPr>
          <p:spPr>
            <a:xfrm>
              <a:off x="5013490" y="1938210"/>
              <a:ext cx="386715" cy="5715"/>
            </a:xfrm>
            <a:custGeom>
              <a:avLst/>
              <a:gdLst/>
              <a:ahLst/>
              <a:cxnLst/>
              <a:rect l="l" t="t" r="r" b="b"/>
              <a:pathLst>
                <a:path w="386714" h="5714">
                  <a:moveTo>
                    <a:pt x="386511" y="0"/>
                  </a:moveTo>
                  <a:lnTo>
                    <a:pt x="0" y="0"/>
                  </a:lnTo>
                  <a:lnTo>
                    <a:pt x="0" y="5219"/>
                  </a:lnTo>
                  <a:lnTo>
                    <a:pt x="386511" y="5219"/>
                  </a:lnTo>
                  <a:lnTo>
                    <a:pt x="386511"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9D202BD-3A29-406D-8FAC-38A758CCFF4D}"/>
                </a:ext>
              </a:extLst>
            </p:cNvPr>
            <p:cNvSpPr/>
            <p:nvPr/>
          </p:nvSpPr>
          <p:spPr>
            <a:xfrm>
              <a:off x="5067541" y="1943442"/>
              <a:ext cx="427990" cy="55244"/>
            </a:xfrm>
            <a:custGeom>
              <a:avLst/>
              <a:gdLst/>
              <a:ahLst/>
              <a:cxnLst/>
              <a:rect l="l" t="t" r="r" b="b"/>
              <a:pathLst>
                <a:path w="427989" h="55244">
                  <a:moveTo>
                    <a:pt x="38531" y="0"/>
                  </a:moveTo>
                  <a:lnTo>
                    <a:pt x="0" y="0"/>
                  </a:lnTo>
                  <a:lnTo>
                    <a:pt x="0" y="54838"/>
                  </a:lnTo>
                  <a:lnTo>
                    <a:pt x="38531" y="54838"/>
                  </a:lnTo>
                  <a:lnTo>
                    <a:pt x="38531" y="0"/>
                  </a:lnTo>
                  <a:close/>
                </a:path>
                <a:path w="427989" h="55244">
                  <a:moveTo>
                    <a:pt x="318630" y="0"/>
                  </a:moveTo>
                  <a:lnTo>
                    <a:pt x="121437" y="0"/>
                  </a:lnTo>
                  <a:lnTo>
                    <a:pt x="121437" y="54838"/>
                  </a:lnTo>
                  <a:lnTo>
                    <a:pt x="318630" y="54838"/>
                  </a:lnTo>
                  <a:lnTo>
                    <a:pt x="318630" y="0"/>
                  </a:lnTo>
                  <a:close/>
                </a:path>
                <a:path w="427989" h="55244">
                  <a:moveTo>
                    <a:pt x="427647" y="0"/>
                  </a:moveTo>
                  <a:lnTo>
                    <a:pt x="373468" y="0"/>
                  </a:lnTo>
                  <a:lnTo>
                    <a:pt x="373468" y="54838"/>
                  </a:lnTo>
                  <a:lnTo>
                    <a:pt x="427647" y="54838"/>
                  </a:lnTo>
                  <a:lnTo>
                    <a:pt x="427647"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object 1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4B92B41-9C30-4E15-8647-D5D9EACC1AD3}"/>
                </a:ext>
              </a:extLst>
            </p:cNvPr>
            <p:cNvSpPr/>
            <p:nvPr/>
          </p:nvSpPr>
          <p:spPr>
            <a:xfrm>
              <a:off x="5386171" y="1943443"/>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BAD976A-BF7D-475D-BE3F-7414D2B4D682}"/>
                </a:ext>
              </a:extLst>
            </p:cNvPr>
            <p:cNvSpPr/>
            <p:nvPr/>
          </p:nvSpPr>
          <p:spPr>
            <a:xfrm>
              <a:off x="5188978" y="1943443"/>
              <a:ext cx="197485" cy="55244"/>
            </a:xfrm>
            <a:custGeom>
              <a:avLst/>
              <a:gdLst/>
              <a:ahLst/>
              <a:cxnLst/>
              <a:rect l="l" t="t" r="r" b="b"/>
              <a:pathLst>
                <a:path w="197485" h="55244">
                  <a:moveTo>
                    <a:pt x="197180" y="0"/>
                  </a:moveTo>
                  <a:lnTo>
                    <a:pt x="0" y="0"/>
                  </a:lnTo>
                  <a:lnTo>
                    <a:pt x="0" y="54838"/>
                  </a:lnTo>
                  <a:lnTo>
                    <a:pt x="197180" y="54838"/>
                  </a:lnTo>
                  <a:lnTo>
                    <a:pt x="197180"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1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62A4879-C3B9-4BCC-A97B-FE1A24945F1E}"/>
                </a:ext>
              </a:extLst>
            </p:cNvPr>
            <p:cNvSpPr/>
            <p:nvPr/>
          </p:nvSpPr>
          <p:spPr>
            <a:xfrm>
              <a:off x="5106073" y="1943443"/>
              <a:ext cx="83185" cy="55244"/>
            </a:xfrm>
            <a:custGeom>
              <a:avLst/>
              <a:gdLst/>
              <a:ahLst/>
              <a:cxnLst/>
              <a:rect l="l" t="t" r="r" b="b"/>
              <a:pathLst>
                <a:path w="83185" h="55244">
                  <a:moveTo>
                    <a:pt x="82905" y="0"/>
                  </a:moveTo>
                  <a:lnTo>
                    <a:pt x="0" y="0"/>
                  </a:lnTo>
                  <a:lnTo>
                    <a:pt x="0" y="54838"/>
                  </a:lnTo>
                  <a:lnTo>
                    <a:pt x="82905" y="54838"/>
                  </a:lnTo>
                  <a:lnTo>
                    <a:pt x="82905"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1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784CC7A-30E5-4D66-95CD-90CD4937A02A}"/>
                </a:ext>
              </a:extLst>
            </p:cNvPr>
            <p:cNvSpPr/>
            <p:nvPr/>
          </p:nvSpPr>
          <p:spPr>
            <a:xfrm>
              <a:off x="5087785" y="1998281"/>
              <a:ext cx="386715" cy="5715"/>
            </a:xfrm>
            <a:custGeom>
              <a:avLst/>
              <a:gdLst/>
              <a:ahLst/>
              <a:cxnLst/>
              <a:rect l="l" t="t" r="r" b="b"/>
              <a:pathLst>
                <a:path w="386714" h="5714">
                  <a:moveTo>
                    <a:pt x="386524" y="0"/>
                  </a:moveTo>
                  <a:lnTo>
                    <a:pt x="0" y="0"/>
                  </a:lnTo>
                  <a:lnTo>
                    <a:pt x="0" y="5232"/>
                  </a:lnTo>
                  <a:lnTo>
                    <a:pt x="386524" y="5232"/>
                  </a:lnTo>
                  <a:lnTo>
                    <a:pt x="38652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 name="object 2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EC65493-143D-458F-8F2A-CEA1B78014DB}"/>
                </a:ext>
              </a:extLst>
            </p:cNvPr>
            <p:cNvSpPr/>
            <p:nvPr/>
          </p:nvSpPr>
          <p:spPr>
            <a:xfrm>
              <a:off x="5107089" y="2003513"/>
              <a:ext cx="427990" cy="55244"/>
            </a:xfrm>
            <a:custGeom>
              <a:avLst/>
              <a:gdLst/>
              <a:ahLst/>
              <a:cxnLst/>
              <a:rect l="l" t="t" r="r" b="b"/>
              <a:pathLst>
                <a:path w="427989" h="55244">
                  <a:moveTo>
                    <a:pt x="38519" y="0"/>
                  </a:moveTo>
                  <a:lnTo>
                    <a:pt x="0" y="0"/>
                  </a:lnTo>
                  <a:lnTo>
                    <a:pt x="0" y="54838"/>
                  </a:lnTo>
                  <a:lnTo>
                    <a:pt x="38519" y="54838"/>
                  </a:lnTo>
                  <a:lnTo>
                    <a:pt x="38519" y="0"/>
                  </a:lnTo>
                  <a:close/>
                </a:path>
                <a:path w="427989" h="55244">
                  <a:moveTo>
                    <a:pt x="318617" y="0"/>
                  </a:moveTo>
                  <a:lnTo>
                    <a:pt x="121437" y="0"/>
                  </a:lnTo>
                  <a:lnTo>
                    <a:pt x="121437" y="54838"/>
                  </a:lnTo>
                  <a:lnTo>
                    <a:pt x="318617" y="54838"/>
                  </a:lnTo>
                  <a:lnTo>
                    <a:pt x="318617" y="0"/>
                  </a:lnTo>
                  <a:close/>
                </a:path>
                <a:path w="427989" h="55244">
                  <a:moveTo>
                    <a:pt x="427647" y="0"/>
                  </a:moveTo>
                  <a:lnTo>
                    <a:pt x="373456" y="0"/>
                  </a:lnTo>
                  <a:lnTo>
                    <a:pt x="373456" y="54838"/>
                  </a:lnTo>
                  <a:lnTo>
                    <a:pt x="427647" y="54838"/>
                  </a:lnTo>
                  <a:lnTo>
                    <a:pt x="427647"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 name="object 2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2EC6321-03FE-49CD-BFB9-FB4E45680DCB}"/>
                </a:ext>
              </a:extLst>
            </p:cNvPr>
            <p:cNvSpPr/>
            <p:nvPr/>
          </p:nvSpPr>
          <p:spPr>
            <a:xfrm>
              <a:off x="5425706" y="2003514"/>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 name="object 2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2038CDB-5722-421A-8995-729212A83C8D}"/>
                </a:ext>
              </a:extLst>
            </p:cNvPr>
            <p:cNvSpPr/>
            <p:nvPr/>
          </p:nvSpPr>
          <p:spPr>
            <a:xfrm>
              <a:off x="5228539" y="2003514"/>
              <a:ext cx="197485" cy="55244"/>
            </a:xfrm>
            <a:custGeom>
              <a:avLst/>
              <a:gdLst/>
              <a:ahLst/>
              <a:cxnLst/>
              <a:rect l="l" t="t" r="r" b="b"/>
              <a:pathLst>
                <a:path w="197485" h="55244">
                  <a:moveTo>
                    <a:pt x="197167" y="0"/>
                  </a:moveTo>
                  <a:lnTo>
                    <a:pt x="0" y="0"/>
                  </a:lnTo>
                  <a:lnTo>
                    <a:pt x="0" y="54838"/>
                  </a:lnTo>
                  <a:lnTo>
                    <a:pt x="197167" y="54838"/>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object 2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40EDE17-6D4A-477B-A992-41221112478E}"/>
                </a:ext>
              </a:extLst>
            </p:cNvPr>
            <p:cNvSpPr/>
            <p:nvPr/>
          </p:nvSpPr>
          <p:spPr>
            <a:xfrm>
              <a:off x="5145608" y="2003514"/>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 name="object 2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61230B2-FC79-45E5-9B67-992CACC424B9}"/>
                </a:ext>
              </a:extLst>
            </p:cNvPr>
            <p:cNvSpPr/>
            <p:nvPr/>
          </p:nvSpPr>
          <p:spPr>
            <a:xfrm>
              <a:off x="5127333" y="2058352"/>
              <a:ext cx="386715" cy="5715"/>
            </a:xfrm>
            <a:custGeom>
              <a:avLst/>
              <a:gdLst/>
              <a:ahLst/>
              <a:cxnLst/>
              <a:rect l="l" t="t" r="r" b="b"/>
              <a:pathLst>
                <a:path w="386714" h="5714">
                  <a:moveTo>
                    <a:pt x="386511" y="0"/>
                  </a:moveTo>
                  <a:lnTo>
                    <a:pt x="0" y="0"/>
                  </a:lnTo>
                  <a:lnTo>
                    <a:pt x="0" y="5219"/>
                  </a:lnTo>
                  <a:lnTo>
                    <a:pt x="386511" y="5219"/>
                  </a:lnTo>
                  <a:lnTo>
                    <a:pt x="386511"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 name="object 2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D5D71E2-3821-408A-89A9-F59A4034C048}"/>
                </a:ext>
              </a:extLst>
            </p:cNvPr>
            <p:cNvSpPr/>
            <p:nvPr/>
          </p:nvSpPr>
          <p:spPr>
            <a:xfrm>
              <a:off x="5073802" y="2063572"/>
              <a:ext cx="427990" cy="55244"/>
            </a:xfrm>
            <a:custGeom>
              <a:avLst/>
              <a:gdLst/>
              <a:ahLst/>
              <a:cxnLst/>
              <a:rect l="l" t="t" r="r" b="b"/>
              <a:pathLst>
                <a:path w="427989" h="55244">
                  <a:moveTo>
                    <a:pt x="38531" y="0"/>
                  </a:moveTo>
                  <a:lnTo>
                    <a:pt x="0" y="0"/>
                  </a:lnTo>
                  <a:lnTo>
                    <a:pt x="0" y="54838"/>
                  </a:lnTo>
                  <a:lnTo>
                    <a:pt x="38531" y="54838"/>
                  </a:lnTo>
                  <a:lnTo>
                    <a:pt x="38531" y="0"/>
                  </a:lnTo>
                  <a:close/>
                </a:path>
                <a:path w="427989" h="55244">
                  <a:moveTo>
                    <a:pt x="318630" y="0"/>
                  </a:moveTo>
                  <a:lnTo>
                    <a:pt x="121450" y="0"/>
                  </a:lnTo>
                  <a:lnTo>
                    <a:pt x="121450" y="54838"/>
                  </a:lnTo>
                  <a:lnTo>
                    <a:pt x="318630" y="54838"/>
                  </a:lnTo>
                  <a:lnTo>
                    <a:pt x="318630" y="0"/>
                  </a:lnTo>
                  <a:close/>
                </a:path>
                <a:path w="427989" h="55244">
                  <a:moveTo>
                    <a:pt x="427659" y="0"/>
                  </a:moveTo>
                  <a:lnTo>
                    <a:pt x="373468" y="0"/>
                  </a:lnTo>
                  <a:lnTo>
                    <a:pt x="373468" y="54838"/>
                  </a:lnTo>
                  <a:lnTo>
                    <a:pt x="427659" y="54838"/>
                  </a:lnTo>
                  <a:lnTo>
                    <a:pt x="427659"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2" name="object 2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4F4D44B-B483-4605-B475-87F8287769AA}"/>
                </a:ext>
              </a:extLst>
            </p:cNvPr>
            <p:cNvSpPr/>
            <p:nvPr/>
          </p:nvSpPr>
          <p:spPr>
            <a:xfrm>
              <a:off x="5392432" y="2063572"/>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object 2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7B3207E-ABE5-464E-891F-4FE8143666C6}"/>
                </a:ext>
              </a:extLst>
            </p:cNvPr>
            <p:cNvSpPr/>
            <p:nvPr/>
          </p:nvSpPr>
          <p:spPr>
            <a:xfrm>
              <a:off x="5195252" y="2063572"/>
              <a:ext cx="197485" cy="55244"/>
            </a:xfrm>
            <a:custGeom>
              <a:avLst/>
              <a:gdLst/>
              <a:ahLst/>
              <a:cxnLst/>
              <a:rect l="l" t="t" r="r" b="b"/>
              <a:pathLst>
                <a:path w="197485" h="55244">
                  <a:moveTo>
                    <a:pt x="197167" y="0"/>
                  </a:moveTo>
                  <a:lnTo>
                    <a:pt x="0" y="0"/>
                  </a:lnTo>
                  <a:lnTo>
                    <a:pt x="0" y="54838"/>
                  </a:lnTo>
                  <a:lnTo>
                    <a:pt x="197167" y="54838"/>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object 2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E18C4FF-6C23-469F-B224-19F738C57C57}"/>
                </a:ext>
              </a:extLst>
            </p:cNvPr>
            <p:cNvSpPr/>
            <p:nvPr/>
          </p:nvSpPr>
          <p:spPr>
            <a:xfrm>
              <a:off x="5112334" y="2063572"/>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object 2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922839D-3E6A-4DA4-8B72-484479ADD4D2}"/>
                </a:ext>
              </a:extLst>
            </p:cNvPr>
            <p:cNvSpPr/>
            <p:nvPr/>
          </p:nvSpPr>
          <p:spPr>
            <a:xfrm>
              <a:off x="5094059" y="2118423"/>
              <a:ext cx="386715" cy="5715"/>
            </a:xfrm>
            <a:custGeom>
              <a:avLst/>
              <a:gdLst/>
              <a:ahLst/>
              <a:cxnLst/>
              <a:rect l="l" t="t" r="r" b="b"/>
              <a:pathLst>
                <a:path w="386714" h="5714">
                  <a:moveTo>
                    <a:pt x="386511" y="0"/>
                  </a:moveTo>
                  <a:lnTo>
                    <a:pt x="0" y="0"/>
                  </a:lnTo>
                  <a:lnTo>
                    <a:pt x="0" y="5232"/>
                  </a:lnTo>
                  <a:lnTo>
                    <a:pt x="386511" y="5232"/>
                  </a:lnTo>
                  <a:lnTo>
                    <a:pt x="386511"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object 3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6A4CF51-B530-4930-AD66-BFA452F57C35}"/>
                </a:ext>
              </a:extLst>
            </p:cNvPr>
            <p:cNvSpPr/>
            <p:nvPr/>
          </p:nvSpPr>
          <p:spPr>
            <a:xfrm>
              <a:off x="3778019" y="1251454"/>
              <a:ext cx="660400" cy="877569"/>
            </a:xfrm>
            <a:custGeom>
              <a:avLst/>
              <a:gdLst/>
              <a:ahLst/>
              <a:cxnLst/>
              <a:rect l="l" t="t" r="r" b="b"/>
              <a:pathLst>
                <a:path w="660400" h="877569">
                  <a:moveTo>
                    <a:pt x="334781" y="0"/>
                  </a:moveTo>
                  <a:lnTo>
                    <a:pt x="292821" y="15709"/>
                  </a:lnTo>
                  <a:lnTo>
                    <a:pt x="274130" y="29119"/>
                  </a:lnTo>
                  <a:lnTo>
                    <a:pt x="261140" y="37603"/>
                  </a:lnTo>
                  <a:lnTo>
                    <a:pt x="248036" y="40150"/>
                  </a:lnTo>
                  <a:lnTo>
                    <a:pt x="229003" y="35750"/>
                  </a:lnTo>
                  <a:lnTo>
                    <a:pt x="205631" y="25884"/>
                  </a:lnTo>
                  <a:lnTo>
                    <a:pt x="184223" y="16275"/>
                  </a:lnTo>
                  <a:lnTo>
                    <a:pt x="166063" y="12304"/>
                  </a:lnTo>
                  <a:lnTo>
                    <a:pt x="152435" y="19354"/>
                  </a:lnTo>
                  <a:lnTo>
                    <a:pt x="147597" y="28999"/>
                  </a:lnTo>
                  <a:lnTo>
                    <a:pt x="144204" y="42983"/>
                  </a:lnTo>
                  <a:lnTo>
                    <a:pt x="143418" y="59252"/>
                  </a:lnTo>
                  <a:lnTo>
                    <a:pt x="146402" y="75755"/>
                  </a:lnTo>
                  <a:lnTo>
                    <a:pt x="154585" y="92731"/>
                  </a:lnTo>
                  <a:lnTo>
                    <a:pt x="166076" y="108294"/>
                  </a:lnTo>
                  <a:lnTo>
                    <a:pt x="190713" y="136042"/>
                  </a:lnTo>
                  <a:lnTo>
                    <a:pt x="205573" y="156254"/>
                  </a:lnTo>
                  <a:lnTo>
                    <a:pt x="211115" y="170570"/>
                  </a:lnTo>
                  <a:lnTo>
                    <a:pt x="210333" y="183348"/>
                  </a:lnTo>
                  <a:lnTo>
                    <a:pt x="206219" y="198945"/>
                  </a:lnTo>
                  <a:lnTo>
                    <a:pt x="189248" y="245541"/>
                  </a:lnTo>
                  <a:lnTo>
                    <a:pt x="162097" y="301923"/>
                  </a:lnTo>
                  <a:lnTo>
                    <a:pt x="110664" y="399557"/>
                  </a:lnTo>
                  <a:lnTo>
                    <a:pt x="92582" y="434376"/>
                  </a:lnTo>
                  <a:lnTo>
                    <a:pt x="74828" y="469829"/>
                  </a:lnTo>
                  <a:lnTo>
                    <a:pt x="57882" y="505615"/>
                  </a:lnTo>
                  <a:lnTo>
                    <a:pt x="42224" y="541430"/>
                  </a:lnTo>
                  <a:lnTo>
                    <a:pt x="28331" y="576973"/>
                  </a:lnTo>
                  <a:lnTo>
                    <a:pt x="7759" y="646035"/>
                  </a:lnTo>
                  <a:lnTo>
                    <a:pt x="0" y="710383"/>
                  </a:lnTo>
                  <a:lnTo>
                    <a:pt x="2122" y="740035"/>
                  </a:lnTo>
                  <a:lnTo>
                    <a:pt x="20765" y="792782"/>
                  </a:lnTo>
                  <a:lnTo>
                    <a:pt x="61800" y="834775"/>
                  </a:lnTo>
                  <a:lnTo>
                    <a:pt x="129059" y="863598"/>
                  </a:lnTo>
                  <a:lnTo>
                    <a:pt x="173720" y="872315"/>
                  </a:lnTo>
                  <a:lnTo>
                    <a:pt x="226374" y="876833"/>
                  </a:lnTo>
                  <a:lnTo>
                    <a:pt x="262267" y="877478"/>
                  </a:lnTo>
                  <a:lnTo>
                    <a:pt x="292546" y="876795"/>
                  </a:lnTo>
                  <a:lnTo>
                    <a:pt x="334781" y="874699"/>
                  </a:lnTo>
                  <a:lnTo>
                    <a:pt x="375501" y="875759"/>
                  </a:lnTo>
                  <a:lnTo>
                    <a:pt x="429757" y="876265"/>
                  </a:lnTo>
                  <a:lnTo>
                    <a:pt x="482905" y="875089"/>
                  </a:lnTo>
                  <a:lnTo>
                    <a:pt x="562592" y="857772"/>
                  </a:lnTo>
                  <a:lnTo>
                    <a:pt x="596391" y="839945"/>
                  </a:lnTo>
                  <a:lnTo>
                    <a:pt x="641035" y="792467"/>
                  </a:lnTo>
                  <a:lnTo>
                    <a:pt x="659277" y="731988"/>
                  </a:lnTo>
                  <a:lnTo>
                    <a:pt x="660072" y="697911"/>
                  </a:lnTo>
                  <a:lnTo>
                    <a:pt x="656157" y="661828"/>
                  </a:lnTo>
                  <a:lnTo>
                    <a:pt x="648162" y="624154"/>
                  </a:lnTo>
                  <a:lnTo>
                    <a:pt x="636717" y="585304"/>
                  </a:lnTo>
                  <a:lnTo>
                    <a:pt x="622452" y="545692"/>
                  </a:lnTo>
                  <a:lnTo>
                    <a:pt x="605998" y="505734"/>
                  </a:lnTo>
                  <a:lnTo>
                    <a:pt x="587983" y="465843"/>
                  </a:lnTo>
                  <a:lnTo>
                    <a:pt x="569040" y="426436"/>
                  </a:lnTo>
                  <a:lnTo>
                    <a:pt x="549797" y="387926"/>
                  </a:lnTo>
                  <a:lnTo>
                    <a:pt x="512934" y="315259"/>
                  </a:lnTo>
                  <a:lnTo>
                    <a:pt x="496575" y="281930"/>
                  </a:lnTo>
                  <a:lnTo>
                    <a:pt x="471149" y="223359"/>
                  </a:lnTo>
                  <a:lnTo>
                    <a:pt x="459230" y="183348"/>
                  </a:lnTo>
                  <a:lnTo>
                    <a:pt x="458448" y="170570"/>
                  </a:lnTo>
                  <a:lnTo>
                    <a:pt x="463990" y="156254"/>
                  </a:lnTo>
                  <a:lnTo>
                    <a:pt x="478850" y="136042"/>
                  </a:lnTo>
                  <a:lnTo>
                    <a:pt x="503487" y="108294"/>
                  </a:lnTo>
                  <a:lnTo>
                    <a:pt x="514978" y="92731"/>
                  </a:lnTo>
                  <a:lnTo>
                    <a:pt x="523160" y="75755"/>
                  </a:lnTo>
                  <a:lnTo>
                    <a:pt x="526145" y="59252"/>
                  </a:lnTo>
                  <a:lnTo>
                    <a:pt x="525359" y="42983"/>
                  </a:lnTo>
                  <a:lnTo>
                    <a:pt x="521966" y="28999"/>
                  </a:lnTo>
                  <a:lnTo>
                    <a:pt x="517128" y="19354"/>
                  </a:lnTo>
                  <a:lnTo>
                    <a:pt x="503500" y="12304"/>
                  </a:lnTo>
                  <a:lnTo>
                    <a:pt x="485340" y="16275"/>
                  </a:lnTo>
                  <a:lnTo>
                    <a:pt x="463932" y="25884"/>
                  </a:lnTo>
                  <a:lnTo>
                    <a:pt x="440560" y="35750"/>
                  </a:lnTo>
                  <a:lnTo>
                    <a:pt x="421526" y="40150"/>
                  </a:lnTo>
                  <a:lnTo>
                    <a:pt x="408422" y="37603"/>
                  </a:lnTo>
                  <a:lnTo>
                    <a:pt x="395433" y="29119"/>
                  </a:lnTo>
                  <a:lnTo>
                    <a:pt x="376742" y="15709"/>
                  </a:lnTo>
                  <a:lnTo>
                    <a:pt x="362687" y="7329"/>
                  </a:lnTo>
                  <a:lnTo>
                    <a:pt x="351356" y="2378"/>
                  </a:lnTo>
                  <a:lnTo>
                    <a:pt x="342229" y="165"/>
                  </a:lnTo>
                  <a:lnTo>
                    <a:pt x="334781" y="0"/>
                  </a:lnTo>
                  <a:close/>
                </a:path>
              </a:pathLst>
            </a:custGeom>
            <a:solidFill>
              <a:srgbClr val="00A4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3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A1B977D-1B02-4360-ACEC-C0DD02619498}"/>
                </a:ext>
              </a:extLst>
            </p:cNvPr>
            <p:cNvSpPr/>
            <p:nvPr/>
          </p:nvSpPr>
          <p:spPr>
            <a:xfrm>
              <a:off x="3780727" y="1281158"/>
              <a:ext cx="254635" cy="838835"/>
            </a:xfrm>
            <a:custGeom>
              <a:avLst/>
              <a:gdLst/>
              <a:ahLst/>
              <a:cxnLst/>
              <a:rect l="l" t="t" r="r" b="b"/>
              <a:pathLst>
                <a:path w="254635" h="838835">
                  <a:moveTo>
                    <a:pt x="144636" y="0"/>
                  </a:moveTo>
                  <a:lnTo>
                    <a:pt x="142018" y="10131"/>
                  </a:lnTo>
                  <a:lnTo>
                    <a:pt x="140680" y="21729"/>
                  </a:lnTo>
                  <a:lnTo>
                    <a:pt x="141086" y="33975"/>
                  </a:lnTo>
                  <a:lnTo>
                    <a:pt x="143697" y="46050"/>
                  </a:lnTo>
                  <a:lnTo>
                    <a:pt x="151879" y="63026"/>
                  </a:lnTo>
                  <a:lnTo>
                    <a:pt x="163370" y="78589"/>
                  </a:lnTo>
                  <a:lnTo>
                    <a:pt x="188007" y="106337"/>
                  </a:lnTo>
                  <a:lnTo>
                    <a:pt x="202862" y="126549"/>
                  </a:lnTo>
                  <a:lnTo>
                    <a:pt x="208405" y="140865"/>
                  </a:lnTo>
                  <a:lnTo>
                    <a:pt x="207625" y="153643"/>
                  </a:lnTo>
                  <a:lnTo>
                    <a:pt x="203514" y="169240"/>
                  </a:lnTo>
                  <a:lnTo>
                    <a:pt x="184674" y="220161"/>
                  </a:lnTo>
                  <a:lnTo>
                    <a:pt x="154383" y="282221"/>
                  </a:lnTo>
                  <a:lnTo>
                    <a:pt x="98093" y="389518"/>
                  </a:lnTo>
                  <a:lnTo>
                    <a:pt x="78862" y="427546"/>
                  </a:lnTo>
                  <a:lnTo>
                    <a:pt x="60409" y="466069"/>
                  </a:lnTo>
                  <a:lnTo>
                    <a:pt x="43341" y="504706"/>
                  </a:lnTo>
                  <a:lnTo>
                    <a:pt x="28263" y="543074"/>
                  </a:lnTo>
                  <a:lnTo>
                    <a:pt x="15783" y="580792"/>
                  </a:lnTo>
                  <a:lnTo>
                    <a:pt x="1045" y="652753"/>
                  </a:lnTo>
                  <a:lnTo>
                    <a:pt x="0" y="686233"/>
                  </a:lnTo>
                  <a:lnTo>
                    <a:pt x="3979" y="717537"/>
                  </a:lnTo>
                  <a:lnTo>
                    <a:pt x="29440" y="772089"/>
                  </a:lnTo>
                  <a:lnTo>
                    <a:pt x="82281" y="813357"/>
                  </a:lnTo>
                  <a:lnTo>
                    <a:pt x="120486" y="828055"/>
                  </a:lnTo>
                  <a:lnTo>
                    <a:pt x="167357" y="838288"/>
                  </a:lnTo>
                  <a:lnTo>
                    <a:pt x="133667" y="791656"/>
                  </a:lnTo>
                  <a:lnTo>
                    <a:pt x="111893" y="749379"/>
                  </a:lnTo>
                  <a:lnTo>
                    <a:pt x="100558" y="708994"/>
                  </a:lnTo>
                  <a:lnTo>
                    <a:pt x="98187" y="668037"/>
                  </a:lnTo>
                  <a:lnTo>
                    <a:pt x="103305" y="624043"/>
                  </a:lnTo>
                  <a:lnTo>
                    <a:pt x="114436" y="574548"/>
                  </a:lnTo>
                  <a:lnTo>
                    <a:pt x="126451" y="530949"/>
                  </a:lnTo>
                  <a:lnTo>
                    <a:pt x="140796" y="483910"/>
                  </a:lnTo>
                  <a:lnTo>
                    <a:pt x="156984" y="434496"/>
                  </a:lnTo>
                  <a:lnTo>
                    <a:pt x="174527" y="383771"/>
                  </a:lnTo>
                  <a:lnTo>
                    <a:pt x="192938" y="332800"/>
                  </a:lnTo>
                  <a:lnTo>
                    <a:pt x="211728" y="282647"/>
                  </a:lnTo>
                  <a:lnTo>
                    <a:pt x="230410" y="234376"/>
                  </a:lnTo>
                  <a:lnTo>
                    <a:pt x="248497" y="189052"/>
                  </a:lnTo>
                  <a:lnTo>
                    <a:pt x="252832" y="186443"/>
                  </a:lnTo>
                  <a:lnTo>
                    <a:pt x="254504" y="181613"/>
                  </a:lnTo>
                  <a:lnTo>
                    <a:pt x="234401" y="120283"/>
                  </a:lnTo>
                  <a:lnTo>
                    <a:pt x="202896" y="83899"/>
                  </a:lnTo>
                  <a:lnTo>
                    <a:pt x="169855" y="48129"/>
                  </a:lnTo>
                  <a:lnTo>
                    <a:pt x="148967" y="19227"/>
                  </a:lnTo>
                  <a:lnTo>
                    <a:pt x="146033" y="12573"/>
                  </a:lnTo>
                  <a:lnTo>
                    <a:pt x="144801" y="6083"/>
                  </a:lnTo>
                  <a:lnTo>
                    <a:pt x="144636" y="0"/>
                  </a:lnTo>
                  <a:close/>
                </a:path>
              </a:pathLst>
            </a:custGeom>
            <a:solidFill>
              <a:srgbClr val="27874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3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CB338E1-EC72-4EB4-BFF4-7E5AE78A6333}"/>
                </a:ext>
              </a:extLst>
            </p:cNvPr>
            <p:cNvSpPr/>
            <p:nvPr/>
          </p:nvSpPr>
          <p:spPr>
            <a:xfrm>
              <a:off x="3964927" y="1418780"/>
              <a:ext cx="283210" cy="51435"/>
            </a:xfrm>
            <a:custGeom>
              <a:avLst/>
              <a:gdLst/>
              <a:ahLst/>
              <a:cxnLst/>
              <a:rect l="l" t="t" r="r" b="b"/>
              <a:pathLst>
                <a:path w="283210" h="51432">
                  <a:moveTo>
                    <a:pt x="282994" y="0"/>
                  </a:moveTo>
                  <a:lnTo>
                    <a:pt x="247142" y="0"/>
                  </a:lnTo>
                  <a:lnTo>
                    <a:pt x="0" y="12"/>
                  </a:lnTo>
                  <a:lnTo>
                    <a:pt x="0" y="51435"/>
                  </a:lnTo>
                  <a:lnTo>
                    <a:pt x="282994" y="51435"/>
                  </a:lnTo>
                  <a:lnTo>
                    <a:pt x="282994" y="12"/>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object 3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182DED4-E05F-4213-BA9C-9462124D988D}"/>
                </a:ext>
              </a:extLst>
            </p:cNvPr>
            <p:cNvSpPr/>
            <p:nvPr/>
          </p:nvSpPr>
          <p:spPr>
            <a:xfrm>
              <a:off x="4175785" y="1418793"/>
              <a:ext cx="36830" cy="51435"/>
            </a:xfrm>
            <a:custGeom>
              <a:avLst/>
              <a:gdLst/>
              <a:ahLst/>
              <a:cxnLst/>
              <a:rect l="l" t="t" r="r" b="b"/>
              <a:pathLst>
                <a:path w="36829" h="51432">
                  <a:moveTo>
                    <a:pt x="36283" y="0"/>
                  </a:moveTo>
                  <a:lnTo>
                    <a:pt x="0" y="0"/>
                  </a:lnTo>
                  <a:lnTo>
                    <a:pt x="0" y="51422"/>
                  </a:lnTo>
                  <a:lnTo>
                    <a:pt x="36283" y="51422"/>
                  </a:lnTo>
                  <a:lnTo>
                    <a:pt x="36283"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object 3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937C0F1-3F8D-464A-BB76-DEAE15079406}"/>
                </a:ext>
              </a:extLst>
            </p:cNvPr>
            <p:cNvSpPr/>
            <p:nvPr/>
          </p:nvSpPr>
          <p:spPr>
            <a:xfrm>
              <a:off x="4045305" y="1418793"/>
              <a:ext cx="130810" cy="51435"/>
            </a:xfrm>
            <a:custGeom>
              <a:avLst/>
              <a:gdLst/>
              <a:ahLst/>
              <a:cxnLst/>
              <a:rect l="l" t="t" r="r" b="b"/>
              <a:pathLst>
                <a:path w="130810" h="51432">
                  <a:moveTo>
                    <a:pt x="130479" y="0"/>
                  </a:moveTo>
                  <a:lnTo>
                    <a:pt x="0" y="0"/>
                  </a:lnTo>
                  <a:lnTo>
                    <a:pt x="0" y="51422"/>
                  </a:lnTo>
                  <a:lnTo>
                    <a:pt x="130479" y="51422"/>
                  </a:lnTo>
                  <a:lnTo>
                    <a:pt x="130479"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object 3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4DA003B-5E99-47AF-8079-6E454AB597E2}"/>
                </a:ext>
              </a:extLst>
            </p:cNvPr>
            <p:cNvSpPr/>
            <p:nvPr/>
          </p:nvSpPr>
          <p:spPr>
            <a:xfrm>
              <a:off x="3978325" y="1470202"/>
              <a:ext cx="255904" cy="5080"/>
            </a:xfrm>
            <a:custGeom>
              <a:avLst/>
              <a:gdLst/>
              <a:ahLst/>
              <a:cxnLst/>
              <a:rect l="l" t="t" r="r" b="b"/>
              <a:pathLst>
                <a:path w="255902" h="5080">
                  <a:moveTo>
                    <a:pt x="255777" y="0"/>
                  </a:moveTo>
                  <a:lnTo>
                    <a:pt x="0" y="0"/>
                  </a:lnTo>
                  <a:lnTo>
                    <a:pt x="0" y="4902"/>
                  </a:lnTo>
                  <a:lnTo>
                    <a:pt x="255777" y="4902"/>
                  </a:lnTo>
                  <a:lnTo>
                    <a:pt x="255777"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 name="object 3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3154728-CE41-4F5D-B9C5-9295B6F47135}"/>
                </a:ext>
              </a:extLst>
            </p:cNvPr>
            <p:cNvSpPr/>
            <p:nvPr/>
          </p:nvSpPr>
          <p:spPr>
            <a:xfrm>
              <a:off x="4179339" y="781120"/>
              <a:ext cx="1014730" cy="1348105"/>
            </a:xfrm>
            <a:custGeom>
              <a:avLst/>
              <a:gdLst/>
              <a:ahLst/>
              <a:cxnLst/>
              <a:rect l="l" t="t" r="r" b="b"/>
              <a:pathLst>
                <a:path w="1014728" h="1348105">
                  <a:moveTo>
                    <a:pt x="514213" y="0"/>
                  </a:moveTo>
                  <a:lnTo>
                    <a:pt x="471360" y="11263"/>
                  </a:lnTo>
                  <a:lnTo>
                    <a:pt x="421064" y="44726"/>
                  </a:lnTo>
                  <a:lnTo>
                    <a:pt x="401107" y="57759"/>
                  </a:lnTo>
                  <a:lnTo>
                    <a:pt x="380979" y="61677"/>
                  </a:lnTo>
                  <a:lnTo>
                    <a:pt x="351755" y="54927"/>
                  </a:lnTo>
                  <a:lnTo>
                    <a:pt x="315850" y="39767"/>
                  </a:lnTo>
                  <a:lnTo>
                    <a:pt x="282962" y="25003"/>
                  </a:lnTo>
                  <a:lnTo>
                    <a:pt x="255061" y="18901"/>
                  </a:lnTo>
                  <a:lnTo>
                    <a:pt x="234115" y="29730"/>
                  </a:lnTo>
                  <a:lnTo>
                    <a:pt x="226689" y="44545"/>
                  </a:lnTo>
                  <a:lnTo>
                    <a:pt x="221486" y="66025"/>
                  </a:lnTo>
                  <a:lnTo>
                    <a:pt x="220286" y="91018"/>
                  </a:lnTo>
                  <a:lnTo>
                    <a:pt x="224869" y="116370"/>
                  </a:lnTo>
                  <a:lnTo>
                    <a:pt x="237441" y="142443"/>
                  </a:lnTo>
                  <a:lnTo>
                    <a:pt x="255095" y="166344"/>
                  </a:lnTo>
                  <a:lnTo>
                    <a:pt x="292941" y="208965"/>
                  </a:lnTo>
                  <a:lnTo>
                    <a:pt x="315757" y="240004"/>
                  </a:lnTo>
                  <a:lnTo>
                    <a:pt x="324267" y="261989"/>
                  </a:lnTo>
                  <a:lnTo>
                    <a:pt x="323065" y="281615"/>
                  </a:lnTo>
                  <a:lnTo>
                    <a:pt x="316741" y="305574"/>
                  </a:lnTo>
                  <a:lnTo>
                    <a:pt x="302140" y="349532"/>
                  </a:lnTo>
                  <a:lnTo>
                    <a:pt x="280245" y="400214"/>
                  </a:lnTo>
                  <a:lnTo>
                    <a:pt x="252606" y="456641"/>
                  </a:lnTo>
                  <a:lnTo>
                    <a:pt x="168555" y="616431"/>
                  </a:lnTo>
                  <a:lnTo>
                    <a:pt x="150732" y="650621"/>
                  </a:lnTo>
                  <a:lnTo>
                    <a:pt x="133024" y="685270"/>
                  </a:lnTo>
                  <a:lnTo>
                    <a:pt x="115624" y="720255"/>
                  </a:lnTo>
                  <a:lnTo>
                    <a:pt x="98726" y="755455"/>
                  </a:lnTo>
                  <a:lnTo>
                    <a:pt x="82523" y="790747"/>
                  </a:lnTo>
                  <a:lnTo>
                    <a:pt x="67211" y="826008"/>
                  </a:lnTo>
                  <a:lnTo>
                    <a:pt x="40031" y="895953"/>
                  </a:lnTo>
                  <a:lnTo>
                    <a:pt x="18735" y="964311"/>
                  </a:lnTo>
                  <a:lnTo>
                    <a:pt x="4875" y="1030105"/>
                  </a:lnTo>
                  <a:lnTo>
                    <a:pt x="0" y="1092358"/>
                  </a:lnTo>
                  <a:lnTo>
                    <a:pt x="1416" y="1121850"/>
                  </a:lnTo>
                  <a:lnTo>
                    <a:pt x="12926" y="1176957"/>
                  </a:lnTo>
                  <a:lnTo>
                    <a:pt x="37298" y="1226078"/>
                  </a:lnTo>
                  <a:lnTo>
                    <a:pt x="76082" y="1268235"/>
                  </a:lnTo>
                  <a:lnTo>
                    <a:pt x="130828" y="1302452"/>
                  </a:lnTo>
                  <a:lnTo>
                    <a:pt x="203087" y="1327749"/>
                  </a:lnTo>
                  <a:lnTo>
                    <a:pt x="246268" y="1336748"/>
                  </a:lnTo>
                  <a:lnTo>
                    <a:pt x="294409" y="1343150"/>
                  </a:lnTo>
                  <a:lnTo>
                    <a:pt x="347704" y="1346835"/>
                  </a:lnTo>
                  <a:lnTo>
                    <a:pt x="402832" y="1347813"/>
                  </a:lnTo>
                  <a:lnTo>
                    <a:pt x="449342" y="1346760"/>
                  </a:lnTo>
                  <a:lnTo>
                    <a:pt x="514213" y="1343533"/>
                  </a:lnTo>
                  <a:lnTo>
                    <a:pt x="552487" y="1344628"/>
                  </a:lnTo>
                  <a:lnTo>
                    <a:pt x="603338" y="1345603"/>
                  </a:lnTo>
                  <a:lnTo>
                    <a:pt x="660100" y="1345942"/>
                  </a:lnTo>
                  <a:lnTo>
                    <a:pt x="716105" y="1345133"/>
                  </a:lnTo>
                  <a:lnTo>
                    <a:pt x="764686" y="1342659"/>
                  </a:lnTo>
                  <a:lnTo>
                    <a:pt x="843324" y="1325381"/>
                  </a:lnTo>
                  <a:lnTo>
                    <a:pt x="881711" y="1309686"/>
                  </a:lnTo>
                  <a:lnTo>
                    <a:pt x="942300" y="1269815"/>
                  </a:lnTo>
                  <a:lnTo>
                    <a:pt x="983131" y="1219835"/>
                  </a:lnTo>
                  <a:lnTo>
                    <a:pt x="1006392" y="1161186"/>
                  </a:lnTo>
                  <a:lnTo>
                    <a:pt x="1014273" y="1095310"/>
                  </a:lnTo>
                  <a:lnTo>
                    <a:pt x="1013129" y="1060111"/>
                  </a:lnTo>
                  <a:lnTo>
                    <a:pt x="1002041" y="986093"/>
                  </a:lnTo>
                  <a:lnTo>
                    <a:pt x="992644" y="947634"/>
                  </a:lnTo>
                  <a:lnTo>
                    <a:pt x="981043" y="908448"/>
                  </a:lnTo>
                  <a:lnTo>
                    <a:pt x="967511" y="868716"/>
                  </a:lnTo>
                  <a:lnTo>
                    <a:pt x="952323" y="828617"/>
                  </a:lnTo>
                  <a:lnTo>
                    <a:pt x="935752" y="788331"/>
                  </a:lnTo>
                  <a:lnTo>
                    <a:pt x="918070" y="748039"/>
                  </a:lnTo>
                  <a:lnTo>
                    <a:pt x="899553" y="707921"/>
                  </a:lnTo>
                  <a:lnTo>
                    <a:pt x="880473" y="668156"/>
                  </a:lnTo>
                  <a:lnTo>
                    <a:pt x="861104" y="628924"/>
                  </a:lnTo>
                  <a:lnTo>
                    <a:pt x="786209" y="480937"/>
                  </a:lnTo>
                  <a:lnTo>
                    <a:pt x="769498" y="447075"/>
                  </a:lnTo>
                  <a:lnTo>
                    <a:pt x="740406" y="384372"/>
                  </a:lnTo>
                  <a:lnTo>
                    <a:pt x="718912" y="329566"/>
                  </a:lnTo>
                  <a:lnTo>
                    <a:pt x="705375" y="281621"/>
                  </a:lnTo>
                  <a:lnTo>
                    <a:pt x="704172" y="261994"/>
                  </a:lnTo>
                  <a:lnTo>
                    <a:pt x="712682" y="240005"/>
                  </a:lnTo>
                  <a:lnTo>
                    <a:pt x="735498" y="208965"/>
                  </a:lnTo>
                  <a:lnTo>
                    <a:pt x="773344" y="166344"/>
                  </a:lnTo>
                  <a:lnTo>
                    <a:pt x="790998" y="142443"/>
                  </a:lnTo>
                  <a:lnTo>
                    <a:pt x="803570" y="116370"/>
                  </a:lnTo>
                  <a:lnTo>
                    <a:pt x="808153" y="91018"/>
                  </a:lnTo>
                  <a:lnTo>
                    <a:pt x="806953" y="66025"/>
                  </a:lnTo>
                  <a:lnTo>
                    <a:pt x="801750" y="44545"/>
                  </a:lnTo>
                  <a:lnTo>
                    <a:pt x="794325" y="29730"/>
                  </a:lnTo>
                  <a:lnTo>
                    <a:pt x="773379" y="18901"/>
                  </a:lnTo>
                  <a:lnTo>
                    <a:pt x="745479" y="25003"/>
                  </a:lnTo>
                  <a:lnTo>
                    <a:pt x="712595" y="39767"/>
                  </a:lnTo>
                  <a:lnTo>
                    <a:pt x="676697" y="54927"/>
                  </a:lnTo>
                  <a:lnTo>
                    <a:pt x="647466" y="61677"/>
                  </a:lnTo>
                  <a:lnTo>
                    <a:pt x="627334" y="57759"/>
                  </a:lnTo>
                  <a:lnTo>
                    <a:pt x="607376" y="44726"/>
                  </a:lnTo>
                  <a:lnTo>
                    <a:pt x="578666" y="24130"/>
                  </a:lnTo>
                  <a:lnTo>
                    <a:pt x="557079" y="11263"/>
                  </a:lnTo>
                  <a:lnTo>
                    <a:pt x="539677" y="3659"/>
                  </a:lnTo>
                  <a:lnTo>
                    <a:pt x="525656" y="257"/>
                  </a:lnTo>
                  <a:lnTo>
                    <a:pt x="514213" y="0"/>
                  </a:lnTo>
                  <a:close/>
                </a:path>
              </a:pathLst>
            </a:custGeom>
            <a:solidFill>
              <a:srgbClr val="00A4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 name="object 3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343FEFC-3DC9-462A-BDF6-6F19DDAB61D6}"/>
                </a:ext>
              </a:extLst>
            </p:cNvPr>
            <p:cNvSpPr/>
            <p:nvPr/>
          </p:nvSpPr>
          <p:spPr>
            <a:xfrm>
              <a:off x="4183303" y="826748"/>
              <a:ext cx="391160" cy="1287780"/>
            </a:xfrm>
            <a:custGeom>
              <a:avLst/>
              <a:gdLst/>
              <a:ahLst/>
              <a:cxnLst/>
              <a:rect l="l" t="t" r="r" b="b"/>
              <a:pathLst>
                <a:path w="391160" h="1287780">
                  <a:moveTo>
                    <a:pt x="222354" y="0"/>
                  </a:moveTo>
                  <a:lnTo>
                    <a:pt x="218336" y="15558"/>
                  </a:lnTo>
                  <a:lnTo>
                    <a:pt x="216282" y="33374"/>
                  </a:lnTo>
                  <a:lnTo>
                    <a:pt x="216902" y="52186"/>
                  </a:lnTo>
                  <a:lnTo>
                    <a:pt x="220906" y="70739"/>
                  </a:lnTo>
                  <a:lnTo>
                    <a:pt x="233478" y="96813"/>
                  </a:lnTo>
                  <a:lnTo>
                    <a:pt x="251132" y="120718"/>
                  </a:lnTo>
                  <a:lnTo>
                    <a:pt x="288978" y="163334"/>
                  </a:lnTo>
                  <a:lnTo>
                    <a:pt x="311794" y="194380"/>
                  </a:lnTo>
                  <a:lnTo>
                    <a:pt x="320304" y="216368"/>
                  </a:lnTo>
                  <a:lnTo>
                    <a:pt x="319102" y="235991"/>
                  </a:lnTo>
                  <a:lnTo>
                    <a:pt x="312778" y="259943"/>
                  </a:lnTo>
                  <a:lnTo>
                    <a:pt x="296448" y="308360"/>
                  </a:lnTo>
                  <a:lnTo>
                    <a:pt x="271652" y="364634"/>
                  </a:lnTo>
                  <a:lnTo>
                    <a:pt x="240409" y="427492"/>
                  </a:lnTo>
                  <a:lnTo>
                    <a:pt x="166663" y="567884"/>
                  </a:lnTo>
                  <a:lnTo>
                    <a:pt x="147354" y="605113"/>
                  </a:lnTo>
                  <a:lnTo>
                    <a:pt x="128200" y="642877"/>
                  </a:lnTo>
                  <a:lnTo>
                    <a:pt x="109455" y="681017"/>
                  </a:lnTo>
                  <a:lnTo>
                    <a:pt x="91370" y="719375"/>
                  </a:lnTo>
                  <a:lnTo>
                    <a:pt x="74198" y="757791"/>
                  </a:lnTo>
                  <a:lnTo>
                    <a:pt x="58192" y="796106"/>
                  </a:lnTo>
                  <a:lnTo>
                    <a:pt x="43605" y="834162"/>
                  </a:lnTo>
                  <a:lnTo>
                    <a:pt x="30688" y="871801"/>
                  </a:lnTo>
                  <a:lnTo>
                    <a:pt x="19694" y="908863"/>
                  </a:lnTo>
                  <a:lnTo>
                    <a:pt x="4485" y="980621"/>
                  </a:lnTo>
                  <a:lnTo>
                    <a:pt x="0" y="1048168"/>
                  </a:lnTo>
                  <a:lnTo>
                    <a:pt x="2409" y="1079964"/>
                  </a:lnTo>
                  <a:lnTo>
                    <a:pt x="17794" y="1138811"/>
                  </a:lnTo>
                  <a:lnTo>
                    <a:pt x="48951" y="1190269"/>
                  </a:lnTo>
                  <a:lnTo>
                    <a:pt x="97900" y="1233070"/>
                  </a:lnTo>
                  <a:lnTo>
                    <a:pt x="166661" y="1265941"/>
                  </a:lnTo>
                  <a:lnTo>
                    <a:pt x="209102" y="1278257"/>
                  </a:lnTo>
                  <a:lnTo>
                    <a:pt x="257254" y="1287614"/>
                  </a:lnTo>
                  <a:lnTo>
                    <a:pt x="220607" y="1238934"/>
                  </a:lnTo>
                  <a:lnTo>
                    <a:pt x="192431" y="1193787"/>
                  </a:lnTo>
                  <a:lnTo>
                    <a:pt x="172055" y="1151052"/>
                  </a:lnTo>
                  <a:lnTo>
                    <a:pt x="158807" y="1109608"/>
                  </a:lnTo>
                  <a:lnTo>
                    <a:pt x="152015" y="1068334"/>
                  </a:lnTo>
                  <a:lnTo>
                    <a:pt x="151008" y="1026108"/>
                  </a:lnTo>
                  <a:lnTo>
                    <a:pt x="155116" y="981810"/>
                  </a:lnTo>
                  <a:lnTo>
                    <a:pt x="163665" y="934317"/>
                  </a:lnTo>
                  <a:lnTo>
                    <a:pt x="175986" y="882510"/>
                  </a:lnTo>
                  <a:lnTo>
                    <a:pt x="187852" y="838531"/>
                  </a:lnTo>
                  <a:lnTo>
                    <a:pt x="201420" y="791962"/>
                  </a:lnTo>
                  <a:lnTo>
                    <a:pt x="216467" y="743288"/>
                  </a:lnTo>
                  <a:lnTo>
                    <a:pt x="232772" y="692992"/>
                  </a:lnTo>
                  <a:lnTo>
                    <a:pt x="250114" y="641560"/>
                  </a:lnTo>
                  <a:lnTo>
                    <a:pt x="268269" y="589475"/>
                  </a:lnTo>
                  <a:lnTo>
                    <a:pt x="287017" y="537221"/>
                  </a:lnTo>
                  <a:lnTo>
                    <a:pt x="306136" y="485283"/>
                  </a:lnTo>
                  <a:lnTo>
                    <a:pt x="325403" y="434145"/>
                  </a:lnTo>
                  <a:lnTo>
                    <a:pt x="344597" y="384291"/>
                  </a:lnTo>
                  <a:lnTo>
                    <a:pt x="363496" y="336205"/>
                  </a:lnTo>
                  <a:lnTo>
                    <a:pt x="381879" y="290372"/>
                  </a:lnTo>
                  <a:lnTo>
                    <a:pt x="388539" y="286374"/>
                  </a:lnTo>
                  <a:lnTo>
                    <a:pt x="391108" y="278957"/>
                  </a:lnTo>
                  <a:lnTo>
                    <a:pt x="385232" y="231965"/>
                  </a:lnTo>
                  <a:lnTo>
                    <a:pt x="367776" y="195192"/>
                  </a:lnTo>
                  <a:lnTo>
                    <a:pt x="332660" y="151644"/>
                  </a:lnTo>
                  <a:lnTo>
                    <a:pt x="290648" y="106240"/>
                  </a:lnTo>
                  <a:lnTo>
                    <a:pt x="252505" y="63898"/>
                  </a:lnTo>
                  <a:lnTo>
                    <a:pt x="228996" y="29540"/>
                  </a:lnTo>
                  <a:lnTo>
                    <a:pt x="226103" y="21920"/>
                  </a:lnTo>
                  <a:lnTo>
                    <a:pt x="224089" y="14436"/>
                  </a:lnTo>
                  <a:lnTo>
                    <a:pt x="222869" y="7119"/>
                  </a:lnTo>
                  <a:lnTo>
                    <a:pt x="222354" y="0"/>
                  </a:lnTo>
                  <a:close/>
                </a:path>
              </a:pathLst>
            </a:custGeom>
            <a:solidFill>
              <a:srgbClr val="27874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 name="object 3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9D2DB20-67E6-442A-A70C-C84A68FBC41B}"/>
                </a:ext>
              </a:extLst>
            </p:cNvPr>
            <p:cNvSpPr/>
            <p:nvPr/>
          </p:nvSpPr>
          <p:spPr>
            <a:xfrm>
              <a:off x="4402709" y="1864880"/>
              <a:ext cx="504825" cy="259079"/>
            </a:xfrm>
            <a:custGeom>
              <a:avLst/>
              <a:gdLst/>
              <a:ahLst/>
              <a:cxnLst/>
              <a:rect l="l" t="t" r="r" b="b"/>
              <a:pathLst>
                <a:path w="504825" h="259078">
                  <a:moveTo>
                    <a:pt x="504723" y="0"/>
                  </a:moveTo>
                  <a:lnTo>
                    <a:pt x="0" y="0"/>
                  </a:lnTo>
                  <a:lnTo>
                    <a:pt x="0" y="258762"/>
                  </a:lnTo>
                  <a:lnTo>
                    <a:pt x="504723" y="258762"/>
                  </a:lnTo>
                  <a:lnTo>
                    <a:pt x="504723" y="0"/>
                  </a:lnTo>
                  <a:close/>
                </a:path>
              </a:pathLst>
            </a:custGeom>
            <a:solidFill>
              <a:srgbClr val="E3ECF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 name="object 3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B024751-A75F-4080-ABE1-E134D83BD1B4}"/>
                </a:ext>
              </a:extLst>
            </p:cNvPr>
            <p:cNvSpPr/>
            <p:nvPr/>
          </p:nvSpPr>
          <p:spPr>
            <a:xfrm>
              <a:off x="4424727" y="1877589"/>
              <a:ext cx="461645" cy="233679"/>
            </a:xfrm>
            <a:custGeom>
              <a:avLst/>
              <a:gdLst/>
              <a:ahLst/>
              <a:cxnLst/>
              <a:rect l="l" t="t" r="r" b="b"/>
              <a:pathLst>
                <a:path w="461645" h="233678">
                  <a:moveTo>
                    <a:pt x="439254" y="0"/>
                  </a:moveTo>
                  <a:lnTo>
                    <a:pt x="22377" y="0"/>
                  </a:lnTo>
                  <a:lnTo>
                    <a:pt x="13667" y="1756"/>
                  </a:lnTo>
                  <a:lnTo>
                    <a:pt x="6554" y="6548"/>
                  </a:lnTo>
                  <a:lnTo>
                    <a:pt x="1758" y="13657"/>
                  </a:lnTo>
                  <a:lnTo>
                    <a:pt x="0" y="22364"/>
                  </a:lnTo>
                  <a:lnTo>
                    <a:pt x="0" y="211010"/>
                  </a:lnTo>
                  <a:lnTo>
                    <a:pt x="1758" y="219712"/>
                  </a:lnTo>
                  <a:lnTo>
                    <a:pt x="6554" y="226821"/>
                  </a:lnTo>
                  <a:lnTo>
                    <a:pt x="13667" y="231616"/>
                  </a:lnTo>
                  <a:lnTo>
                    <a:pt x="22377" y="233375"/>
                  </a:lnTo>
                  <a:lnTo>
                    <a:pt x="439254" y="233375"/>
                  </a:lnTo>
                  <a:lnTo>
                    <a:pt x="447964" y="231616"/>
                  </a:lnTo>
                  <a:lnTo>
                    <a:pt x="455077" y="226821"/>
                  </a:lnTo>
                  <a:lnTo>
                    <a:pt x="459873" y="219712"/>
                  </a:lnTo>
                  <a:lnTo>
                    <a:pt x="461632" y="211010"/>
                  </a:lnTo>
                  <a:lnTo>
                    <a:pt x="461632" y="210540"/>
                  </a:lnTo>
                  <a:lnTo>
                    <a:pt x="62750" y="210540"/>
                  </a:lnTo>
                  <a:lnTo>
                    <a:pt x="57873" y="195941"/>
                  </a:lnTo>
                  <a:lnTo>
                    <a:pt x="49123" y="183618"/>
                  </a:lnTo>
                  <a:lnTo>
                    <a:pt x="37211" y="174316"/>
                  </a:lnTo>
                  <a:lnTo>
                    <a:pt x="22847" y="168782"/>
                  </a:lnTo>
                  <a:lnTo>
                    <a:pt x="22847" y="64592"/>
                  </a:lnTo>
                  <a:lnTo>
                    <a:pt x="37211" y="59058"/>
                  </a:lnTo>
                  <a:lnTo>
                    <a:pt x="49123" y="49757"/>
                  </a:lnTo>
                  <a:lnTo>
                    <a:pt x="57873" y="37433"/>
                  </a:lnTo>
                  <a:lnTo>
                    <a:pt x="62750" y="22834"/>
                  </a:lnTo>
                  <a:lnTo>
                    <a:pt x="461632" y="22834"/>
                  </a:lnTo>
                  <a:lnTo>
                    <a:pt x="461632" y="22364"/>
                  </a:lnTo>
                  <a:lnTo>
                    <a:pt x="459873" y="13657"/>
                  </a:lnTo>
                  <a:lnTo>
                    <a:pt x="455077" y="6548"/>
                  </a:lnTo>
                  <a:lnTo>
                    <a:pt x="447964" y="1756"/>
                  </a:lnTo>
                  <a:lnTo>
                    <a:pt x="439254" y="0"/>
                  </a:lnTo>
                  <a:close/>
                </a:path>
                <a:path w="461645" h="233678">
                  <a:moveTo>
                    <a:pt x="461632" y="22834"/>
                  </a:moveTo>
                  <a:lnTo>
                    <a:pt x="398894" y="22834"/>
                  </a:lnTo>
                  <a:lnTo>
                    <a:pt x="403769" y="37433"/>
                  </a:lnTo>
                  <a:lnTo>
                    <a:pt x="412515" y="49757"/>
                  </a:lnTo>
                  <a:lnTo>
                    <a:pt x="424422" y="59058"/>
                  </a:lnTo>
                  <a:lnTo>
                    <a:pt x="438784" y="64592"/>
                  </a:lnTo>
                  <a:lnTo>
                    <a:pt x="438784" y="168782"/>
                  </a:lnTo>
                  <a:lnTo>
                    <a:pt x="424422" y="174316"/>
                  </a:lnTo>
                  <a:lnTo>
                    <a:pt x="412515" y="183618"/>
                  </a:lnTo>
                  <a:lnTo>
                    <a:pt x="403769" y="195941"/>
                  </a:lnTo>
                  <a:lnTo>
                    <a:pt x="398894" y="210540"/>
                  </a:lnTo>
                  <a:lnTo>
                    <a:pt x="461632" y="210540"/>
                  </a:lnTo>
                  <a:lnTo>
                    <a:pt x="461632" y="22834"/>
                  </a:lnTo>
                  <a:close/>
                </a:path>
              </a:pathLst>
            </a:custGeom>
            <a:solidFill>
              <a:srgbClr val="8AB7D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36" name="object 4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0FC5A91-A288-494C-8807-E84116FC3178}"/>
                </a:ext>
              </a:extLst>
            </p:cNvPr>
            <p:cNvPicPr/>
            <p:nvPr/>
          </p:nvPicPr>
          <p:blipFill>
            <a:blip r:embed="rId2"/>
            <a:stretch>
              <a:fillRect/>
            </a:stretch>
          </p:blipFill>
          <p:spPr>
            <a:xfrm>
              <a:off x="4577200" y="1921373"/>
              <a:ext cx="142341" cy="142341"/>
            </a:xfrm>
            <a:prstGeom prst="rect">
              <a:avLst/>
            </a:prstGeom>
          </p:spPr>
        </p:pic>
        <p:sp>
          <p:nvSpPr>
            <p:cNvPr id="37" name="object 4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7653CBF-9A0D-4164-BF1A-ECFD82CFC19F}"/>
                </a:ext>
              </a:extLst>
            </p:cNvPr>
            <p:cNvSpPr/>
            <p:nvPr/>
          </p:nvSpPr>
          <p:spPr>
            <a:xfrm>
              <a:off x="4322028" y="1753162"/>
              <a:ext cx="545465" cy="351790"/>
            </a:xfrm>
            <a:custGeom>
              <a:avLst/>
              <a:gdLst/>
              <a:ahLst/>
              <a:cxnLst/>
              <a:rect l="l" t="t" r="r" b="b"/>
              <a:pathLst>
                <a:path w="545464" h="351789">
                  <a:moveTo>
                    <a:pt x="495261" y="0"/>
                  </a:moveTo>
                  <a:lnTo>
                    <a:pt x="0" y="97256"/>
                  </a:lnTo>
                  <a:lnTo>
                    <a:pt x="49860" y="351167"/>
                  </a:lnTo>
                  <a:lnTo>
                    <a:pt x="545122" y="253911"/>
                  </a:lnTo>
                  <a:lnTo>
                    <a:pt x="495261" y="0"/>
                  </a:lnTo>
                  <a:close/>
                </a:path>
              </a:pathLst>
            </a:custGeom>
            <a:solidFill>
              <a:srgbClr val="E3ECF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 name="object 4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058F3CB-1D48-4F0F-89CC-2A3118A6C932}"/>
                </a:ext>
              </a:extLst>
            </p:cNvPr>
            <p:cNvSpPr/>
            <p:nvPr/>
          </p:nvSpPr>
          <p:spPr>
            <a:xfrm>
              <a:off x="4350405" y="1774004"/>
              <a:ext cx="489584" cy="309880"/>
            </a:xfrm>
            <a:custGeom>
              <a:avLst/>
              <a:gdLst/>
              <a:ahLst/>
              <a:cxnLst/>
              <a:rect l="l" t="t" r="r" b="b"/>
              <a:pathLst>
                <a:path w="489584" h="309880">
                  <a:moveTo>
                    <a:pt x="426707" y="0"/>
                  </a:moveTo>
                  <a:lnTo>
                    <a:pt x="17640" y="80327"/>
                  </a:lnTo>
                  <a:lnTo>
                    <a:pt x="0" y="106578"/>
                  </a:lnTo>
                  <a:lnTo>
                    <a:pt x="36334" y="291693"/>
                  </a:lnTo>
                  <a:lnTo>
                    <a:pt x="39743" y="299895"/>
                  </a:lnTo>
                  <a:lnTo>
                    <a:pt x="45824" y="305947"/>
                  </a:lnTo>
                  <a:lnTo>
                    <a:pt x="53729" y="309283"/>
                  </a:lnTo>
                  <a:lnTo>
                    <a:pt x="62610" y="309333"/>
                  </a:lnTo>
                  <a:lnTo>
                    <a:pt x="216407" y="279133"/>
                  </a:lnTo>
                  <a:lnTo>
                    <a:pt x="97828" y="279133"/>
                  </a:lnTo>
                  <a:lnTo>
                    <a:pt x="90223" y="265754"/>
                  </a:lnTo>
                  <a:lnTo>
                    <a:pt x="79262" y="255350"/>
                  </a:lnTo>
                  <a:lnTo>
                    <a:pt x="65779" y="248516"/>
                  </a:lnTo>
                  <a:lnTo>
                    <a:pt x="50609" y="245846"/>
                  </a:lnTo>
                  <a:lnTo>
                    <a:pt x="30543" y="143611"/>
                  </a:lnTo>
                  <a:lnTo>
                    <a:pt x="43572" y="135414"/>
                  </a:lnTo>
                  <a:lnTo>
                    <a:pt x="53468" y="123993"/>
                  </a:lnTo>
                  <a:lnTo>
                    <a:pt x="59681" y="110214"/>
                  </a:lnTo>
                  <a:lnTo>
                    <a:pt x="61658" y="94945"/>
                  </a:lnTo>
                  <a:lnTo>
                    <a:pt x="391490" y="30187"/>
                  </a:lnTo>
                  <a:lnTo>
                    <a:pt x="455433" y="30187"/>
                  </a:lnTo>
                  <a:lnTo>
                    <a:pt x="452970" y="17640"/>
                  </a:lnTo>
                  <a:lnTo>
                    <a:pt x="449569" y="9431"/>
                  </a:lnTo>
                  <a:lnTo>
                    <a:pt x="443491" y="3376"/>
                  </a:lnTo>
                  <a:lnTo>
                    <a:pt x="435588" y="43"/>
                  </a:lnTo>
                  <a:lnTo>
                    <a:pt x="426707" y="0"/>
                  </a:lnTo>
                  <a:close/>
                </a:path>
                <a:path w="489584" h="309880">
                  <a:moveTo>
                    <a:pt x="455433" y="30187"/>
                  </a:moveTo>
                  <a:lnTo>
                    <a:pt x="391490" y="30187"/>
                  </a:lnTo>
                  <a:lnTo>
                    <a:pt x="399089" y="43568"/>
                  </a:lnTo>
                  <a:lnTo>
                    <a:pt x="410049" y="53975"/>
                  </a:lnTo>
                  <a:lnTo>
                    <a:pt x="423531" y="60809"/>
                  </a:lnTo>
                  <a:lnTo>
                    <a:pt x="438696" y="63474"/>
                  </a:lnTo>
                  <a:lnTo>
                    <a:pt x="458774" y="165709"/>
                  </a:lnTo>
                  <a:lnTo>
                    <a:pt x="445740" y="173908"/>
                  </a:lnTo>
                  <a:lnTo>
                    <a:pt x="435844" y="185332"/>
                  </a:lnTo>
                  <a:lnTo>
                    <a:pt x="429635" y="199111"/>
                  </a:lnTo>
                  <a:lnTo>
                    <a:pt x="427659" y="214376"/>
                  </a:lnTo>
                  <a:lnTo>
                    <a:pt x="97828" y="279133"/>
                  </a:lnTo>
                  <a:lnTo>
                    <a:pt x="216407" y="279133"/>
                  </a:lnTo>
                  <a:lnTo>
                    <a:pt x="471677" y="229006"/>
                  </a:lnTo>
                  <a:lnTo>
                    <a:pt x="479879" y="225604"/>
                  </a:lnTo>
                  <a:lnTo>
                    <a:pt x="485930" y="219527"/>
                  </a:lnTo>
                  <a:lnTo>
                    <a:pt x="489262" y="211623"/>
                  </a:lnTo>
                  <a:lnTo>
                    <a:pt x="489305" y="202742"/>
                  </a:lnTo>
                  <a:lnTo>
                    <a:pt x="455433" y="30187"/>
                  </a:lnTo>
                  <a:close/>
                </a:path>
              </a:pathLst>
            </a:custGeom>
            <a:solidFill>
              <a:srgbClr val="8AB7D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39" name="object 4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9C6255C-8120-472A-9543-F8719566187E}"/>
                </a:ext>
              </a:extLst>
            </p:cNvPr>
            <p:cNvPicPr/>
            <p:nvPr/>
          </p:nvPicPr>
          <p:blipFill>
            <a:blip r:embed="rId3"/>
            <a:stretch>
              <a:fillRect/>
            </a:stretch>
          </p:blipFill>
          <p:spPr>
            <a:xfrm>
              <a:off x="4517848" y="1858511"/>
              <a:ext cx="139674" cy="139674"/>
            </a:xfrm>
            <a:prstGeom prst="rect">
              <a:avLst/>
            </a:prstGeom>
          </p:spPr>
        </p:pic>
        <p:sp>
          <p:nvSpPr>
            <p:cNvPr id="40" name="object 4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4E00A15-921A-4CD8-B6C2-CB642799603B}"/>
                </a:ext>
              </a:extLst>
            </p:cNvPr>
            <p:cNvSpPr/>
            <p:nvPr/>
          </p:nvSpPr>
          <p:spPr>
            <a:xfrm>
              <a:off x="4299853" y="1703801"/>
              <a:ext cx="545465" cy="351790"/>
            </a:xfrm>
            <a:custGeom>
              <a:avLst/>
              <a:gdLst/>
              <a:ahLst/>
              <a:cxnLst/>
              <a:rect l="l" t="t" r="r" b="b"/>
              <a:pathLst>
                <a:path w="545464" h="351789">
                  <a:moveTo>
                    <a:pt x="495261" y="0"/>
                  </a:moveTo>
                  <a:lnTo>
                    <a:pt x="0" y="97256"/>
                  </a:lnTo>
                  <a:lnTo>
                    <a:pt x="49860" y="351167"/>
                  </a:lnTo>
                  <a:lnTo>
                    <a:pt x="545122" y="253911"/>
                  </a:lnTo>
                  <a:lnTo>
                    <a:pt x="495261" y="0"/>
                  </a:lnTo>
                  <a:close/>
                </a:path>
              </a:pathLst>
            </a:custGeom>
            <a:solidFill>
              <a:srgbClr val="E3ECF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 name="object 4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4316694-7030-49EE-B96B-ACF990D2CC96}"/>
                </a:ext>
              </a:extLst>
            </p:cNvPr>
            <p:cNvSpPr/>
            <p:nvPr/>
          </p:nvSpPr>
          <p:spPr>
            <a:xfrm>
              <a:off x="4328230" y="1724637"/>
              <a:ext cx="489584" cy="309880"/>
            </a:xfrm>
            <a:custGeom>
              <a:avLst/>
              <a:gdLst/>
              <a:ahLst/>
              <a:cxnLst/>
              <a:rect l="l" t="t" r="r" b="b"/>
              <a:pathLst>
                <a:path w="489584" h="309880">
                  <a:moveTo>
                    <a:pt x="426707" y="0"/>
                  </a:moveTo>
                  <a:lnTo>
                    <a:pt x="17640" y="80327"/>
                  </a:lnTo>
                  <a:lnTo>
                    <a:pt x="0" y="106591"/>
                  </a:lnTo>
                  <a:lnTo>
                    <a:pt x="36334" y="291693"/>
                  </a:lnTo>
                  <a:lnTo>
                    <a:pt x="39743" y="299900"/>
                  </a:lnTo>
                  <a:lnTo>
                    <a:pt x="45824" y="305952"/>
                  </a:lnTo>
                  <a:lnTo>
                    <a:pt x="53729" y="309285"/>
                  </a:lnTo>
                  <a:lnTo>
                    <a:pt x="62610" y="309333"/>
                  </a:lnTo>
                  <a:lnTo>
                    <a:pt x="216366" y="279146"/>
                  </a:lnTo>
                  <a:lnTo>
                    <a:pt x="97828" y="279146"/>
                  </a:lnTo>
                  <a:lnTo>
                    <a:pt x="90223" y="265765"/>
                  </a:lnTo>
                  <a:lnTo>
                    <a:pt x="79262" y="255358"/>
                  </a:lnTo>
                  <a:lnTo>
                    <a:pt x="65779" y="248524"/>
                  </a:lnTo>
                  <a:lnTo>
                    <a:pt x="50609" y="245859"/>
                  </a:lnTo>
                  <a:lnTo>
                    <a:pt x="30543" y="143624"/>
                  </a:lnTo>
                  <a:lnTo>
                    <a:pt x="43572" y="135420"/>
                  </a:lnTo>
                  <a:lnTo>
                    <a:pt x="53468" y="123996"/>
                  </a:lnTo>
                  <a:lnTo>
                    <a:pt x="59681" y="110220"/>
                  </a:lnTo>
                  <a:lnTo>
                    <a:pt x="61658" y="94957"/>
                  </a:lnTo>
                  <a:lnTo>
                    <a:pt x="391490" y="30187"/>
                  </a:lnTo>
                  <a:lnTo>
                    <a:pt x="455434" y="30187"/>
                  </a:lnTo>
                  <a:lnTo>
                    <a:pt x="452970" y="17640"/>
                  </a:lnTo>
                  <a:lnTo>
                    <a:pt x="449569" y="9438"/>
                  </a:lnTo>
                  <a:lnTo>
                    <a:pt x="443491" y="3386"/>
                  </a:lnTo>
                  <a:lnTo>
                    <a:pt x="435588" y="50"/>
                  </a:lnTo>
                  <a:lnTo>
                    <a:pt x="426707" y="0"/>
                  </a:lnTo>
                  <a:close/>
                </a:path>
                <a:path w="489584" h="309880">
                  <a:moveTo>
                    <a:pt x="455434" y="30187"/>
                  </a:moveTo>
                  <a:lnTo>
                    <a:pt x="391490" y="30187"/>
                  </a:lnTo>
                  <a:lnTo>
                    <a:pt x="399089" y="43573"/>
                  </a:lnTo>
                  <a:lnTo>
                    <a:pt x="410049" y="53979"/>
                  </a:lnTo>
                  <a:lnTo>
                    <a:pt x="423531" y="60811"/>
                  </a:lnTo>
                  <a:lnTo>
                    <a:pt x="438696" y="63474"/>
                  </a:lnTo>
                  <a:lnTo>
                    <a:pt x="458774" y="165709"/>
                  </a:lnTo>
                  <a:lnTo>
                    <a:pt x="445740" y="173913"/>
                  </a:lnTo>
                  <a:lnTo>
                    <a:pt x="435844" y="185339"/>
                  </a:lnTo>
                  <a:lnTo>
                    <a:pt x="429635" y="199119"/>
                  </a:lnTo>
                  <a:lnTo>
                    <a:pt x="427659" y="214388"/>
                  </a:lnTo>
                  <a:lnTo>
                    <a:pt x="97828" y="279146"/>
                  </a:lnTo>
                  <a:lnTo>
                    <a:pt x="216366" y="279146"/>
                  </a:lnTo>
                  <a:lnTo>
                    <a:pt x="471677" y="229019"/>
                  </a:lnTo>
                  <a:lnTo>
                    <a:pt x="479879" y="225611"/>
                  </a:lnTo>
                  <a:lnTo>
                    <a:pt x="485932" y="219533"/>
                  </a:lnTo>
                  <a:lnTo>
                    <a:pt x="489267" y="211629"/>
                  </a:lnTo>
                  <a:lnTo>
                    <a:pt x="489318" y="202742"/>
                  </a:lnTo>
                  <a:lnTo>
                    <a:pt x="455434" y="30187"/>
                  </a:lnTo>
                  <a:close/>
                </a:path>
              </a:pathLst>
            </a:custGeom>
            <a:solidFill>
              <a:srgbClr val="8AB7D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2" name="object 4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4F22045-7F11-4258-AB12-A10470E39A31}"/>
                </a:ext>
              </a:extLst>
            </p:cNvPr>
            <p:cNvPicPr/>
            <p:nvPr/>
          </p:nvPicPr>
          <p:blipFill>
            <a:blip r:embed="rId4"/>
            <a:stretch>
              <a:fillRect/>
            </a:stretch>
          </p:blipFill>
          <p:spPr>
            <a:xfrm>
              <a:off x="4495660" y="1809150"/>
              <a:ext cx="139687" cy="139674"/>
            </a:xfrm>
            <a:prstGeom prst="rect">
              <a:avLst/>
            </a:prstGeom>
          </p:spPr>
        </p:pic>
        <p:sp>
          <p:nvSpPr>
            <p:cNvPr id="43" name="object 4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934E89-8EDB-4FEF-83E6-C537C967BA80}"/>
                </a:ext>
              </a:extLst>
            </p:cNvPr>
            <p:cNvSpPr/>
            <p:nvPr/>
          </p:nvSpPr>
          <p:spPr>
            <a:xfrm>
              <a:off x="5442242" y="928128"/>
              <a:ext cx="518159" cy="805180"/>
            </a:xfrm>
            <a:custGeom>
              <a:avLst/>
              <a:gdLst/>
              <a:ahLst/>
              <a:cxnLst/>
              <a:rect l="l" t="t" r="r" b="b"/>
              <a:pathLst>
                <a:path w="518159" h="805180">
                  <a:moveTo>
                    <a:pt x="517931" y="0"/>
                  </a:moveTo>
                  <a:lnTo>
                    <a:pt x="0" y="0"/>
                  </a:lnTo>
                  <a:lnTo>
                    <a:pt x="0" y="805179"/>
                  </a:lnTo>
                  <a:lnTo>
                    <a:pt x="517931" y="805179"/>
                  </a:lnTo>
                  <a:lnTo>
                    <a:pt x="517931" y="0"/>
                  </a:lnTo>
                  <a:close/>
                </a:path>
              </a:pathLst>
            </a:custGeom>
            <a:solidFill>
              <a:srgbClr val="26336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4" name="object 4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F94BBF3-6CDF-4D40-8AE6-0F34FBE19736}"/>
                </a:ext>
              </a:extLst>
            </p:cNvPr>
            <p:cNvSpPr/>
            <p:nvPr/>
          </p:nvSpPr>
          <p:spPr>
            <a:xfrm>
              <a:off x="5391098" y="964862"/>
              <a:ext cx="566420" cy="706755"/>
            </a:xfrm>
            <a:custGeom>
              <a:avLst/>
              <a:gdLst/>
              <a:ahLst/>
              <a:cxnLst/>
              <a:rect l="l" t="t" r="r" b="b"/>
              <a:pathLst>
                <a:path w="566420" h="706755">
                  <a:moveTo>
                    <a:pt x="565835" y="0"/>
                  </a:moveTo>
                  <a:lnTo>
                    <a:pt x="58458" y="0"/>
                  </a:lnTo>
                  <a:lnTo>
                    <a:pt x="0" y="706145"/>
                  </a:lnTo>
                  <a:lnTo>
                    <a:pt x="507606" y="693800"/>
                  </a:lnTo>
                  <a:lnTo>
                    <a:pt x="565835" y="0"/>
                  </a:lnTo>
                  <a:close/>
                </a:path>
              </a:pathLst>
            </a:custGeom>
            <a:solidFill>
              <a:srgbClr val="A9D9F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5" name="object 4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A38D26E-0CAB-487B-8A92-5D62885A9A1A}"/>
                </a:ext>
              </a:extLst>
            </p:cNvPr>
            <p:cNvSpPr/>
            <p:nvPr/>
          </p:nvSpPr>
          <p:spPr>
            <a:xfrm>
              <a:off x="5302010" y="924448"/>
              <a:ext cx="659765" cy="764540"/>
            </a:xfrm>
            <a:custGeom>
              <a:avLst/>
              <a:gdLst/>
              <a:ahLst/>
              <a:cxnLst/>
              <a:rect l="l" t="t" r="r" b="b"/>
              <a:pathLst>
                <a:path w="659764" h="764539">
                  <a:moveTo>
                    <a:pt x="138214" y="0"/>
                  </a:moveTo>
                  <a:lnTo>
                    <a:pt x="131833" y="54499"/>
                  </a:lnTo>
                  <a:lnTo>
                    <a:pt x="124622" y="111123"/>
                  </a:lnTo>
                  <a:lnTo>
                    <a:pt x="116680" y="169259"/>
                  </a:lnTo>
                  <a:lnTo>
                    <a:pt x="108105" y="228294"/>
                  </a:lnTo>
                  <a:lnTo>
                    <a:pt x="98994" y="287615"/>
                  </a:lnTo>
                  <a:lnTo>
                    <a:pt x="89445" y="346612"/>
                  </a:lnTo>
                  <a:lnTo>
                    <a:pt x="79557" y="404669"/>
                  </a:lnTo>
                  <a:lnTo>
                    <a:pt x="69428" y="461177"/>
                  </a:lnTo>
                  <a:lnTo>
                    <a:pt x="59155" y="515521"/>
                  </a:lnTo>
                  <a:lnTo>
                    <a:pt x="48838" y="567089"/>
                  </a:lnTo>
                  <a:lnTo>
                    <a:pt x="38572" y="615270"/>
                  </a:lnTo>
                  <a:lnTo>
                    <a:pt x="28458" y="659449"/>
                  </a:lnTo>
                  <a:lnTo>
                    <a:pt x="18592" y="699016"/>
                  </a:lnTo>
                  <a:lnTo>
                    <a:pt x="0" y="761860"/>
                  </a:lnTo>
                  <a:lnTo>
                    <a:pt x="146051" y="763329"/>
                  </a:lnTo>
                  <a:lnTo>
                    <a:pt x="534962" y="764247"/>
                  </a:lnTo>
                  <a:lnTo>
                    <a:pt x="542889" y="722711"/>
                  </a:lnTo>
                  <a:lnTo>
                    <a:pt x="551007" y="677471"/>
                  </a:lnTo>
                  <a:lnTo>
                    <a:pt x="559284" y="629072"/>
                  </a:lnTo>
                  <a:lnTo>
                    <a:pt x="576183" y="524989"/>
                  </a:lnTo>
                  <a:lnTo>
                    <a:pt x="627320" y="193784"/>
                  </a:lnTo>
                  <a:lnTo>
                    <a:pt x="643646" y="91636"/>
                  </a:lnTo>
                  <a:lnTo>
                    <a:pt x="651528" y="44569"/>
                  </a:lnTo>
                  <a:lnTo>
                    <a:pt x="659180" y="901"/>
                  </a:lnTo>
                  <a:lnTo>
                    <a:pt x="138214"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6" name="object 5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0E0A8AA-A613-4CF3-84A9-CC1AE751636A}"/>
                </a:ext>
              </a:extLst>
            </p:cNvPr>
            <p:cNvPicPr/>
            <p:nvPr/>
          </p:nvPicPr>
          <p:blipFill>
            <a:blip r:embed="rId5"/>
            <a:stretch>
              <a:fillRect/>
            </a:stretch>
          </p:blipFill>
          <p:spPr>
            <a:xfrm>
              <a:off x="5427447" y="998499"/>
              <a:ext cx="469531" cy="430923"/>
            </a:xfrm>
            <a:prstGeom prst="rect">
              <a:avLst/>
            </a:prstGeom>
          </p:spPr>
        </p:pic>
        <p:sp>
          <p:nvSpPr>
            <p:cNvPr id="47" name="object 5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A0A02E8-EC5A-43DE-AB3F-7350A90822AB}"/>
                </a:ext>
              </a:extLst>
            </p:cNvPr>
            <p:cNvSpPr/>
            <p:nvPr/>
          </p:nvSpPr>
          <p:spPr>
            <a:xfrm>
              <a:off x="5493653" y="1025311"/>
              <a:ext cx="321310" cy="161925"/>
            </a:xfrm>
            <a:custGeom>
              <a:avLst/>
              <a:gdLst/>
              <a:ahLst/>
              <a:cxnLst/>
              <a:rect l="l" t="t" r="r" b="b"/>
              <a:pathLst>
                <a:path w="321310" h="161925">
                  <a:moveTo>
                    <a:pt x="277533" y="0"/>
                  </a:moveTo>
                  <a:lnTo>
                    <a:pt x="284200" y="14160"/>
                  </a:lnTo>
                  <a:lnTo>
                    <a:pt x="155803" y="98958"/>
                  </a:lnTo>
                  <a:lnTo>
                    <a:pt x="134493" y="64338"/>
                  </a:lnTo>
                  <a:lnTo>
                    <a:pt x="0" y="148894"/>
                  </a:lnTo>
                  <a:lnTo>
                    <a:pt x="7988" y="161544"/>
                  </a:lnTo>
                  <a:lnTo>
                    <a:pt x="127660" y="85305"/>
                  </a:lnTo>
                  <a:lnTo>
                    <a:pt x="149809" y="121602"/>
                  </a:lnTo>
                  <a:lnTo>
                    <a:pt x="293458" y="26035"/>
                  </a:lnTo>
                  <a:lnTo>
                    <a:pt x="303415" y="39725"/>
                  </a:lnTo>
                  <a:lnTo>
                    <a:pt x="320903" y="2489"/>
                  </a:lnTo>
                  <a:lnTo>
                    <a:pt x="277533" y="0"/>
                  </a:lnTo>
                  <a:close/>
                </a:path>
              </a:pathLst>
            </a:custGeom>
            <a:solidFill>
              <a:srgbClr val="57BAE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8" name="object 5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D742FB-6112-457E-A8E8-D023E44909AD}"/>
                </a:ext>
              </a:extLst>
            </p:cNvPr>
            <p:cNvSpPr/>
            <p:nvPr/>
          </p:nvSpPr>
          <p:spPr>
            <a:xfrm>
              <a:off x="5181447" y="2011498"/>
              <a:ext cx="168275" cy="119380"/>
            </a:xfrm>
            <a:custGeom>
              <a:avLst/>
              <a:gdLst/>
              <a:ahLst/>
              <a:cxnLst/>
              <a:rect l="l" t="t" r="r" b="b"/>
              <a:pathLst>
                <a:path w="168275" h="119380">
                  <a:moveTo>
                    <a:pt x="45192" y="0"/>
                  </a:moveTo>
                  <a:lnTo>
                    <a:pt x="36550" y="4366"/>
                  </a:lnTo>
                  <a:lnTo>
                    <a:pt x="31280" y="13298"/>
                  </a:lnTo>
                  <a:lnTo>
                    <a:pt x="31191" y="13679"/>
                  </a:lnTo>
                  <a:lnTo>
                    <a:pt x="29476" y="19318"/>
                  </a:lnTo>
                  <a:lnTo>
                    <a:pt x="25272" y="22937"/>
                  </a:lnTo>
                  <a:lnTo>
                    <a:pt x="11874" y="26112"/>
                  </a:lnTo>
                  <a:lnTo>
                    <a:pt x="5854" y="28881"/>
                  </a:lnTo>
                  <a:lnTo>
                    <a:pt x="0" y="104725"/>
                  </a:lnTo>
                  <a:lnTo>
                    <a:pt x="17" y="107037"/>
                  </a:lnTo>
                  <a:lnTo>
                    <a:pt x="939" y="114022"/>
                  </a:lnTo>
                  <a:lnTo>
                    <a:pt x="6489" y="119114"/>
                  </a:lnTo>
                  <a:lnTo>
                    <a:pt x="163855" y="119114"/>
                  </a:lnTo>
                  <a:lnTo>
                    <a:pt x="168033" y="113082"/>
                  </a:lnTo>
                  <a:lnTo>
                    <a:pt x="166052" y="107037"/>
                  </a:lnTo>
                  <a:lnTo>
                    <a:pt x="125241" y="81093"/>
                  </a:lnTo>
                  <a:lnTo>
                    <a:pt x="112001" y="79224"/>
                  </a:lnTo>
                  <a:lnTo>
                    <a:pt x="105579" y="77552"/>
                  </a:lnTo>
                  <a:lnTo>
                    <a:pt x="77025" y="51614"/>
                  </a:lnTo>
                  <a:lnTo>
                    <a:pt x="75196" y="49302"/>
                  </a:lnTo>
                  <a:lnTo>
                    <a:pt x="65150" y="36221"/>
                  </a:lnTo>
                  <a:lnTo>
                    <a:pt x="63245" y="33796"/>
                  </a:lnTo>
                  <a:lnTo>
                    <a:pt x="63199" y="28881"/>
                  </a:lnTo>
                  <a:lnTo>
                    <a:pt x="62534" y="23483"/>
                  </a:lnTo>
                  <a:lnTo>
                    <a:pt x="62446" y="22937"/>
                  </a:lnTo>
                  <a:lnTo>
                    <a:pt x="62179" y="20854"/>
                  </a:lnTo>
                  <a:lnTo>
                    <a:pt x="53940" y="1041"/>
                  </a:lnTo>
                  <a:lnTo>
                    <a:pt x="45192" y="0"/>
                  </a:lnTo>
                  <a:close/>
                </a:path>
              </a:pathLst>
            </a:custGeom>
            <a:solidFill>
              <a:srgbClr val="29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9" name="object 5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6544717-4E6B-4D72-9B89-41C4FC95B381}"/>
                </a:ext>
              </a:extLst>
            </p:cNvPr>
            <p:cNvSpPr/>
            <p:nvPr/>
          </p:nvSpPr>
          <p:spPr>
            <a:xfrm>
              <a:off x="5181524" y="2119018"/>
              <a:ext cx="168275" cy="12065"/>
            </a:xfrm>
            <a:custGeom>
              <a:avLst/>
              <a:gdLst/>
              <a:ahLst/>
              <a:cxnLst/>
              <a:rect l="l" t="t" r="r" b="b"/>
              <a:pathLst>
                <a:path w="168275" h="12064">
                  <a:moveTo>
                    <a:pt x="166128" y="0"/>
                  </a:moveTo>
                  <a:lnTo>
                    <a:pt x="0" y="0"/>
                  </a:lnTo>
                  <a:lnTo>
                    <a:pt x="863" y="6502"/>
                  </a:lnTo>
                  <a:lnTo>
                    <a:pt x="6413" y="11595"/>
                  </a:lnTo>
                  <a:lnTo>
                    <a:pt x="157645" y="11595"/>
                  </a:lnTo>
                  <a:lnTo>
                    <a:pt x="163779" y="11595"/>
                  </a:lnTo>
                  <a:lnTo>
                    <a:pt x="167957" y="5549"/>
                  </a:lnTo>
                  <a:lnTo>
                    <a:pt x="166128" y="0"/>
                  </a:lnTo>
                  <a:close/>
                </a:path>
              </a:pathLst>
            </a:custGeom>
            <a:solidFill>
              <a:srgbClr val="36385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0" name="object 5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46757A2-2B25-468B-8799-814B79E17349}"/>
                </a:ext>
              </a:extLst>
            </p:cNvPr>
            <p:cNvSpPr/>
            <p:nvPr/>
          </p:nvSpPr>
          <p:spPr>
            <a:xfrm>
              <a:off x="5022037" y="1241462"/>
              <a:ext cx="249554" cy="818515"/>
            </a:xfrm>
            <a:custGeom>
              <a:avLst/>
              <a:gdLst/>
              <a:ahLst/>
              <a:cxnLst/>
              <a:rect l="l" t="t" r="r" b="b"/>
              <a:pathLst>
                <a:path w="249552" h="818514">
                  <a:moveTo>
                    <a:pt x="249212" y="280035"/>
                  </a:moveTo>
                  <a:lnTo>
                    <a:pt x="246329" y="213245"/>
                  </a:lnTo>
                  <a:lnTo>
                    <a:pt x="239725" y="156425"/>
                  </a:lnTo>
                  <a:lnTo>
                    <a:pt x="229908" y="109143"/>
                  </a:lnTo>
                  <a:lnTo>
                    <a:pt x="217411" y="70929"/>
                  </a:lnTo>
                  <a:lnTo>
                    <a:pt x="186486" y="19977"/>
                  </a:lnTo>
                  <a:lnTo>
                    <a:pt x="151193" y="0"/>
                  </a:lnTo>
                  <a:lnTo>
                    <a:pt x="133248" y="508"/>
                  </a:lnTo>
                  <a:lnTo>
                    <a:pt x="99390" y="20269"/>
                  </a:lnTo>
                  <a:lnTo>
                    <a:pt x="71780" y="62077"/>
                  </a:lnTo>
                  <a:lnTo>
                    <a:pt x="54673" y="122339"/>
                  </a:lnTo>
                  <a:lnTo>
                    <a:pt x="51384" y="158267"/>
                  </a:lnTo>
                  <a:lnTo>
                    <a:pt x="52311" y="197485"/>
                  </a:lnTo>
                  <a:lnTo>
                    <a:pt x="43611" y="219125"/>
                  </a:lnTo>
                  <a:lnTo>
                    <a:pt x="23253" y="244068"/>
                  </a:lnTo>
                  <a:lnTo>
                    <a:pt x="4343" y="269481"/>
                  </a:lnTo>
                  <a:lnTo>
                    <a:pt x="0" y="292506"/>
                  </a:lnTo>
                  <a:lnTo>
                    <a:pt x="0" y="381368"/>
                  </a:lnTo>
                  <a:lnTo>
                    <a:pt x="2260" y="462140"/>
                  </a:lnTo>
                  <a:lnTo>
                    <a:pt x="4737" y="511200"/>
                  </a:lnTo>
                  <a:lnTo>
                    <a:pt x="11214" y="617855"/>
                  </a:lnTo>
                  <a:lnTo>
                    <a:pt x="21209" y="772629"/>
                  </a:lnTo>
                  <a:lnTo>
                    <a:pt x="23672" y="815771"/>
                  </a:lnTo>
                  <a:lnTo>
                    <a:pt x="89801" y="814476"/>
                  </a:lnTo>
                  <a:lnTo>
                    <a:pt x="133337" y="468553"/>
                  </a:lnTo>
                  <a:lnTo>
                    <a:pt x="163918" y="816254"/>
                  </a:lnTo>
                  <a:lnTo>
                    <a:pt x="233641" y="818070"/>
                  </a:lnTo>
                  <a:lnTo>
                    <a:pt x="245922" y="397878"/>
                  </a:lnTo>
                  <a:lnTo>
                    <a:pt x="246291" y="397929"/>
                  </a:lnTo>
                  <a:lnTo>
                    <a:pt x="248297" y="316547"/>
                  </a:lnTo>
                  <a:lnTo>
                    <a:pt x="249212" y="280035"/>
                  </a:lnTo>
                  <a:close/>
                </a:path>
              </a:pathLst>
            </a:custGeom>
            <a:solidFill>
              <a:srgbClr val="16144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51" name="object 5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F82EF28-22C3-453A-A9F5-0A5326EE37B5}"/>
                </a:ext>
              </a:extLst>
            </p:cNvPr>
            <p:cNvPicPr/>
            <p:nvPr/>
          </p:nvPicPr>
          <p:blipFill>
            <a:blip r:embed="rId6"/>
            <a:stretch>
              <a:fillRect/>
            </a:stretch>
          </p:blipFill>
          <p:spPr>
            <a:xfrm>
              <a:off x="5040211" y="2040810"/>
              <a:ext cx="94830" cy="96715"/>
            </a:xfrm>
            <a:prstGeom prst="rect">
              <a:avLst/>
            </a:prstGeom>
          </p:spPr>
        </p:pic>
        <p:pic>
          <p:nvPicPr>
            <p:cNvPr id="52" name="object 5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35A3F2B-D8B4-4678-8FE0-A785B70C5042}"/>
                </a:ext>
              </a:extLst>
            </p:cNvPr>
            <p:cNvPicPr/>
            <p:nvPr/>
          </p:nvPicPr>
          <p:blipFill>
            <a:blip r:embed="rId7"/>
            <a:stretch>
              <a:fillRect/>
            </a:stretch>
          </p:blipFill>
          <p:spPr>
            <a:xfrm>
              <a:off x="5192548" y="1169243"/>
              <a:ext cx="252958" cy="215531"/>
            </a:xfrm>
            <a:prstGeom prst="rect">
              <a:avLst/>
            </a:prstGeom>
          </p:spPr>
        </p:pic>
        <p:sp>
          <p:nvSpPr>
            <p:cNvPr id="53" name="object 5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636878D-BA9D-47F9-8EC3-EF455962C9AB}"/>
                </a:ext>
              </a:extLst>
            </p:cNvPr>
            <p:cNvSpPr/>
            <p:nvPr/>
          </p:nvSpPr>
          <p:spPr>
            <a:xfrm>
              <a:off x="4984259" y="1145164"/>
              <a:ext cx="298450" cy="433705"/>
            </a:xfrm>
            <a:custGeom>
              <a:avLst/>
              <a:gdLst/>
              <a:ahLst/>
              <a:cxnLst/>
              <a:rect l="l" t="t" r="r" b="b"/>
              <a:pathLst>
                <a:path w="298450" h="433705">
                  <a:moveTo>
                    <a:pt x="129883" y="0"/>
                  </a:moveTo>
                  <a:lnTo>
                    <a:pt x="82628" y="411"/>
                  </a:lnTo>
                  <a:lnTo>
                    <a:pt x="36767" y="11144"/>
                  </a:lnTo>
                  <a:lnTo>
                    <a:pt x="4422" y="37546"/>
                  </a:lnTo>
                  <a:lnTo>
                    <a:pt x="0" y="57089"/>
                  </a:lnTo>
                  <a:lnTo>
                    <a:pt x="1635" y="89952"/>
                  </a:lnTo>
                  <a:lnTo>
                    <a:pt x="7365" y="133751"/>
                  </a:lnTo>
                  <a:lnTo>
                    <a:pt x="15226" y="186099"/>
                  </a:lnTo>
                  <a:lnTo>
                    <a:pt x="23256" y="244610"/>
                  </a:lnTo>
                  <a:lnTo>
                    <a:pt x="29489" y="306899"/>
                  </a:lnTo>
                  <a:lnTo>
                    <a:pt x="31964" y="370579"/>
                  </a:lnTo>
                  <a:lnTo>
                    <a:pt x="28717" y="433265"/>
                  </a:lnTo>
                  <a:lnTo>
                    <a:pt x="298135" y="433265"/>
                  </a:lnTo>
                  <a:lnTo>
                    <a:pt x="297532" y="360212"/>
                  </a:lnTo>
                  <a:lnTo>
                    <a:pt x="295907" y="311018"/>
                  </a:lnTo>
                  <a:lnTo>
                    <a:pt x="293448" y="256943"/>
                  </a:lnTo>
                  <a:lnTo>
                    <a:pt x="290195" y="200660"/>
                  </a:lnTo>
                  <a:lnTo>
                    <a:pt x="286183" y="144841"/>
                  </a:lnTo>
                  <a:lnTo>
                    <a:pt x="281451" y="92161"/>
                  </a:lnTo>
                  <a:lnTo>
                    <a:pt x="276037" y="45293"/>
                  </a:lnTo>
                  <a:lnTo>
                    <a:pt x="238912" y="16007"/>
                  </a:lnTo>
                  <a:lnTo>
                    <a:pt x="186086" y="3054"/>
                  </a:lnTo>
                  <a:lnTo>
                    <a:pt x="129883" y="0"/>
                  </a:lnTo>
                  <a:close/>
                </a:path>
              </a:pathLst>
            </a:custGeom>
            <a:solidFill>
              <a:srgbClr val="29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4" name="object 5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1EDA0DF-BD27-4A80-B2A1-A2DF6BB49A4A}"/>
                </a:ext>
              </a:extLst>
            </p:cNvPr>
            <p:cNvSpPr/>
            <p:nvPr/>
          </p:nvSpPr>
          <p:spPr>
            <a:xfrm>
              <a:off x="5062766" y="1143710"/>
              <a:ext cx="165735" cy="434975"/>
            </a:xfrm>
            <a:custGeom>
              <a:avLst/>
              <a:gdLst/>
              <a:ahLst/>
              <a:cxnLst/>
              <a:rect l="l" t="t" r="r" b="b"/>
              <a:pathLst>
                <a:path w="165735" h="434975">
                  <a:moveTo>
                    <a:pt x="165277" y="434809"/>
                  </a:moveTo>
                  <a:lnTo>
                    <a:pt x="163614" y="399034"/>
                  </a:lnTo>
                  <a:lnTo>
                    <a:pt x="164287" y="399034"/>
                  </a:lnTo>
                  <a:lnTo>
                    <a:pt x="160248" y="312737"/>
                  </a:lnTo>
                  <a:lnTo>
                    <a:pt x="156070" y="237185"/>
                  </a:lnTo>
                  <a:lnTo>
                    <a:pt x="151345" y="172300"/>
                  </a:lnTo>
                  <a:lnTo>
                    <a:pt x="145681" y="117983"/>
                  </a:lnTo>
                  <a:lnTo>
                    <a:pt x="138658" y="74117"/>
                  </a:lnTo>
                  <a:lnTo>
                    <a:pt x="118986" y="17360"/>
                  </a:lnTo>
                  <a:lnTo>
                    <a:pt x="101485" y="3657"/>
                  </a:lnTo>
                  <a:lnTo>
                    <a:pt x="101587" y="3822"/>
                  </a:lnTo>
                  <a:lnTo>
                    <a:pt x="76873" y="1003"/>
                  </a:lnTo>
                  <a:lnTo>
                    <a:pt x="50038" y="0"/>
                  </a:lnTo>
                  <a:lnTo>
                    <a:pt x="24561" y="546"/>
                  </a:lnTo>
                  <a:lnTo>
                    <a:pt x="0" y="1955"/>
                  </a:lnTo>
                  <a:lnTo>
                    <a:pt x="6032" y="19685"/>
                  </a:lnTo>
                  <a:lnTo>
                    <a:pt x="13716" y="45440"/>
                  </a:lnTo>
                  <a:lnTo>
                    <a:pt x="31673" y="120256"/>
                  </a:lnTo>
                  <a:lnTo>
                    <a:pt x="40792" y="168960"/>
                  </a:lnTo>
                  <a:lnTo>
                    <a:pt x="49225" y="224955"/>
                  </a:lnTo>
                  <a:lnTo>
                    <a:pt x="56388" y="288048"/>
                  </a:lnTo>
                  <a:lnTo>
                    <a:pt x="61683" y="358063"/>
                  </a:lnTo>
                  <a:lnTo>
                    <a:pt x="64541" y="434809"/>
                  </a:lnTo>
                  <a:lnTo>
                    <a:pt x="165277" y="434809"/>
                  </a:lnTo>
                  <a:close/>
                </a:path>
              </a:pathLst>
            </a:custGeom>
            <a:solidFill>
              <a:srgbClr val="C3E7F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5" name="object 5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E15168-B574-4786-9C28-CD11056C1ECF}"/>
                </a:ext>
              </a:extLst>
            </p:cNvPr>
            <p:cNvSpPr/>
            <p:nvPr/>
          </p:nvSpPr>
          <p:spPr>
            <a:xfrm>
              <a:off x="5077187" y="1006021"/>
              <a:ext cx="121920" cy="193040"/>
            </a:xfrm>
            <a:custGeom>
              <a:avLst/>
              <a:gdLst/>
              <a:ahLst/>
              <a:cxnLst/>
              <a:rect l="l" t="t" r="r" b="b"/>
              <a:pathLst>
                <a:path w="121920" h="193040">
                  <a:moveTo>
                    <a:pt x="2743" y="63817"/>
                  </a:moveTo>
                  <a:lnTo>
                    <a:pt x="0" y="78943"/>
                  </a:lnTo>
                  <a:lnTo>
                    <a:pt x="3746" y="87261"/>
                  </a:lnTo>
                  <a:lnTo>
                    <a:pt x="10566" y="91236"/>
                  </a:lnTo>
                  <a:lnTo>
                    <a:pt x="21259" y="101130"/>
                  </a:lnTo>
                  <a:lnTo>
                    <a:pt x="22936" y="101625"/>
                  </a:lnTo>
                  <a:lnTo>
                    <a:pt x="20294" y="134289"/>
                  </a:lnTo>
                  <a:lnTo>
                    <a:pt x="14897" y="138061"/>
                  </a:lnTo>
                  <a:lnTo>
                    <a:pt x="10934" y="141731"/>
                  </a:lnTo>
                  <a:lnTo>
                    <a:pt x="18846" y="160179"/>
                  </a:lnTo>
                  <a:lnTo>
                    <a:pt x="32035" y="174477"/>
                  </a:lnTo>
                  <a:lnTo>
                    <a:pt x="48253" y="185096"/>
                  </a:lnTo>
                  <a:lnTo>
                    <a:pt x="65252" y="192506"/>
                  </a:lnTo>
                  <a:lnTo>
                    <a:pt x="74653" y="184069"/>
                  </a:lnTo>
                  <a:lnTo>
                    <a:pt x="80864" y="171497"/>
                  </a:lnTo>
                  <a:lnTo>
                    <a:pt x="82811" y="157502"/>
                  </a:lnTo>
                  <a:lnTo>
                    <a:pt x="79425" y="144792"/>
                  </a:lnTo>
                  <a:lnTo>
                    <a:pt x="77164" y="141731"/>
                  </a:lnTo>
                  <a:lnTo>
                    <a:pt x="77089" y="128523"/>
                  </a:lnTo>
                  <a:lnTo>
                    <a:pt x="110934" y="103860"/>
                  </a:lnTo>
                  <a:lnTo>
                    <a:pt x="120907" y="83675"/>
                  </a:lnTo>
                  <a:lnTo>
                    <a:pt x="120589" y="73658"/>
                  </a:lnTo>
                  <a:lnTo>
                    <a:pt x="119992" y="68935"/>
                  </a:lnTo>
                  <a:lnTo>
                    <a:pt x="13741" y="68935"/>
                  </a:lnTo>
                  <a:lnTo>
                    <a:pt x="2743" y="63817"/>
                  </a:lnTo>
                  <a:close/>
                </a:path>
                <a:path w="121920" h="193040">
                  <a:moveTo>
                    <a:pt x="121323" y="0"/>
                  </a:moveTo>
                  <a:lnTo>
                    <a:pt x="90639" y="3238"/>
                  </a:lnTo>
                  <a:lnTo>
                    <a:pt x="82519" y="3286"/>
                  </a:lnTo>
                  <a:lnTo>
                    <a:pt x="62811" y="4325"/>
                  </a:lnTo>
                  <a:lnTo>
                    <a:pt x="38497" y="7701"/>
                  </a:lnTo>
                  <a:lnTo>
                    <a:pt x="16560" y="14757"/>
                  </a:lnTo>
                  <a:lnTo>
                    <a:pt x="4424" y="25323"/>
                  </a:lnTo>
                  <a:lnTo>
                    <a:pt x="2373" y="38112"/>
                  </a:lnTo>
                  <a:lnTo>
                    <a:pt x="6711" y="52769"/>
                  </a:lnTo>
                  <a:lnTo>
                    <a:pt x="13741" y="68935"/>
                  </a:lnTo>
                  <a:lnTo>
                    <a:pt x="119992" y="68935"/>
                  </a:lnTo>
                  <a:lnTo>
                    <a:pt x="118973" y="60871"/>
                  </a:lnTo>
                  <a:lnTo>
                    <a:pt x="117445" y="43298"/>
                  </a:lnTo>
                  <a:lnTo>
                    <a:pt x="116990" y="25511"/>
                  </a:lnTo>
                  <a:lnTo>
                    <a:pt x="118114" y="10186"/>
                  </a:lnTo>
                  <a:lnTo>
                    <a:pt x="121323" y="0"/>
                  </a:lnTo>
                  <a:close/>
                </a:path>
              </a:pathLst>
            </a:custGeom>
            <a:solidFill>
              <a:srgbClr val="F6AAA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6" name="object 6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137C91B-A222-401B-A0C0-13BE96603683}"/>
                </a:ext>
              </a:extLst>
            </p:cNvPr>
            <p:cNvSpPr/>
            <p:nvPr/>
          </p:nvSpPr>
          <p:spPr>
            <a:xfrm>
              <a:off x="5112590" y="1114688"/>
              <a:ext cx="41910" cy="42545"/>
            </a:xfrm>
            <a:custGeom>
              <a:avLst/>
              <a:gdLst/>
              <a:ahLst/>
              <a:cxnLst/>
              <a:rect l="l" t="t" r="r" b="b"/>
              <a:pathLst>
                <a:path w="41910" h="42544">
                  <a:moveTo>
                    <a:pt x="0" y="0"/>
                  </a:moveTo>
                  <a:lnTo>
                    <a:pt x="22250" y="36855"/>
                  </a:lnTo>
                  <a:lnTo>
                    <a:pt x="34861" y="42430"/>
                  </a:lnTo>
                  <a:lnTo>
                    <a:pt x="36626" y="41706"/>
                  </a:lnTo>
                  <a:lnTo>
                    <a:pt x="41681" y="42278"/>
                  </a:lnTo>
                  <a:lnTo>
                    <a:pt x="41681" y="19850"/>
                  </a:lnTo>
                  <a:lnTo>
                    <a:pt x="33964" y="18727"/>
                  </a:lnTo>
                  <a:lnTo>
                    <a:pt x="24707" y="15687"/>
                  </a:lnTo>
                  <a:lnTo>
                    <a:pt x="13517" y="9766"/>
                  </a:lnTo>
                  <a:lnTo>
                    <a:pt x="0" y="0"/>
                  </a:lnTo>
                  <a:close/>
                </a:path>
              </a:pathLst>
            </a:custGeom>
            <a:solidFill>
              <a:srgbClr val="E9808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7" name="object 6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02A581E-66ED-4F3B-8965-629189E36F32}"/>
                </a:ext>
              </a:extLst>
            </p:cNvPr>
            <p:cNvSpPr/>
            <p:nvPr/>
          </p:nvSpPr>
          <p:spPr>
            <a:xfrm>
              <a:off x="4954079" y="1163738"/>
              <a:ext cx="209550" cy="236854"/>
            </a:xfrm>
            <a:custGeom>
              <a:avLst/>
              <a:gdLst/>
              <a:ahLst/>
              <a:cxnLst/>
              <a:rect l="l" t="t" r="r" b="b"/>
              <a:pathLst>
                <a:path w="209550" h="236853">
                  <a:moveTo>
                    <a:pt x="209334" y="191439"/>
                  </a:moveTo>
                  <a:lnTo>
                    <a:pt x="208368" y="182460"/>
                  </a:lnTo>
                  <a:lnTo>
                    <a:pt x="192100" y="184645"/>
                  </a:lnTo>
                  <a:lnTo>
                    <a:pt x="192100" y="183807"/>
                  </a:lnTo>
                  <a:lnTo>
                    <a:pt x="191274" y="181394"/>
                  </a:lnTo>
                  <a:lnTo>
                    <a:pt x="186296" y="180403"/>
                  </a:lnTo>
                  <a:lnTo>
                    <a:pt x="182397" y="180378"/>
                  </a:lnTo>
                  <a:lnTo>
                    <a:pt x="157708" y="178790"/>
                  </a:lnTo>
                  <a:lnTo>
                    <a:pt x="124790" y="175018"/>
                  </a:lnTo>
                  <a:lnTo>
                    <a:pt x="94234" y="170243"/>
                  </a:lnTo>
                  <a:lnTo>
                    <a:pt x="76644" y="165671"/>
                  </a:lnTo>
                  <a:lnTo>
                    <a:pt x="71310" y="148856"/>
                  </a:lnTo>
                  <a:lnTo>
                    <a:pt x="75666" y="118948"/>
                  </a:lnTo>
                  <a:lnTo>
                    <a:pt x="84543" y="87464"/>
                  </a:lnTo>
                  <a:lnTo>
                    <a:pt x="92748" y="65976"/>
                  </a:lnTo>
                  <a:lnTo>
                    <a:pt x="98806" y="48463"/>
                  </a:lnTo>
                  <a:lnTo>
                    <a:pt x="99060" y="32283"/>
                  </a:lnTo>
                  <a:lnTo>
                    <a:pt x="92913" y="17805"/>
                  </a:lnTo>
                  <a:lnTo>
                    <a:pt x="79781" y="5410"/>
                  </a:lnTo>
                  <a:lnTo>
                    <a:pt x="63639" y="0"/>
                  </a:lnTo>
                  <a:lnTo>
                    <a:pt x="49136" y="4457"/>
                  </a:lnTo>
                  <a:lnTo>
                    <a:pt x="11010" y="76987"/>
                  </a:lnTo>
                  <a:lnTo>
                    <a:pt x="1079" y="130467"/>
                  </a:lnTo>
                  <a:lnTo>
                    <a:pt x="0" y="180733"/>
                  </a:lnTo>
                  <a:lnTo>
                    <a:pt x="11061" y="215239"/>
                  </a:lnTo>
                  <a:lnTo>
                    <a:pt x="41643" y="229158"/>
                  </a:lnTo>
                  <a:lnTo>
                    <a:pt x="90805" y="235546"/>
                  </a:lnTo>
                  <a:lnTo>
                    <a:pt x="139369" y="236512"/>
                  </a:lnTo>
                  <a:lnTo>
                    <a:pt x="168160" y="234124"/>
                  </a:lnTo>
                  <a:lnTo>
                    <a:pt x="173050" y="230263"/>
                  </a:lnTo>
                  <a:lnTo>
                    <a:pt x="196151" y="222732"/>
                  </a:lnTo>
                  <a:lnTo>
                    <a:pt x="203301" y="212496"/>
                  </a:lnTo>
                  <a:lnTo>
                    <a:pt x="207670" y="201752"/>
                  </a:lnTo>
                  <a:lnTo>
                    <a:pt x="209334" y="191439"/>
                  </a:lnTo>
                  <a:close/>
                </a:path>
              </a:pathLst>
            </a:custGeom>
            <a:solidFill>
              <a:srgbClr val="29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58" name="object 6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2732F8E-5701-4892-B31B-F9D84A21CF5E}"/>
                </a:ext>
              </a:extLst>
            </p:cNvPr>
            <p:cNvPicPr/>
            <p:nvPr/>
          </p:nvPicPr>
          <p:blipFill>
            <a:blip r:embed="rId8"/>
            <a:stretch>
              <a:fillRect/>
            </a:stretch>
          </p:blipFill>
          <p:spPr>
            <a:xfrm>
              <a:off x="5417663" y="1143313"/>
              <a:ext cx="102411" cy="130554"/>
            </a:xfrm>
            <a:prstGeom prst="rect">
              <a:avLst/>
            </a:prstGeom>
          </p:spPr>
        </p:pic>
        <p:sp>
          <p:nvSpPr>
            <p:cNvPr id="59" name="object 6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42B9F5-3305-4A5D-97B7-9E4868F53B4D}"/>
                </a:ext>
              </a:extLst>
            </p:cNvPr>
            <p:cNvSpPr/>
            <p:nvPr/>
          </p:nvSpPr>
          <p:spPr>
            <a:xfrm>
              <a:off x="5179138" y="1268725"/>
              <a:ext cx="169545" cy="156210"/>
            </a:xfrm>
            <a:custGeom>
              <a:avLst/>
              <a:gdLst/>
              <a:ahLst/>
              <a:cxnLst/>
              <a:rect l="l" t="t" r="r" b="b"/>
              <a:pathLst>
                <a:path w="169545" h="156209">
                  <a:moveTo>
                    <a:pt x="169481" y="0"/>
                  </a:moveTo>
                  <a:lnTo>
                    <a:pt x="46443" y="0"/>
                  </a:lnTo>
                  <a:lnTo>
                    <a:pt x="0" y="155625"/>
                  </a:lnTo>
                  <a:lnTo>
                    <a:pt x="123050" y="155625"/>
                  </a:lnTo>
                  <a:lnTo>
                    <a:pt x="169481"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0" name="object 6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6AFD668-EDBB-458E-8CC1-317A9F223E97}"/>
                </a:ext>
              </a:extLst>
            </p:cNvPr>
            <p:cNvSpPr/>
            <p:nvPr/>
          </p:nvSpPr>
          <p:spPr>
            <a:xfrm>
              <a:off x="5148040" y="1323979"/>
              <a:ext cx="94615" cy="59055"/>
            </a:xfrm>
            <a:custGeom>
              <a:avLst/>
              <a:gdLst/>
              <a:ahLst/>
              <a:cxnLst/>
              <a:rect l="l" t="t" r="r" b="b"/>
              <a:pathLst>
                <a:path w="94614" h="59055">
                  <a:moveTo>
                    <a:pt x="57810" y="0"/>
                  </a:moveTo>
                  <a:lnTo>
                    <a:pt x="49999" y="8648"/>
                  </a:lnTo>
                  <a:lnTo>
                    <a:pt x="30314" y="21704"/>
                  </a:lnTo>
                  <a:lnTo>
                    <a:pt x="13093" y="24549"/>
                  </a:lnTo>
                  <a:lnTo>
                    <a:pt x="7850" y="31614"/>
                  </a:lnTo>
                  <a:lnTo>
                    <a:pt x="3954" y="39241"/>
                  </a:lnTo>
                  <a:lnTo>
                    <a:pt x="1436" y="46646"/>
                  </a:lnTo>
                  <a:lnTo>
                    <a:pt x="330" y="53047"/>
                  </a:lnTo>
                  <a:lnTo>
                    <a:pt x="0" y="57823"/>
                  </a:lnTo>
                  <a:lnTo>
                    <a:pt x="1066" y="58458"/>
                  </a:lnTo>
                  <a:lnTo>
                    <a:pt x="6616" y="56692"/>
                  </a:lnTo>
                  <a:lnTo>
                    <a:pt x="34028" y="52931"/>
                  </a:lnTo>
                  <a:lnTo>
                    <a:pt x="58815" y="52377"/>
                  </a:lnTo>
                  <a:lnTo>
                    <a:pt x="79499" y="44180"/>
                  </a:lnTo>
                  <a:lnTo>
                    <a:pt x="93444" y="19534"/>
                  </a:lnTo>
                  <a:lnTo>
                    <a:pt x="64805" y="19534"/>
                  </a:lnTo>
                  <a:lnTo>
                    <a:pt x="56692" y="18033"/>
                  </a:lnTo>
                  <a:lnTo>
                    <a:pt x="56095" y="17564"/>
                  </a:lnTo>
                  <a:lnTo>
                    <a:pt x="61239" y="1460"/>
                  </a:lnTo>
                  <a:lnTo>
                    <a:pt x="57810" y="0"/>
                  </a:lnTo>
                  <a:close/>
                </a:path>
                <a:path w="94614" h="59055">
                  <a:moveTo>
                    <a:pt x="94602" y="17487"/>
                  </a:moveTo>
                  <a:lnTo>
                    <a:pt x="89475" y="17887"/>
                  </a:lnTo>
                  <a:lnTo>
                    <a:pt x="77638" y="19027"/>
                  </a:lnTo>
                  <a:lnTo>
                    <a:pt x="64805" y="19534"/>
                  </a:lnTo>
                  <a:lnTo>
                    <a:pt x="93444" y="19534"/>
                  </a:lnTo>
                  <a:lnTo>
                    <a:pt x="94602" y="17487"/>
                  </a:lnTo>
                  <a:close/>
                </a:path>
              </a:pathLst>
            </a:custGeom>
            <a:solidFill>
              <a:srgbClr val="F6AAA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1" name="object 6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7513D50-5AB7-4394-BB5E-77A29B6B68F8}"/>
                </a:ext>
              </a:extLst>
            </p:cNvPr>
            <p:cNvSpPr/>
            <p:nvPr/>
          </p:nvSpPr>
          <p:spPr>
            <a:xfrm>
              <a:off x="5265116" y="1260385"/>
              <a:ext cx="52069" cy="15875"/>
            </a:xfrm>
            <a:custGeom>
              <a:avLst/>
              <a:gdLst/>
              <a:ahLst/>
              <a:cxnLst/>
              <a:rect l="l" t="t" r="r" b="b"/>
              <a:pathLst>
                <a:path w="52069" h="15875">
                  <a:moveTo>
                    <a:pt x="33947" y="0"/>
                  </a:moveTo>
                  <a:lnTo>
                    <a:pt x="23736" y="0"/>
                  </a:lnTo>
                  <a:lnTo>
                    <a:pt x="19596" y="1625"/>
                  </a:lnTo>
                  <a:lnTo>
                    <a:pt x="19634" y="3949"/>
                  </a:lnTo>
                  <a:lnTo>
                    <a:pt x="3416" y="3949"/>
                  </a:lnTo>
                  <a:lnTo>
                    <a:pt x="0" y="15367"/>
                  </a:lnTo>
                  <a:lnTo>
                    <a:pt x="47472" y="15367"/>
                  </a:lnTo>
                  <a:lnTo>
                    <a:pt x="51815" y="3949"/>
                  </a:lnTo>
                  <a:lnTo>
                    <a:pt x="38049" y="3949"/>
                  </a:lnTo>
                  <a:lnTo>
                    <a:pt x="38087" y="1625"/>
                  </a:lnTo>
                  <a:lnTo>
                    <a:pt x="33947"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2" name="object 6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6F29BF8-BDD7-4F87-95D3-723A2BE758E0}"/>
                </a:ext>
              </a:extLst>
            </p:cNvPr>
            <p:cNvSpPr/>
            <p:nvPr/>
          </p:nvSpPr>
          <p:spPr>
            <a:xfrm>
              <a:off x="5049082" y="950531"/>
              <a:ext cx="161925" cy="156210"/>
            </a:xfrm>
            <a:custGeom>
              <a:avLst/>
              <a:gdLst/>
              <a:ahLst/>
              <a:cxnLst/>
              <a:rect l="l" t="t" r="r" b="b"/>
              <a:pathLst>
                <a:path w="161925" h="156209">
                  <a:moveTo>
                    <a:pt x="127491" y="0"/>
                  </a:moveTo>
                  <a:lnTo>
                    <a:pt x="89573" y="6572"/>
                  </a:lnTo>
                  <a:lnTo>
                    <a:pt x="86496" y="8041"/>
                  </a:lnTo>
                  <a:lnTo>
                    <a:pt x="85432" y="8749"/>
                  </a:lnTo>
                  <a:lnTo>
                    <a:pt x="80768" y="11692"/>
                  </a:lnTo>
                  <a:lnTo>
                    <a:pt x="66890" y="19869"/>
                  </a:lnTo>
                  <a:lnTo>
                    <a:pt x="41480" y="32697"/>
                  </a:lnTo>
                  <a:lnTo>
                    <a:pt x="21491" y="43094"/>
                  </a:lnTo>
                  <a:lnTo>
                    <a:pt x="7479" y="57506"/>
                  </a:lnTo>
                  <a:lnTo>
                    <a:pt x="0" y="82378"/>
                  </a:lnTo>
                  <a:lnTo>
                    <a:pt x="1225" y="106081"/>
                  </a:lnTo>
                  <a:lnTo>
                    <a:pt x="8896" y="124993"/>
                  </a:lnTo>
                  <a:lnTo>
                    <a:pt x="19263" y="138914"/>
                  </a:lnTo>
                  <a:lnTo>
                    <a:pt x="28574" y="147644"/>
                  </a:lnTo>
                  <a:lnTo>
                    <a:pt x="38607" y="155746"/>
                  </a:lnTo>
                  <a:lnTo>
                    <a:pt x="49542" y="152914"/>
                  </a:lnTo>
                  <a:lnTo>
                    <a:pt x="46240" y="150616"/>
                  </a:lnTo>
                  <a:lnTo>
                    <a:pt x="40703" y="145815"/>
                  </a:lnTo>
                  <a:lnTo>
                    <a:pt x="39077" y="136671"/>
                  </a:lnTo>
                  <a:lnTo>
                    <a:pt x="47320" y="131426"/>
                  </a:lnTo>
                  <a:lnTo>
                    <a:pt x="61778" y="131426"/>
                  </a:lnTo>
                  <a:lnTo>
                    <a:pt x="57730" y="116827"/>
                  </a:lnTo>
                  <a:lnTo>
                    <a:pt x="56089" y="104087"/>
                  </a:lnTo>
                  <a:lnTo>
                    <a:pt x="57163" y="93898"/>
                  </a:lnTo>
                  <a:lnTo>
                    <a:pt x="60934" y="85782"/>
                  </a:lnTo>
                  <a:lnTo>
                    <a:pt x="71540" y="83091"/>
                  </a:lnTo>
                  <a:lnTo>
                    <a:pt x="135662" y="83091"/>
                  </a:lnTo>
                  <a:lnTo>
                    <a:pt x="152673" y="71271"/>
                  </a:lnTo>
                  <a:lnTo>
                    <a:pt x="161555" y="42423"/>
                  </a:lnTo>
                  <a:lnTo>
                    <a:pt x="152323" y="15308"/>
                  </a:lnTo>
                  <a:lnTo>
                    <a:pt x="127491" y="0"/>
                  </a:lnTo>
                  <a:close/>
                </a:path>
                <a:path w="161925" h="156209">
                  <a:moveTo>
                    <a:pt x="61778" y="131426"/>
                  </a:moveTo>
                  <a:lnTo>
                    <a:pt x="47320" y="131426"/>
                  </a:lnTo>
                  <a:lnTo>
                    <a:pt x="53873" y="134893"/>
                  </a:lnTo>
                  <a:lnTo>
                    <a:pt x="66395" y="142526"/>
                  </a:lnTo>
                  <a:lnTo>
                    <a:pt x="63792" y="138220"/>
                  </a:lnTo>
                  <a:lnTo>
                    <a:pt x="62102" y="132594"/>
                  </a:lnTo>
                  <a:lnTo>
                    <a:pt x="61778" y="131426"/>
                  </a:lnTo>
                  <a:close/>
                </a:path>
                <a:path w="161925" h="156209">
                  <a:moveTo>
                    <a:pt x="135662" y="83091"/>
                  </a:moveTo>
                  <a:lnTo>
                    <a:pt x="71540" y="83091"/>
                  </a:lnTo>
                  <a:lnTo>
                    <a:pt x="84391" y="86393"/>
                  </a:lnTo>
                  <a:lnTo>
                    <a:pt x="101071" y="90888"/>
                  </a:lnTo>
                  <a:lnTo>
                    <a:pt x="123164" y="91776"/>
                  </a:lnTo>
                  <a:lnTo>
                    <a:pt x="135662" y="83091"/>
                  </a:lnTo>
                  <a:close/>
                </a:path>
              </a:pathLst>
            </a:custGeom>
            <a:solidFill>
              <a:srgbClr val="16144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3" name="object 6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CA86DD8-20A8-479C-841B-5C7571145C77}"/>
                </a:ext>
              </a:extLst>
            </p:cNvPr>
            <p:cNvSpPr/>
            <p:nvPr/>
          </p:nvSpPr>
          <p:spPr>
            <a:xfrm>
              <a:off x="3630234" y="2123649"/>
              <a:ext cx="2799080" cy="20955"/>
            </a:xfrm>
            <a:custGeom>
              <a:avLst/>
              <a:gdLst/>
              <a:ahLst/>
              <a:cxnLst/>
              <a:rect l="l" t="t" r="r" b="b"/>
              <a:pathLst>
                <a:path w="2799079" h="20955">
                  <a:moveTo>
                    <a:pt x="2794292" y="0"/>
                  </a:moveTo>
                  <a:lnTo>
                    <a:pt x="10248" y="0"/>
                  </a:lnTo>
                  <a:lnTo>
                    <a:pt x="4610" y="0"/>
                  </a:lnTo>
                  <a:lnTo>
                    <a:pt x="0" y="4610"/>
                  </a:lnTo>
                  <a:lnTo>
                    <a:pt x="0" y="15875"/>
                  </a:lnTo>
                  <a:lnTo>
                    <a:pt x="4610" y="20485"/>
                  </a:lnTo>
                  <a:lnTo>
                    <a:pt x="2794292" y="20485"/>
                  </a:lnTo>
                  <a:lnTo>
                    <a:pt x="2798889" y="15875"/>
                  </a:lnTo>
                  <a:lnTo>
                    <a:pt x="2798889" y="4610"/>
                  </a:lnTo>
                  <a:lnTo>
                    <a:pt x="2794292" y="0"/>
                  </a:lnTo>
                  <a:close/>
                </a:path>
              </a:pathLst>
            </a:custGeom>
            <a:solidFill>
              <a:srgbClr val="26336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4" name="object 6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F371113-D069-4AC6-B149-5E6041917AD6}"/>
                </a:ext>
              </a:extLst>
            </p:cNvPr>
            <p:cNvSpPr/>
            <p:nvPr/>
          </p:nvSpPr>
          <p:spPr>
            <a:xfrm>
              <a:off x="3965461" y="1943442"/>
              <a:ext cx="427990" cy="55244"/>
            </a:xfrm>
            <a:custGeom>
              <a:avLst/>
              <a:gdLst/>
              <a:ahLst/>
              <a:cxnLst/>
              <a:rect l="l" t="t" r="r" b="b"/>
              <a:pathLst>
                <a:path w="427989" h="55244">
                  <a:moveTo>
                    <a:pt x="38531" y="0"/>
                  </a:moveTo>
                  <a:lnTo>
                    <a:pt x="0" y="0"/>
                  </a:lnTo>
                  <a:lnTo>
                    <a:pt x="0" y="54838"/>
                  </a:lnTo>
                  <a:lnTo>
                    <a:pt x="38531" y="54838"/>
                  </a:lnTo>
                  <a:lnTo>
                    <a:pt x="38531" y="0"/>
                  </a:lnTo>
                  <a:close/>
                </a:path>
                <a:path w="427989" h="55244">
                  <a:moveTo>
                    <a:pt x="318617" y="0"/>
                  </a:moveTo>
                  <a:lnTo>
                    <a:pt x="121450" y="0"/>
                  </a:lnTo>
                  <a:lnTo>
                    <a:pt x="121450" y="54838"/>
                  </a:lnTo>
                  <a:lnTo>
                    <a:pt x="318617" y="54838"/>
                  </a:lnTo>
                  <a:lnTo>
                    <a:pt x="318617" y="0"/>
                  </a:lnTo>
                  <a:close/>
                </a:path>
                <a:path w="427989" h="55244">
                  <a:moveTo>
                    <a:pt x="427647" y="0"/>
                  </a:moveTo>
                  <a:lnTo>
                    <a:pt x="373456" y="0"/>
                  </a:lnTo>
                  <a:lnTo>
                    <a:pt x="373456" y="54838"/>
                  </a:lnTo>
                  <a:lnTo>
                    <a:pt x="427647" y="54838"/>
                  </a:lnTo>
                  <a:lnTo>
                    <a:pt x="427647"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5" name="object 6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ADDF2D9-313F-4466-B5DD-750B2EBDE65C}"/>
                </a:ext>
              </a:extLst>
            </p:cNvPr>
            <p:cNvSpPr/>
            <p:nvPr/>
          </p:nvSpPr>
          <p:spPr>
            <a:xfrm>
              <a:off x="4284078" y="1943443"/>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6" name="object 7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04B9380-BA04-402D-B605-ED9D7B4861AC}"/>
                </a:ext>
              </a:extLst>
            </p:cNvPr>
            <p:cNvSpPr/>
            <p:nvPr/>
          </p:nvSpPr>
          <p:spPr>
            <a:xfrm>
              <a:off x="4086911" y="1943443"/>
              <a:ext cx="197485" cy="55244"/>
            </a:xfrm>
            <a:custGeom>
              <a:avLst/>
              <a:gdLst/>
              <a:ahLst/>
              <a:cxnLst/>
              <a:rect l="l" t="t" r="r" b="b"/>
              <a:pathLst>
                <a:path w="197485" h="55244">
                  <a:moveTo>
                    <a:pt x="197167" y="0"/>
                  </a:moveTo>
                  <a:lnTo>
                    <a:pt x="0" y="0"/>
                  </a:lnTo>
                  <a:lnTo>
                    <a:pt x="0" y="54838"/>
                  </a:lnTo>
                  <a:lnTo>
                    <a:pt x="197167" y="54838"/>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7" name="object 7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592639F-002E-449D-8E8D-30FF9FFF5CDB}"/>
                </a:ext>
              </a:extLst>
            </p:cNvPr>
            <p:cNvSpPr/>
            <p:nvPr/>
          </p:nvSpPr>
          <p:spPr>
            <a:xfrm>
              <a:off x="4003992" y="1943443"/>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8" name="object 7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4D3990-B0BB-4803-B972-BCE804414177}"/>
                </a:ext>
              </a:extLst>
            </p:cNvPr>
            <p:cNvSpPr/>
            <p:nvPr/>
          </p:nvSpPr>
          <p:spPr>
            <a:xfrm>
              <a:off x="3985704" y="1998281"/>
              <a:ext cx="386715" cy="5715"/>
            </a:xfrm>
            <a:custGeom>
              <a:avLst/>
              <a:gdLst/>
              <a:ahLst/>
              <a:cxnLst/>
              <a:rect l="l" t="t" r="r" b="b"/>
              <a:pathLst>
                <a:path w="386714" h="5714">
                  <a:moveTo>
                    <a:pt x="386524" y="0"/>
                  </a:moveTo>
                  <a:lnTo>
                    <a:pt x="0" y="0"/>
                  </a:lnTo>
                  <a:lnTo>
                    <a:pt x="0" y="5232"/>
                  </a:lnTo>
                  <a:lnTo>
                    <a:pt x="386524" y="5232"/>
                  </a:lnTo>
                  <a:lnTo>
                    <a:pt x="38652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9" name="object 7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3447213-96FF-48AF-83AC-5CC2DFF64A5C}"/>
                </a:ext>
              </a:extLst>
            </p:cNvPr>
            <p:cNvSpPr/>
            <p:nvPr/>
          </p:nvSpPr>
          <p:spPr>
            <a:xfrm>
              <a:off x="4018102" y="2003513"/>
              <a:ext cx="427990" cy="55244"/>
            </a:xfrm>
            <a:custGeom>
              <a:avLst/>
              <a:gdLst/>
              <a:ahLst/>
              <a:cxnLst/>
              <a:rect l="l" t="t" r="r" b="b"/>
              <a:pathLst>
                <a:path w="427989" h="55244">
                  <a:moveTo>
                    <a:pt x="38531" y="0"/>
                  </a:moveTo>
                  <a:lnTo>
                    <a:pt x="0" y="0"/>
                  </a:lnTo>
                  <a:lnTo>
                    <a:pt x="0" y="54838"/>
                  </a:lnTo>
                  <a:lnTo>
                    <a:pt x="38531" y="54838"/>
                  </a:lnTo>
                  <a:lnTo>
                    <a:pt x="38531" y="0"/>
                  </a:lnTo>
                  <a:close/>
                </a:path>
                <a:path w="427989" h="55244">
                  <a:moveTo>
                    <a:pt x="318630" y="0"/>
                  </a:moveTo>
                  <a:lnTo>
                    <a:pt x="121450" y="0"/>
                  </a:lnTo>
                  <a:lnTo>
                    <a:pt x="121450" y="54838"/>
                  </a:lnTo>
                  <a:lnTo>
                    <a:pt x="318630" y="54838"/>
                  </a:lnTo>
                  <a:lnTo>
                    <a:pt x="318630" y="0"/>
                  </a:lnTo>
                  <a:close/>
                </a:path>
                <a:path w="427989" h="55244">
                  <a:moveTo>
                    <a:pt x="427647" y="0"/>
                  </a:moveTo>
                  <a:lnTo>
                    <a:pt x="373468" y="0"/>
                  </a:lnTo>
                  <a:lnTo>
                    <a:pt x="373468" y="54838"/>
                  </a:lnTo>
                  <a:lnTo>
                    <a:pt x="427647" y="54838"/>
                  </a:lnTo>
                  <a:lnTo>
                    <a:pt x="427647"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0" name="object 7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5DC35FC-2916-4D8D-B40D-F2FBD4280519}"/>
                </a:ext>
              </a:extLst>
            </p:cNvPr>
            <p:cNvSpPr/>
            <p:nvPr/>
          </p:nvSpPr>
          <p:spPr>
            <a:xfrm>
              <a:off x="4336732" y="2003514"/>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1" name="object 7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77B97C7-649E-4C5D-A041-9B9A9A502292}"/>
                </a:ext>
              </a:extLst>
            </p:cNvPr>
            <p:cNvSpPr/>
            <p:nvPr/>
          </p:nvSpPr>
          <p:spPr>
            <a:xfrm>
              <a:off x="4139552" y="2003514"/>
              <a:ext cx="197485" cy="55244"/>
            </a:xfrm>
            <a:custGeom>
              <a:avLst/>
              <a:gdLst/>
              <a:ahLst/>
              <a:cxnLst/>
              <a:rect l="l" t="t" r="r" b="b"/>
              <a:pathLst>
                <a:path w="197485" h="55244">
                  <a:moveTo>
                    <a:pt x="197167" y="0"/>
                  </a:moveTo>
                  <a:lnTo>
                    <a:pt x="0" y="0"/>
                  </a:lnTo>
                  <a:lnTo>
                    <a:pt x="0" y="54838"/>
                  </a:lnTo>
                  <a:lnTo>
                    <a:pt x="197167" y="54838"/>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2" name="object 7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088EA1-5D06-42AE-B8B0-D5CC44DCB4F6}"/>
                </a:ext>
              </a:extLst>
            </p:cNvPr>
            <p:cNvSpPr/>
            <p:nvPr/>
          </p:nvSpPr>
          <p:spPr>
            <a:xfrm>
              <a:off x="4056634" y="2003514"/>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3" name="object 7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E945934-2496-4A8D-A0D3-C7DDD82F5A09}"/>
                </a:ext>
              </a:extLst>
            </p:cNvPr>
            <p:cNvSpPr/>
            <p:nvPr/>
          </p:nvSpPr>
          <p:spPr>
            <a:xfrm>
              <a:off x="4038358" y="2058352"/>
              <a:ext cx="386715" cy="5715"/>
            </a:xfrm>
            <a:custGeom>
              <a:avLst/>
              <a:gdLst/>
              <a:ahLst/>
              <a:cxnLst/>
              <a:rect l="l" t="t" r="r" b="b"/>
              <a:pathLst>
                <a:path w="386714" h="5714">
                  <a:moveTo>
                    <a:pt x="386524" y="0"/>
                  </a:moveTo>
                  <a:lnTo>
                    <a:pt x="0" y="0"/>
                  </a:lnTo>
                  <a:lnTo>
                    <a:pt x="0" y="5232"/>
                  </a:lnTo>
                  <a:lnTo>
                    <a:pt x="386524" y="5232"/>
                  </a:lnTo>
                  <a:lnTo>
                    <a:pt x="38652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4" name="object 7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43E69D-13B3-4700-8FBC-433F44E55346}"/>
                </a:ext>
              </a:extLst>
            </p:cNvPr>
            <p:cNvSpPr/>
            <p:nvPr/>
          </p:nvSpPr>
          <p:spPr>
            <a:xfrm>
              <a:off x="3989870" y="2063572"/>
              <a:ext cx="318770" cy="55244"/>
            </a:xfrm>
            <a:custGeom>
              <a:avLst/>
              <a:gdLst/>
              <a:ahLst/>
              <a:cxnLst/>
              <a:rect l="l" t="t" r="r" b="b"/>
              <a:pathLst>
                <a:path w="318770" h="55244">
                  <a:moveTo>
                    <a:pt x="38519" y="0"/>
                  </a:moveTo>
                  <a:lnTo>
                    <a:pt x="0" y="0"/>
                  </a:lnTo>
                  <a:lnTo>
                    <a:pt x="0" y="54838"/>
                  </a:lnTo>
                  <a:lnTo>
                    <a:pt x="38519" y="54838"/>
                  </a:lnTo>
                  <a:lnTo>
                    <a:pt x="38519" y="0"/>
                  </a:lnTo>
                  <a:close/>
                </a:path>
                <a:path w="318770" h="55244">
                  <a:moveTo>
                    <a:pt x="318617" y="0"/>
                  </a:moveTo>
                  <a:lnTo>
                    <a:pt x="121437" y="0"/>
                  </a:lnTo>
                  <a:lnTo>
                    <a:pt x="121437" y="54838"/>
                  </a:lnTo>
                  <a:lnTo>
                    <a:pt x="318617" y="54838"/>
                  </a:lnTo>
                  <a:lnTo>
                    <a:pt x="318617"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5" name="object 7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3AD9761-FB0A-45FA-9DAA-AEDB9DF6278D}"/>
                </a:ext>
              </a:extLst>
            </p:cNvPr>
            <p:cNvSpPr/>
            <p:nvPr/>
          </p:nvSpPr>
          <p:spPr>
            <a:xfrm>
              <a:off x="4308487" y="2063572"/>
              <a:ext cx="10160" cy="55244"/>
            </a:xfrm>
            <a:custGeom>
              <a:avLst/>
              <a:gdLst/>
              <a:ahLst/>
              <a:cxnLst/>
              <a:rect l="l" t="t" r="r" b="b"/>
              <a:pathLst>
                <a:path w="10160" h="55244">
                  <a:moveTo>
                    <a:pt x="0" y="54838"/>
                  </a:moveTo>
                  <a:lnTo>
                    <a:pt x="10083" y="54838"/>
                  </a:lnTo>
                  <a:lnTo>
                    <a:pt x="10083" y="0"/>
                  </a:lnTo>
                  <a:lnTo>
                    <a:pt x="0" y="0"/>
                  </a:lnTo>
                  <a:lnTo>
                    <a:pt x="0" y="54838"/>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6" name="object 8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411B577-26F4-406D-93CC-BA61C4903770}"/>
                </a:ext>
              </a:extLst>
            </p:cNvPr>
            <p:cNvSpPr/>
            <p:nvPr/>
          </p:nvSpPr>
          <p:spPr>
            <a:xfrm>
              <a:off x="4111320" y="2063572"/>
              <a:ext cx="197485" cy="55244"/>
            </a:xfrm>
            <a:custGeom>
              <a:avLst/>
              <a:gdLst/>
              <a:ahLst/>
              <a:cxnLst/>
              <a:rect l="l" t="t" r="r" b="b"/>
              <a:pathLst>
                <a:path w="197485" h="55244">
                  <a:moveTo>
                    <a:pt x="197167" y="0"/>
                  </a:moveTo>
                  <a:lnTo>
                    <a:pt x="0" y="0"/>
                  </a:lnTo>
                  <a:lnTo>
                    <a:pt x="0" y="54838"/>
                  </a:lnTo>
                  <a:lnTo>
                    <a:pt x="197167" y="54838"/>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7" name="object 8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EE64F8B-C9F6-4BC0-8201-5C75AF0511B8}"/>
                </a:ext>
              </a:extLst>
            </p:cNvPr>
            <p:cNvSpPr/>
            <p:nvPr/>
          </p:nvSpPr>
          <p:spPr>
            <a:xfrm>
              <a:off x="4028389" y="2063572"/>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8" name="object 8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818E50-E4DD-4B71-8797-58248F8130C5}"/>
                </a:ext>
              </a:extLst>
            </p:cNvPr>
            <p:cNvSpPr/>
            <p:nvPr/>
          </p:nvSpPr>
          <p:spPr>
            <a:xfrm>
              <a:off x="4010114" y="2118423"/>
              <a:ext cx="386715" cy="5715"/>
            </a:xfrm>
            <a:custGeom>
              <a:avLst/>
              <a:gdLst/>
              <a:ahLst/>
              <a:cxnLst/>
              <a:rect l="l" t="t" r="r" b="b"/>
              <a:pathLst>
                <a:path w="386714" h="5714">
                  <a:moveTo>
                    <a:pt x="386524" y="0"/>
                  </a:moveTo>
                  <a:lnTo>
                    <a:pt x="0" y="0"/>
                  </a:lnTo>
                  <a:lnTo>
                    <a:pt x="0" y="5232"/>
                  </a:lnTo>
                  <a:lnTo>
                    <a:pt x="386524" y="5232"/>
                  </a:lnTo>
                  <a:lnTo>
                    <a:pt x="38652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9" name="object 8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6901075-B6D1-4464-9F7F-3362E8E653B6}"/>
                </a:ext>
              </a:extLst>
            </p:cNvPr>
            <p:cNvSpPr/>
            <p:nvPr/>
          </p:nvSpPr>
          <p:spPr>
            <a:xfrm>
              <a:off x="4318571" y="2063572"/>
              <a:ext cx="427990" cy="55244"/>
            </a:xfrm>
            <a:custGeom>
              <a:avLst/>
              <a:gdLst/>
              <a:ahLst/>
              <a:cxnLst/>
              <a:rect l="l" t="t" r="r" b="b"/>
              <a:pathLst>
                <a:path w="427989" h="55244">
                  <a:moveTo>
                    <a:pt x="38519" y="0"/>
                  </a:moveTo>
                  <a:lnTo>
                    <a:pt x="0" y="0"/>
                  </a:lnTo>
                  <a:lnTo>
                    <a:pt x="0" y="54838"/>
                  </a:lnTo>
                  <a:lnTo>
                    <a:pt x="38519" y="54838"/>
                  </a:lnTo>
                  <a:lnTo>
                    <a:pt x="38519" y="0"/>
                  </a:lnTo>
                  <a:close/>
                </a:path>
                <a:path w="427989" h="55244">
                  <a:moveTo>
                    <a:pt x="318617" y="0"/>
                  </a:moveTo>
                  <a:lnTo>
                    <a:pt x="121437" y="0"/>
                  </a:lnTo>
                  <a:lnTo>
                    <a:pt x="121437" y="54838"/>
                  </a:lnTo>
                  <a:lnTo>
                    <a:pt x="318617" y="54838"/>
                  </a:lnTo>
                  <a:lnTo>
                    <a:pt x="318617" y="0"/>
                  </a:lnTo>
                  <a:close/>
                </a:path>
                <a:path w="427989" h="55244">
                  <a:moveTo>
                    <a:pt x="427659" y="0"/>
                  </a:moveTo>
                  <a:lnTo>
                    <a:pt x="373456" y="0"/>
                  </a:lnTo>
                  <a:lnTo>
                    <a:pt x="373456" y="54838"/>
                  </a:lnTo>
                  <a:lnTo>
                    <a:pt x="427659" y="54838"/>
                  </a:lnTo>
                  <a:lnTo>
                    <a:pt x="427659"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0" name="object 8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BDB803A-F2F0-4428-AC1C-9AAA19585353}"/>
                </a:ext>
              </a:extLst>
            </p:cNvPr>
            <p:cNvSpPr/>
            <p:nvPr/>
          </p:nvSpPr>
          <p:spPr>
            <a:xfrm>
              <a:off x="4637189" y="2063572"/>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1" name="object 8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8BB3D4A-6DEA-4E77-A447-FC3AE222C99B}"/>
                </a:ext>
              </a:extLst>
            </p:cNvPr>
            <p:cNvSpPr/>
            <p:nvPr/>
          </p:nvSpPr>
          <p:spPr>
            <a:xfrm>
              <a:off x="4440021" y="2063572"/>
              <a:ext cx="197485" cy="55244"/>
            </a:xfrm>
            <a:custGeom>
              <a:avLst/>
              <a:gdLst/>
              <a:ahLst/>
              <a:cxnLst/>
              <a:rect l="l" t="t" r="r" b="b"/>
              <a:pathLst>
                <a:path w="197485" h="55244">
                  <a:moveTo>
                    <a:pt x="197167" y="0"/>
                  </a:moveTo>
                  <a:lnTo>
                    <a:pt x="0" y="0"/>
                  </a:lnTo>
                  <a:lnTo>
                    <a:pt x="0" y="54838"/>
                  </a:lnTo>
                  <a:lnTo>
                    <a:pt x="197167" y="54838"/>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2" name="object 8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93490C7-6990-4C6E-B381-D8EF4C7B413C}"/>
                </a:ext>
              </a:extLst>
            </p:cNvPr>
            <p:cNvSpPr/>
            <p:nvPr/>
          </p:nvSpPr>
          <p:spPr>
            <a:xfrm>
              <a:off x="4357090" y="2063572"/>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3" name="object 8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B56C9F3-8621-4518-ACCA-E9D98503FDF1}"/>
                </a:ext>
              </a:extLst>
            </p:cNvPr>
            <p:cNvSpPr/>
            <p:nvPr/>
          </p:nvSpPr>
          <p:spPr>
            <a:xfrm>
              <a:off x="4338815" y="2118411"/>
              <a:ext cx="386715" cy="5715"/>
            </a:xfrm>
            <a:custGeom>
              <a:avLst/>
              <a:gdLst/>
              <a:ahLst/>
              <a:cxnLst/>
              <a:rect l="l" t="t" r="r" b="b"/>
              <a:pathLst>
                <a:path w="386714" h="5714">
                  <a:moveTo>
                    <a:pt x="386524" y="0"/>
                  </a:moveTo>
                  <a:lnTo>
                    <a:pt x="0" y="0"/>
                  </a:lnTo>
                  <a:lnTo>
                    <a:pt x="0" y="5232"/>
                  </a:lnTo>
                  <a:lnTo>
                    <a:pt x="386524" y="5232"/>
                  </a:lnTo>
                  <a:lnTo>
                    <a:pt x="38652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4" name="object 8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6AB41A5-1F4F-4B94-BDEC-487765A7B182}"/>
                </a:ext>
              </a:extLst>
            </p:cNvPr>
            <p:cNvSpPr/>
            <p:nvPr/>
          </p:nvSpPr>
          <p:spPr>
            <a:xfrm>
              <a:off x="4466438" y="1038148"/>
              <a:ext cx="434975" cy="79375"/>
            </a:xfrm>
            <a:custGeom>
              <a:avLst/>
              <a:gdLst/>
              <a:ahLst/>
              <a:cxnLst/>
              <a:rect l="l" t="t" r="r" b="b"/>
              <a:pathLst>
                <a:path w="434975" h="79375">
                  <a:moveTo>
                    <a:pt x="323850" y="0"/>
                  </a:moveTo>
                  <a:lnTo>
                    <a:pt x="0" y="0"/>
                  </a:lnTo>
                  <a:lnTo>
                    <a:pt x="0" y="78994"/>
                  </a:lnTo>
                  <a:lnTo>
                    <a:pt x="323850" y="78994"/>
                  </a:lnTo>
                  <a:lnTo>
                    <a:pt x="323850" y="0"/>
                  </a:lnTo>
                  <a:close/>
                </a:path>
                <a:path w="434975" h="79375">
                  <a:moveTo>
                    <a:pt x="434682" y="0"/>
                  </a:moveTo>
                  <a:lnTo>
                    <a:pt x="379590" y="0"/>
                  </a:lnTo>
                  <a:lnTo>
                    <a:pt x="379590" y="78994"/>
                  </a:lnTo>
                  <a:lnTo>
                    <a:pt x="434682" y="78994"/>
                  </a:lnTo>
                  <a:lnTo>
                    <a:pt x="434682"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5" name="object 8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CDF020-C949-455D-BF2E-A8A69E98AD03}"/>
                </a:ext>
              </a:extLst>
            </p:cNvPr>
            <p:cNvSpPr/>
            <p:nvPr/>
          </p:nvSpPr>
          <p:spPr>
            <a:xfrm>
              <a:off x="4790287" y="1038148"/>
              <a:ext cx="55880" cy="79375"/>
            </a:xfrm>
            <a:custGeom>
              <a:avLst/>
              <a:gdLst/>
              <a:ahLst/>
              <a:cxnLst/>
              <a:rect l="l" t="t" r="r" b="b"/>
              <a:pathLst>
                <a:path w="55879" h="79375">
                  <a:moveTo>
                    <a:pt x="55740" y="0"/>
                  </a:moveTo>
                  <a:lnTo>
                    <a:pt x="0" y="0"/>
                  </a:lnTo>
                  <a:lnTo>
                    <a:pt x="0" y="78981"/>
                  </a:lnTo>
                  <a:lnTo>
                    <a:pt x="55740" y="78981"/>
                  </a:lnTo>
                  <a:lnTo>
                    <a:pt x="55740"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6" name="object 9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ABB31AE-DF2D-4DB4-9302-252E380F17CA}"/>
                </a:ext>
              </a:extLst>
            </p:cNvPr>
            <p:cNvSpPr/>
            <p:nvPr/>
          </p:nvSpPr>
          <p:spPr>
            <a:xfrm>
              <a:off x="4589869" y="1038148"/>
              <a:ext cx="200660" cy="79375"/>
            </a:xfrm>
            <a:custGeom>
              <a:avLst/>
              <a:gdLst/>
              <a:ahLst/>
              <a:cxnLst/>
              <a:rect l="l" t="t" r="r" b="b"/>
              <a:pathLst>
                <a:path w="200660" h="79375">
                  <a:moveTo>
                    <a:pt x="200418" y="0"/>
                  </a:moveTo>
                  <a:lnTo>
                    <a:pt x="0" y="0"/>
                  </a:lnTo>
                  <a:lnTo>
                    <a:pt x="0" y="78981"/>
                  </a:lnTo>
                  <a:lnTo>
                    <a:pt x="200418" y="78981"/>
                  </a:lnTo>
                  <a:lnTo>
                    <a:pt x="200418"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7" name="object 9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D58C81F-6604-48DC-91A3-B1DAB6727BA5}"/>
                </a:ext>
              </a:extLst>
            </p:cNvPr>
            <p:cNvSpPr/>
            <p:nvPr/>
          </p:nvSpPr>
          <p:spPr>
            <a:xfrm>
              <a:off x="4487011" y="1117130"/>
              <a:ext cx="393065" cy="7620"/>
            </a:xfrm>
            <a:custGeom>
              <a:avLst/>
              <a:gdLst/>
              <a:ahLst/>
              <a:cxnLst/>
              <a:rect l="l" t="t" r="r" b="b"/>
              <a:pathLst>
                <a:path w="393064" h="7619">
                  <a:moveTo>
                    <a:pt x="392874" y="0"/>
                  </a:moveTo>
                  <a:lnTo>
                    <a:pt x="0" y="0"/>
                  </a:lnTo>
                  <a:lnTo>
                    <a:pt x="0" y="7518"/>
                  </a:lnTo>
                  <a:lnTo>
                    <a:pt x="392874" y="7518"/>
                  </a:lnTo>
                  <a:lnTo>
                    <a:pt x="39287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8" name="object 9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26B4D4A-C14C-499D-99B0-4517BABD306F}"/>
                </a:ext>
              </a:extLst>
            </p:cNvPr>
            <p:cNvSpPr/>
            <p:nvPr/>
          </p:nvSpPr>
          <p:spPr>
            <a:xfrm>
              <a:off x="5425275" y="1733308"/>
              <a:ext cx="545465" cy="390525"/>
            </a:xfrm>
            <a:custGeom>
              <a:avLst/>
              <a:gdLst/>
              <a:ahLst/>
              <a:cxnLst/>
              <a:rect l="l" t="t" r="r" b="b"/>
              <a:pathLst>
                <a:path w="545464" h="390525">
                  <a:moveTo>
                    <a:pt x="545134" y="380949"/>
                  </a:moveTo>
                  <a:lnTo>
                    <a:pt x="499084" y="380949"/>
                  </a:lnTo>
                  <a:lnTo>
                    <a:pt x="499084" y="0"/>
                  </a:lnTo>
                  <a:lnTo>
                    <a:pt x="472211" y="0"/>
                  </a:lnTo>
                  <a:lnTo>
                    <a:pt x="472211" y="380949"/>
                  </a:lnTo>
                  <a:lnTo>
                    <a:pt x="78955" y="380949"/>
                  </a:lnTo>
                  <a:lnTo>
                    <a:pt x="78955" y="0"/>
                  </a:lnTo>
                  <a:lnTo>
                    <a:pt x="52082" y="0"/>
                  </a:lnTo>
                  <a:lnTo>
                    <a:pt x="52082" y="380949"/>
                  </a:lnTo>
                  <a:lnTo>
                    <a:pt x="0" y="380949"/>
                  </a:lnTo>
                  <a:lnTo>
                    <a:pt x="0" y="385102"/>
                  </a:lnTo>
                  <a:lnTo>
                    <a:pt x="0" y="390334"/>
                  </a:lnTo>
                  <a:lnTo>
                    <a:pt x="545134" y="390334"/>
                  </a:lnTo>
                  <a:lnTo>
                    <a:pt x="545134" y="385102"/>
                  </a:lnTo>
                  <a:lnTo>
                    <a:pt x="545134" y="380949"/>
                  </a:lnTo>
                  <a:close/>
                </a:path>
              </a:pathLst>
            </a:custGeom>
            <a:solidFill>
              <a:srgbClr val="26336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9" name="object 9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C80433D-CC9D-4B0B-9289-BB8EF94131D5}"/>
                </a:ext>
              </a:extLst>
            </p:cNvPr>
            <p:cNvSpPr/>
            <p:nvPr/>
          </p:nvSpPr>
          <p:spPr>
            <a:xfrm>
              <a:off x="3965461" y="1763229"/>
              <a:ext cx="427990" cy="55244"/>
            </a:xfrm>
            <a:custGeom>
              <a:avLst/>
              <a:gdLst/>
              <a:ahLst/>
              <a:cxnLst/>
              <a:rect l="l" t="t" r="r" b="b"/>
              <a:pathLst>
                <a:path w="427989" h="55244">
                  <a:moveTo>
                    <a:pt x="38531" y="0"/>
                  </a:moveTo>
                  <a:lnTo>
                    <a:pt x="0" y="0"/>
                  </a:lnTo>
                  <a:lnTo>
                    <a:pt x="0" y="54838"/>
                  </a:lnTo>
                  <a:lnTo>
                    <a:pt x="38531" y="54838"/>
                  </a:lnTo>
                  <a:lnTo>
                    <a:pt x="38531" y="0"/>
                  </a:lnTo>
                  <a:close/>
                </a:path>
                <a:path w="427989" h="55244">
                  <a:moveTo>
                    <a:pt x="318617" y="0"/>
                  </a:moveTo>
                  <a:lnTo>
                    <a:pt x="121450" y="0"/>
                  </a:lnTo>
                  <a:lnTo>
                    <a:pt x="121450" y="54838"/>
                  </a:lnTo>
                  <a:lnTo>
                    <a:pt x="318617" y="54838"/>
                  </a:lnTo>
                  <a:lnTo>
                    <a:pt x="318617" y="0"/>
                  </a:lnTo>
                  <a:close/>
                </a:path>
                <a:path w="427989" h="55244">
                  <a:moveTo>
                    <a:pt x="427647" y="0"/>
                  </a:moveTo>
                  <a:lnTo>
                    <a:pt x="373456" y="0"/>
                  </a:lnTo>
                  <a:lnTo>
                    <a:pt x="373456" y="54838"/>
                  </a:lnTo>
                  <a:lnTo>
                    <a:pt x="427647" y="54838"/>
                  </a:lnTo>
                  <a:lnTo>
                    <a:pt x="427647"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0" name="object 9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A7A83EF-66EB-4C00-B6EB-A0F04003088F}"/>
                </a:ext>
              </a:extLst>
            </p:cNvPr>
            <p:cNvSpPr/>
            <p:nvPr/>
          </p:nvSpPr>
          <p:spPr>
            <a:xfrm>
              <a:off x="4284078" y="1763230"/>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1" name="object 9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9973FAE-8AED-4CD3-AC5F-294725A3F492}"/>
                </a:ext>
              </a:extLst>
            </p:cNvPr>
            <p:cNvSpPr/>
            <p:nvPr/>
          </p:nvSpPr>
          <p:spPr>
            <a:xfrm>
              <a:off x="4086911" y="1763230"/>
              <a:ext cx="197485" cy="55244"/>
            </a:xfrm>
            <a:custGeom>
              <a:avLst/>
              <a:gdLst/>
              <a:ahLst/>
              <a:cxnLst/>
              <a:rect l="l" t="t" r="r" b="b"/>
              <a:pathLst>
                <a:path w="197485" h="55244">
                  <a:moveTo>
                    <a:pt x="197167" y="0"/>
                  </a:moveTo>
                  <a:lnTo>
                    <a:pt x="0" y="0"/>
                  </a:lnTo>
                  <a:lnTo>
                    <a:pt x="0" y="54838"/>
                  </a:lnTo>
                  <a:lnTo>
                    <a:pt x="197167" y="54838"/>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2" name="object 9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2A45B75-A48E-42B1-AA0E-19E6AAC4CC22}"/>
                </a:ext>
              </a:extLst>
            </p:cNvPr>
            <p:cNvSpPr/>
            <p:nvPr/>
          </p:nvSpPr>
          <p:spPr>
            <a:xfrm>
              <a:off x="4003992" y="1763230"/>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3" name="object 9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8EBEDBC-7C89-49DD-864E-986CBEBFF8D2}"/>
                </a:ext>
              </a:extLst>
            </p:cNvPr>
            <p:cNvSpPr/>
            <p:nvPr/>
          </p:nvSpPr>
          <p:spPr>
            <a:xfrm>
              <a:off x="3985704" y="1818068"/>
              <a:ext cx="386715" cy="5715"/>
            </a:xfrm>
            <a:custGeom>
              <a:avLst/>
              <a:gdLst/>
              <a:ahLst/>
              <a:cxnLst/>
              <a:rect l="l" t="t" r="r" b="b"/>
              <a:pathLst>
                <a:path w="386714" h="5714">
                  <a:moveTo>
                    <a:pt x="386524" y="0"/>
                  </a:moveTo>
                  <a:lnTo>
                    <a:pt x="0" y="0"/>
                  </a:lnTo>
                  <a:lnTo>
                    <a:pt x="0" y="5219"/>
                  </a:lnTo>
                  <a:lnTo>
                    <a:pt x="386524" y="5219"/>
                  </a:lnTo>
                  <a:lnTo>
                    <a:pt x="38652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4" name="object 9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198D21D-50E9-417D-85C0-7D86D642FC1F}"/>
                </a:ext>
              </a:extLst>
            </p:cNvPr>
            <p:cNvSpPr/>
            <p:nvPr/>
          </p:nvSpPr>
          <p:spPr>
            <a:xfrm>
              <a:off x="4018102" y="1823300"/>
              <a:ext cx="427990" cy="55244"/>
            </a:xfrm>
            <a:custGeom>
              <a:avLst/>
              <a:gdLst/>
              <a:ahLst/>
              <a:cxnLst/>
              <a:rect l="l" t="t" r="r" b="b"/>
              <a:pathLst>
                <a:path w="427989" h="55244">
                  <a:moveTo>
                    <a:pt x="38531" y="0"/>
                  </a:moveTo>
                  <a:lnTo>
                    <a:pt x="0" y="0"/>
                  </a:lnTo>
                  <a:lnTo>
                    <a:pt x="0" y="54851"/>
                  </a:lnTo>
                  <a:lnTo>
                    <a:pt x="38531" y="54851"/>
                  </a:lnTo>
                  <a:lnTo>
                    <a:pt x="38531" y="0"/>
                  </a:lnTo>
                  <a:close/>
                </a:path>
                <a:path w="427989" h="55244">
                  <a:moveTo>
                    <a:pt x="318630" y="0"/>
                  </a:moveTo>
                  <a:lnTo>
                    <a:pt x="121450" y="0"/>
                  </a:lnTo>
                  <a:lnTo>
                    <a:pt x="121450" y="54851"/>
                  </a:lnTo>
                  <a:lnTo>
                    <a:pt x="318630" y="54851"/>
                  </a:lnTo>
                  <a:lnTo>
                    <a:pt x="318630" y="0"/>
                  </a:lnTo>
                  <a:close/>
                </a:path>
                <a:path w="427989" h="55244">
                  <a:moveTo>
                    <a:pt x="427647" y="0"/>
                  </a:moveTo>
                  <a:lnTo>
                    <a:pt x="373468" y="0"/>
                  </a:lnTo>
                  <a:lnTo>
                    <a:pt x="373468" y="54851"/>
                  </a:lnTo>
                  <a:lnTo>
                    <a:pt x="427647" y="54851"/>
                  </a:lnTo>
                  <a:lnTo>
                    <a:pt x="427647"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5" name="object 9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A0D0C45-8E5A-461D-AAD3-C59CF8D9A866}"/>
                </a:ext>
              </a:extLst>
            </p:cNvPr>
            <p:cNvSpPr/>
            <p:nvPr/>
          </p:nvSpPr>
          <p:spPr>
            <a:xfrm>
              <a:off x="4336732" y="1823301"/>
              <a:ext cx="55244" cy="55244"/>
            </a:xfrm>
            <a:custGeom>
              <a:avLst/>
              <a:gdLst/>
              <a:ahLst/>
              <a:cxnLst/>
              <a:rect l="l" t="t" r="r" b="b"/>
              <a:pathLst>
                <a:path w="55244" h="55244">
                  <a:moveTo>
                    <a:pt x="54838" y="0"/>
                  </a:moveTo>
                  <a:lnTo>
                    <a:pt x="0" y="0"/>
                  </a:lnTo>
                  <a:lnTo>
                    <a:pt x="0" y="54851"/>
                  </a:lnTo>
                  <a:lnTo>
                    <a:pt x="54838" y="54851"/>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6" name="object 10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10A2F5A-133A-4404-9CFE-5811F919287F}"/>
                </a:ext>
              </a:extLst>
            </p:cNvPr>
            <p:cNvSpPr/>
            <p:nvPr/>
          </p:nvSpPr>
          <p:spPr>
            <a:xfrm>
              <a:off x="4139552" y="1823301"/>
              <a:ext cx="197485" cy="55244"/>
            </a:xfrm>
            <a:custGeom>
              <a:avLst/>
              <a:gdLst/>
              <a:ahLst/>
              <a:cxnLst/>
              <a:rect l="l" t="t" r="r" b="b"/>
              <a:pathLst>
                <a:path w="197485" h="55244">
                  <a:moveTo>
                    <a:pt x="197167" y="0"/>
                  </a:moveTo>
                  <a:lnTo>
                    <a:pt x="0" y="0"/>
                  </a:lnTo>
                  <a:lnTo>
                    <a:pt x="0" y="54851"/>
                  </a:lnTo>
                  <a:lnTo>
                    <a:pt x="197167" y="54851"/>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7" name="object 10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745EED-74E5-479D-BF2B-C30C1F2DF150}"/>
                </a:ext>
              </a:extLst>
            </p:cNvPr>
            <p:cNvSpPr/>
            <p:nvPr/>
          </p:nvSpPr>
          <p:spPr>
            <a:xfrm>
              <a:off x="4056634" y="1823301"/>
              <a:ext cx="83185" cy="55244"/>
            </a:xfrm>
            <a:custGeom>
              <a:avLst/>
              <a:gdLst/>
              <a:ahLst/>
              <a:cxnLst/>
              <a:rect l="l" t="t" r="r" b="b"/>
              <a:pathLst>
                <a:path w="83185" h="55244">
                  <a:moveTo>
                    <a:pt x="82918" y="0"/>
                  </a:moveTo>
                  <a:lnTo>
                    <a:pt x="0" y="0"/>
                  </a:lnTo>
                  <a:lnTo>
                    <a:pt x="0" y="54851"/>
                  </a:lnTo>
                  <a:lnTo>
                    <a:pt x="82918" y="54851"/>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8" name="object 10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9B7DE44-BAD6-43BB-9311-C485AC14C3F4}"/>
                </a:ext>
              </a:extLst>
            </p:cNvPr>
            <p:cNvSpPr/>
            <p:nvPr/>
          </p:nvSpPr>
          <p:spPr>
            <a:xfrm>
              <a:off x="4038358" y="1878139"/>
              <a:ext cx="386715" cy="5715"/>
            </a:xfrm>
            <a:custGeom>
              <a:avLst/>
              <a:gdLst/>
              <a:ahLst/>
              <a:cxnLst/>
              <a:rect l="l" t="t" r="r" b="b"/>
              <a:pathLst>
                <a:path w="386714" h="5714">
                  <a:moveTo>
                    <a:pt x="386524" y="0"/>
                  </a:moveTo>
                  <a:lnTo>
                    <a:pt x="0" y="0"/>
                  </a:lnTo>
                  <a:lnTo>
                    <a:pt x="0" y="5219"/>
                  </a:lnTo>
                  <a:lnTo>
                    <a:pt x="386524" y="5219"/>
                  </a:lnTo>
                  <a:lnTo>
                    <a:pt x="38652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9" name="object 10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CD9284-4221-4A3D-A970-786C17CC311A}"/>
                </a:ext>
              </a:extLst>
            </p:cNvPr>
            <p:cNvSpPr/>
            <p:nvPr/>
          </p:nvSpPr>
          <p:spPr>
            <a:xfrm>
              <a:off x="3989870" y="1883371"/>
              <a:ext cx="427990" cy="55244"/>
            </a:xfrm>
            <a:custGeom>
              <a:avLst/>
              <a:gdLst/>
              <a:ahLst/>
              <a:cxnLst/>
              <a:rect l="l" t="t" r="r" b="b"/>
              <a:pathLst>
                <a:path w="427989" h="55244">
                  <a:moveTo>
                    <a:pt x="38519" y="0"/>
                  </a:moveTo>
                  <a:lnTo>
                    <a:pt x="0" y="0"/>
                  </a:lnTo>
                  <a:lnTo>
                    <a:pt x="0" y="54838"/>
                  </a:lnTo>
                  <a:lnTo>
                    <a:pt x="38519" y="54838"/>
                  </a:lnTo>
                  <a:lnTo>
                    <a:pt x="38519" y="0"/>
                  </a:lnTo>
                  <a:close/>
                </a:path>
                <a:path w="427989" h="55244">
                  <a:moveTo>
                    <a:pt x="318617" y="0"/>
                  </a:moveTo>
                  <a:lnTo>
                    <a:pt x="121437" y="0"/>
                  </a:lnTo>
                  <a:lnTo>
                    <a:pt x="121437" y="54838"/>
                  </a:lnTo>
                  <a:lnTo>
                    <a:pt x="318617" y="54838"/>
                  </a:lnTo>
                  <a:lnTo>
                    <a:pt x="318617" y="0"/>
                  </a:lnTo>
                  <a:close/>
                </a:path>
                <a:path w="427989" h="55244">
                  <a:moveTo>
                    <a:pt x="427659" y="0"/>
                  </a:moveTo>
                  <a:lnTo>
                    <a:pt x="373456" y="0"/>
                  </a:lnTo>
                  <a:lnTo>
                    <a:pt x="373456" y="54838"/>
                  </a:lnTo>
                  <a:lnTo>
                    <a:pt x="427659" y="54838"/>
                  </a:lnTo>
                  <a:lnTo>
                    <a:pt x="427659"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0" name="object 10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6930029-819C-4C62-85FB-73C87F208B14}"/>
                </a:ext>
              </a:extLst>
            </p:cNvPr>
            <p:cNvSpPr/>
            <p:nvPr/>
          </p:nvSpPr>
          <p:spPr>
            <a:xfrm>
              <a:off x="4308487" y="1883372"/>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1" name="object 10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33DAF5E-23C8-491D-8EEF-08F99F576451}"/>
                </a:ext>
              </a:extLst>
            </p:cNvPr>
            <p:cNvSpPr/>
            <p:nvPr/>
          </p:nvSpPr>
          <p:spPr>
            <a:xfrm>
              <a:off x="4111320" y="1883372"/>
              <a:ext cx="197485" cy="55244"/>
            </a:xfrm>
            <a:custGeom>
              <a:avLst/>
              <a:gdLst/>
              <a:ahLst/>
              <a:cxnLst/>
              <a:rect l="l" t="t" r="r" b="b"/>
              <a:pathLst>
                <a:path w="197485" h="55244">
                  <a:moveTo>
                    <a:pt x="197167" y="0"/>
                  </a:moveTo>
                  <a:lnTo>
                    <a:pt x="0" y="0"/>
                  </a:lnTo>
                  <a:lnTo>
                    <a:pt x="0" y="54838"/>
                  </a:lnTo>
                  <a:lnTo>
                    <a:pt x="197167" y="54838"/>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2" name="object 10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FAE7281-7AD4-4AB1-ACE4-4EF5B5696B49}"/>
                </a:ext>
              </a:extLst>
            </p:cNvPr>
            <p:cNvSpPr/>
            <p:nvPr/>
          </p:nvSpPr>
          <p:spPr>
            <a:xfrm>
              <a:off x="4028389" y="1883372"/>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3" name="object 10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42928D0-9DE9-4593-AB3B-0EF0E62B6E08}"/>
                </a:ext>
              </a:extLst>
            </p:cNvPr>
            <p:cNvSpPr/>
            <p:nvPr/>
          </p:nvSpPr>
          <p:spPr>
            <a:xfrm>
              <a:off x="4010114" y="1938210"/>
              <a:ext cx="386715" cy="5715"/>
            </a:xfrm>
            <a:custGeom>
              <a:avLst/>
              <a:gdLst/>
              <a:ahLst/>
              <a:cxnLst/>
              <a:rect l="l" t="t" r="r" b="b"/>
              <a:pathLst>
                <a:path w="386714" h="5714">
                  <a:moveTo>
                    <a:pt x="386524" y="0"/>
                  </a:moveTo>
                  <a:lnTo>
                    <a:pt x="0" y="0"/>
                  </a:lnTo>
                  <a:lnTo>
                    <a:pt x="0" y="5232"/>
                  </a:lnTo>
                  <a:lnTo>
                    <a:pt x="386524" y="5232"/>
                  </a:lnTo>
                  <a:lnTo>
                    <a:pt x="38652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4" name="object 10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62EDC49-2993-4231-9F72-1CC1086F023D}"/>
                </a:ext>
              </a:extLst>
            </p:cNvPr>
            <p:cNvSpPr/>
            <p:nvPr/>
          </p:nvSpPr>
          <p:spPr>
            <a:xfrm>
              <a:off x="6001931" y="1781769"/>
              <a:ext cx="344805" cy="344805"/>
            </a:xfrm>
            <a:custGeom>
              <a:avLst/>
              <a:gdLst/>
              <a:ahLst/>
              <a:cxnLst/>
              <a:rect l="l" t="t" r="r" b="b"/>
              <a:pathLst>
                <a:path w="344804" h="344805">
                  <a:moveTo>
                    <a:pt x="190018" y="0"/>
                  </a:moveTo>
                  <a:lnTo>
                    <a:pt x="143581" y="1557"/>
                  </a:lnTo>
                  <a:lnTo>
                    <a:pt x="99195" y="15317"/>
                  </a:lnTo>
                  <a:lnTo>
                    <a:pt x="61291" y="39419"/>
                  </a:lnTo>
                  <a:lnTo>
                    <a:pt x="31221" y="71959"/>
                  </a:lnTo>
                  <a:lnTo>
                    <a:pt x="10339" y="111035"/>
                  </a:lnTo>
                  <a:lnTo>
                    <a:pt x="0" y="154746"/>
                  </a:lnTo>
                  <a:lnTo>
                    <a:pt x="1557" y="201188"/>
                  </a:lnTo>
                  <a:lnTo>
                    <a:pt x="15313" y="245573"/>
                  </a:lnTo>
                  <a:lnTo>
                    <a:pt x="39413" y="283478"/>
                  </a:lnTo>
                  <a:lnTo>
                    <a:pt x="71954" y="313548"/>
                  </a:lnTo>
                  <a:lnTo>
                    <a:pt x="111032" y="334430"/>
                  </a:lnTo>
                  <a:lnTo>
                    <a:pt x="154745" y="344769"/>
                  </a:lnTo>
                  <a:lnTo>
                    <a:pt x="201188" y="343212"/>
                  </a:lnTo>
                  <a:lnTo>
                    <a:pt x="245572" y="329455"/>
                  </a:lnTo>
                  <a:lnTo>
                    <a:pt x="283475" y="305355"/>
                  </a:lnTo>
                  <a:lnTo>
                    <a:pt x="313543" y="272814"/>
                  </a:lnTo>
                  <a:lnTo>
                    <a:pt x="334424" y="233736"/>
                  </a:lnTo>
                  <a:lnTo>
                    <a:pt x="344765" y="190024"/>
                  </a:lnTo>
                  <a:lnTo>
                    <a:pt x="343212" y="143581"/>
                  </a:lnTo>
                  <a:lnTo>
                    <a:pt x="329450" y="99195"/>
                  </a:lnTo>
                  <a:lnTo>
                    <a:pt x="305347" y="61291"/>
                  </a:lnTo>
                  <a:lnTo>
                    <a:pt x="272805" y="31221"/>
                  </a:lnTo>
                  <a:lnTo>
                    <a:pt x="233728" y="10339"/>
                  </a:lnTo>
                  <a:lnTo>
                    <a:pt x="190018" y="0"/>
                  </a:lnTo>
                  <a:close/>
                </a:path>
              </a:pathLst>
            </a:custGeom>
            <a:solidFill>
              <a:srgbClr val="E2872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5" name="object 10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C813A71-25E3-4F17-93E7-818D1C7F4E00}"/>
                </a:ext>
              </a:extLst>
            </p:cNvPr>
            <p:cNvSpPr/>
            <p:nvPr/>
          </p:nvSpPr>
          <p:spPr>
            <a:xfrm>
              <a:off x="5989764" y="1771369"/>
              <a:ext cx="344805" cy="344805"/>
            </a:xfrm>
            <a:custGeom>
              <a:avLst/>
              <a:gdLst/>
              <a:ahLst/>
              <a:cxnLst/>
              <a:rect l="l" t="t" r="r" b="b"/>
              <a:pathLst>
                <a:path w="344804" h="344805">
                  <a:moveTo>
                    <a:pt x="190018" y="0"/>
                  </a:moveTo>
                  <a:lnTo>
                    <a:pt x="143581" y="1557"/>
                  </a:lnTo>
                  <a:lnTo>
                    <a:pt x="99195" y="15313"/>
                  </a:lnTo>
                  <a:lnTo>
                    <a:pt x="61291" y="39413"/>
                  </a:lnTo>
                  <a:lnTo>
                    <a:pt x="31221" y="71954"/>
                  </a:lnTo>
                  <a:lnTo>
                    <a:pt x="10339" y="111032"/>
                  </a:lnTo>
                  <a:lnTo>
                    <a:pt x="0" y="154745"/>
                  </a:lnTo>
                  <a:lnTo>
                    <a:pt x="1557" y="201188"/>
                  </a:lnTo>
                  <a:lnTo>
                    <a:pt x="15317" y="245573"/>
                  </a:lnTo>
                  <a:lnTo>
                    <a:pt x="39419" y="283478"/>
                  </a:lnTo>
                  <a:lnTo>
                    <a:pt x="71959" y="313548"/>
                  </a:lnTo>
                  <a:lnTo>
                    <a:pt x="111035" y="334430"/>
                  </a:lnTo>
                  <a:lnTo>
                    <a:pt x="154746" y="344769"/>
                  </a:lnTo>
                  <a:lnTo>
                    <a:pt x="201188" y="343212"/>
                  </a:lnTo>
                  <a:lnTo>
                    <a:pt x="245568" y="329451"/>
                  </a:lnTo>
                  <a:lnTo>
                    <a:pt x="283469" y="305349"/>
                  </a:lnTo>
                  <a:lnTo>
                    <a:pt x="313538" y="272809"/>
                  </a:lnTo>
                  <a:lnTo>
                    <a:pt x="334421" y="233733"/>
                  </a:lnTo>
                  <a:lnTo>
                    <a:pt x="344764" y="190023"/>
                  </a:lnTo>
                  <a:lnTo>
                    <a:pt x="343212" y="143581"/>
                  </a:lnTo>
                  <a:lnTo>
                    <a:pt x="329450" y="99195"/>
                  </a:lnTo>
                  <a:lnTo>
                    <a:pt x="305347" y="61291"/>
                  </a:lnTo>
                  <a:lnTo>
                    <a:pt x="272805" y="31221"/>
                  </a:lnTo>
                  <a:lnTo>
                    <a:pt x="233728" y="10339"/>
                  </a:lnTo>
                  <a:lnTo>
                    <a:pt x="190018" y="0"/>
                  </a:lnTo>
                  <a:close/>
                </a:path>
              </a:pathLst>
            </a:custGeom>
            <a:solidFill>
              <a:srgbClr val="FFEE9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6" name="object 11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8742EAF-1A1C-43C8-BB19-B81336DB327B}"/>
                </a:ext>
              </a:extLst>
            </p:cNvPr>
            <p:cNvSpPr/>
            <p:nvPr/>
          </p:nvSpPr>
          <p:spPr>
            <a:xfrm>
              <a:off x="5996145" y="1776175"/>
              <a:ext cx="344805" cy="344805"/>
            </a:xfrm>
            <a:custGeom>
              <a:avLst/>
              <a:gdLst/>
              <a:ahLst/>
              <a:cxnLst/>
              <a:rect l="l" t="t" r="r" b="b"/>
              <a:pathLst>
                <a:path w="344804" h="344805">
                  <a:moveTo>
                    <a:pt x="190026" y="0"/>
                  </a:moveTo>
                  <a:lnTo>
                    <a:pt x="143588" y="1557"/>
                  </a:lnTo>
                  <a:lnTo>
                    <a:pt x="99203" y="15313"/>
                  </a:lnTo>
                  <a:lnTo>
                    <a:pt x="61298" y="39413"/>
                  </a:lnTo>
                  <a:lnTo>
                    <a:pt x="31226" y="71954"/>
                  </a:lnTo>
                  <a:lnTo>
                    <a:pt x="10342" y="111032"/>
                  </a:lnTo>
                  <a:lnTo>
                    <a:pt x="0" y="154745"/>
                  </a:lnTo>
                  <a:lnTo>
                    <a:pt x="1551" y="201188"/>
                  </a:lnTo>
                  <a:lnTo>
                    <a:pt x="15313" y="245573"/>
                  </a:lnTo>
                  <a:lnTo>
                    <a:pt x="39417" y="283478"/>
                  </a:lnTo>
                  <a:lnTo>
                    <a:pt x="71960" y="313548"/>
                  </a:lnTo>
                  <a:lnTo>
                    <a:pt x="111039" y="334430"/>
                  </a:lnTo>
                  <a:lnTo>
                    <a:pt x="154752" y="344769"/>
                  </a:lnTo>
                  <a:lnTo>
                    <a:pt x="201195" y="343212"/>
                  </a:lnTo>
                  <a:lnTo>
                    <a:pt x="245575" y="329451"/>
                  </a:lnTo>
                  <a:lnTo>
                    <a:pt x="283476" y="305349"/>
                  </a:lnTo>
                  <a:lnTo>
                    <a:pt x="313544" y="272809"/>
                  </a:lnTo>
                  <a:lnTo>
                    <a:pt x="334425" y="233733"/>
                  </a:lnTo>
                  <a:lnTo>
                    <a:pt x="344764" y="190023"/>
                  </a:lnTo>
                  <a:lnTo>
                    <a:pt x="343207" y="143581"/>
                  </a:lnTo>
                  <a:lnTo>
                    <a:pt x="329450" y="99195"/>
                  </a:lnTo>
                  <a:lnTo>
                    <a:pt x="305350" y="61291"/>
                  </a:lnTo>
                  <a:lnTo>
                    <a:pt x="272810" y="31221"/>
                  </a:lnTo>
                  <a:lnTo>
                    <a:pt x="233734" y="10339"/>
                  </a:lnTo>
                  <a:lnTo>
                    <a:pt x="190026" y="0"/>
                  </a:lnTo>
                  <a:close/>
                </a:path>
              </a:pathLst>
            </a:custGeom>
            <a:solidFill>
              <a:srgbClr val="F9CB1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7" name="object 11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B710020-1F3C-4AC2-A631-B34F986D4106}"/>
                </a:ext>
              </a:extLst>
            </p:cNvPr>
            <p:cNvSpPr/>
            <p:nvPr/>
          </p:nvSpPr>
          <p:spPr>
            <a:xfrm>
              <a:off x="5997468" y="1918270"/>
              <a:ext cx="343535" cy="203200"/>
            </a:xfrm>
            <a:custGeom>
              <a:avLst/>
              <a:gdLst/>
              <a:ahLst/>
              <a:cxnLst/>
              <a:rect l="l" t="t" r="r" b="b"/>
              <a:pathLst>
                <a:path w="343535" h="203200">
                  <a:moveTo>
                    <a:pt x="341629" y="0"/>
                  </a:moveTo>
                  <a:lnTo>
                    <a:pt x="0" y="57607"/>
                  </a:lnTo>
                  <a:lnTo>
                    <a:pt x="228" y="59093"/>
                  </a:lnTo>
                  <a:lnTo>
                    <a:pt x="13990" y="103478"/>
                  </a:lnTo>
                  <a:lnTo>
                    <a:pt x="38094" y="141382"/>
                  </a:lnTo>
                  <a:lnTo>
                    <a:pt x="70637" y="171453"/>
                  </a:lnTo>
                  <a:lnTo>
                    <a:pt x="109716" y="192334"/>
                  </a:lnTo>
                  <a:lnTo>
                    <a:pt x="153429" y="202674"/>
                  </a:lnTo>
                  <a:lnTo>
                    <a:pt x="199872" y="201117"/>
                  </a:lnTo>
                  <a:lnTo>
                    <a:pt x="244252" y="187356"/>
                  </a:lnTo>
                  <a:lnTo>
                    <a:pt x="282153" y="163254"/>
                  </a:lnTo>
                  <a:lnTo>
                    <a:pt x="312221" y="130714"/>
                  </a:lnTo>
                  <a:lnTo>
                    <a:pt x="333102" y="91638"/>
                  </a:lnTo>
                  <a:lnTo>
                    <a:pt x="343441" y="47928"/>
                  </a:lnTo>
                  <a:lnTo>
                    <a:pt x="341883" y="1485"/>
                  </a:lnTo>
                  <a:lnTo>
                    <a:pt x="341629" y="0"/>
                  </a:lnTo>
                  <a:close/>
                </a:path>
              </a:pathLst>
            </a:custGeom>
            <a:solidFill>
              <a:srgbClr val="FCD80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8" name="object 11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8B92BD4-E5BA-4820-A8A7-550B6A39B46A}"/>
                </a:ext>
              </a:extLst>
            </p:cNvPr>
            <p:cNvSpPr/>
            <p:nvPr/>
          </p:nvSpPr>
          <p:spPr>
            <a:xfrm>
              <a:off x="6023220" y="1803240"/>
              <a:ext cx="290830" cy="290830"/>
            </a:xfrm>
            <a:custGeom>
              <a:avLst/>
              <a:gdLst/>
              <a:ahLst/>
              <a:cxnLst/>
              <a:rect l="l" t="t" r="r" b="b"/>
              <a:pathLst>
                <a:path w="290829" h="290830">
                  <a:moveTo>
                    <a:pt x="167931" y="0"/>
                  </a:moveTo>
                  <a:lnTo>
                    <a:pt x="120858" y="334"/>
                  </a:lnTo>
                  <a:lnTo>
                    <a:pt x="76284" y="15456"/>
                  </a:lnTo>
                  <a:lnTo>
                    <a:pt x="39960" y="42750"/>
                  </a:lnTo>
                  <a:lnTo>
                    <a:pt x="13870" y="79425"/>
                  </a:lnTo>
                  <a:lnTo>
                    <a:pt x="0" y="122693"/>
                  </a:lnTo>
                  <a:lnTo>
                    <a:pt x="335" y="169764"/>
                  </a:lnTo>
                  <a:lnTo>
                    <a:pt x="15447" y="214344"/>
                  </a:lnTo>
                  <a:lnTo>
                    <a:pt x="42736" y="250673"/>
                  </a:lnTo>
                  <a:lnTo>
                    <a:pt x="79410" y="276765"/>
                  </a:lnTo>
                  <a:lnTo>
                    <a:pt x="122680" y="290635"/>
                  </a:lnTo>
                  <a:lnTo>
                    <a:pt x="169753" y="290300"/>
                  </a:lnTo>
                  <a:lnTo>
                    <a:pt x="214334" y="275182"/>
                  </a:lnTo>
                  <a:lnTo>
                    <a:pt x="250665" y="247890"/>
                  </a:lnTo>
                  <a:lnTo>
                    <a:pt x="276759" y="211213"/>
                  </a:lnTo>
                  <a:lnTo>
                    <a:pt x="290629" y="167942"/>
                  </a:lnTo>
                  <a:lnTo>
                    <a:pt x="290289" y="120869"/>
                  </a:lnTo>
                  <a:lnTo>
                    <a:pt x="275171" y="76294"/>
                  </a:lnTo>
                  <a:lnTo>
                    <a:pt x="247878" y="39967"/>
                  </a:lnTo>
                  <a:lnTo>
                    <a:pt x="211201" y="13873"/>
                  </a:lnTo>
                  <a:lnTo>
                    <a:pt x="167931"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9" name="object 1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4E00AB1-F235-47B5-88AF-95C192F3EA66}"/>
                </a:ext>
              </a:extLst>
            </p:cNvPr>
            <p:cNvSpPr/>
            <p:nvPr/>
          </p:nvSpPr>
          <p:spPr>
            <a:xfrm>
              <a:off x="6023220" y="1803240"/>
              <a:ext cx="290830" cy="290830"/>
            </a:xfrm>
            <a:custGeom>
              <a:avLst/>
              <a:gdLst/>
              <a:ahLst/>
              <a:cxnLst/>
              <a:rect l="l" t="t" r="r" b="b"/>
              <a:pathLst>
                <a:path w="290829" h="290830">
                  <a:moveTo>
                    <a:pt x="335" y="169764"/>
                  </a:moveTo>
                  <a:lnTo>
                    <a:pt x="0" y="122693"/>
                  </a:lnTo>
                  <a:lnTo>
                    <a:pt x="13870" y="79425"/>
                  </a:lnTo>
                  <a:lnTo>
                    <a:pt x="39960" y="42750"/>
                  </a:lnTo>
                  <a:lnTo>
                    <a:pt x="76284" y="15456"/>
                  </a:lnTo>
                  <a:lnTo>
                    <a:pt x="120858" y="334"/>
                  </a:lnTo>
                  <a:lnTo>
                    <a:pt x="167931" y="0"/>
                  </a:lnTo>
                  <a:lnTo>
                    <a:pt x="211201" y="13873"/>
                  </a:lnTo>
                  <a:lnTo>
                    <a:pt x="247878" y="39967"/>
                  </a:lnTo>
                  <a:lnTo>
                    <a:pt x="275171" y="76294"/>
                  </a:lnTo>
                  <a:lnTo>
                    <a:pt x="290289" y="120869"/>
                  </a:lnTo>
                  <a:lnTo>
                    <a:pt x="290629" y="167942"/>
                  </a:lnTo>
                  <a:lnTo>
                    <a:pt x="276759" y="211213"/>
                  </a:lnTo>
                  <a:lnTo>
                    <a:pt x="250665" y="247890"/>
                  </a:lnTo>
                  <a:lnTo>
                    <a:pt x="214334" y="275182"/>
                  </a:lnTo>
                  <a:lnTo>
                    <a:pt x="169753" y="290300"/>
                  </a:lnTo>
                  <a:lnTo>
                    <a:pt x="122680" y="290635"/>
                  </a:lnTo>
                  <a:lnTo>
                    <a:pt x="79410" y="276765"/>
                  </a:lnTo>
                  <a:lnTo>
                    <a:pt x="42736" y="250673"/>
                  </a:lnTo>
                  <a:lnTo>
                    <a:pt x="15447" y="214344"/>
                  </a:lnTo>
                  <a:lnTo>
                    <a:pt x="335" y="169764"/>
                  </a:lnTo>
                  <a:close/>
                </a:path>
              </a:pathLst>
            </a:custGeom>
            <a:ln w="3175">
              <a:solidFill>
                <a:srgbClr val="F9A61A"/>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0" name="object 11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5F58005-BD08-4E1C-A9F1-B2CB6BA5043D}"/>
                </a:ext>
              </a:extLst>
            </p:cNvPr>
            <p:cNvSpPr/>
            <p:nvPr/>
          </p:nvSpPr>
          <p:spPr>
            <a:xfrm>
              <a:off x="6059497" y="1812028"/>
              <a:ext cx="254635" cy="283210"/>
            </a:xfrm>
            <a:custGeom>
              <a:avLst/>
              <a:gdLst/>
              <a:ahLst/>
              <a:cxnLst/>
              <a:rect l="l" t="t" r="r" b="b"/>
              <a:pathLst>
                <a:path w="254635" h="283210">
                  <a:moveTo>
                    <a:pt x="164020" y="0"/>
                  </a:moveTo>
                  <a:lnTo>
                    <a:pt x="204263" y="45429"/>
                  </a:lnTo>
                  <a:lnTo>
                    <a:pt x="222275" y="91516"/>
                  </a:lnTo>
                  <a:lnTo>
                    <a:pt x="224315" y="139430"/>
                  </a:lnTo>
                  <a:lnTo>
                    <a:pt x="214148" y="179157"/>
                  </a:lnTo>
                  <a:lnTo>
                    <a:pt x="193616" y="210508"/>
                  </a:lnTo>
                  <a:lnTo>
                    <a:pt x="164563" y="233297"/>
                  </a:lnTo>
                  <a:lnTo>
                    <a:pt x="128832" y="247334"/>
                  </a:lnTo>
                  <a:lnTo>
                    <a:pt x="88265" y="252430"/>
                  </a:lnTo>
                  <a:lnTo>
                    <a:pt x="44707" y="248399"/>
                  </a:lnTo>
                  <a:lnTo>
                    <a:pt x="0" y="235051"/>
                  </a:lnTo>
                  <a:lnTo>
                    <a:pt x="27363" y="258636"/>
                  </a:lnTo>
                  <a:lnTo>
                    <a:pt x="59686" y="274894"/>
                  </a:lnTo>
                  <a:lnTo>
                    <a:pt x="95529" y="282803"/>
                  </a:lnTo>
                  <a:lnTo>
                    <a:pt x="133451" y="281343"/>
                  </a:lnTo>
                  <a:lnTo>
                    <a:pt x="178025" y="266225"/>
                  </a:lnTo>
                  <a:lnTo>
                    <a:pt x="214350" y="238932"/>
                  </a:lnTo>
                  <a:lnTo>
                    <a:pt x="240442" y="202255"/>
                  </a:lnTo>
                  <a:lnTo>
                    <a:pt x="254316" y="158985"/>
                  </a:lnTo>
                  <a:lnTo>
                    <a:pt x="253987" y="111912"/>
                  </a:lnTo>
                  <a:lnTo>
                    <a:pt x="242648" y="74982"/>
                  </a:lnTo>
                  <a:lnTo>
                    <a:pt x="222862" y="43302"/>
                  </a:lnTo>
                  <a:lnTo>
                    <a:pt x="196147" y="17948"/>
                  </a:lnTo>
                  <a:lnTo>
                    <a:pt x="164020"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11" name="object 11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3163E0C-400F-4AF2-947D-A0AC15E54209}"/>
                </a:ext>
              </a:extLst>
            </p:cNvPr>
            <p:cNvPicPr/>
            <p:nvPr/>
          </p:nvPicPr>
          <p:blipFill>
            <a:blip r:embed="rId9"/>
            <a:stretch>
              <a:fillRect/>
            </a:stretch>
          </p:blipFill>
          <p:spPr>
            <a:xfrm>
              <a:off x="6039262" y="1818664"/>
              <a:ext cx="228193" cy="224247"/>
            </a:xfrm>
            <a:prstGeom prst="rect">
              <a:avLst/>
            </a:prstGeom>
          </p:spPr>
        </p:pic>
        <p:sp>
          <p:nvSpPr>
            <p:cNvPr id="112" name="object 11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5321421-6B08-46BA-96C3-B2520937B7E5}"/>
                </a:ext>
              </a:extLst>
            </p:cNvPr>
            <p:cNvSpPr/>
            <p:nvPr/>
          </p:nvSpPr>
          <p:spPr>
            <a:xfrm>
              <a:off x="5695772" y="1943442"/>
              <a:ext cx="427990" cy="55244"/>
            </a:xfrm>
            <a:custGeom>
              <a:avLst/>
              <a:gdLst/>
              <a:ahLst/>
              <a:cxnLst/>
              <a:rect l="l" t="t" r="r" b="b"/>
              <a:pathLst>
                <a:path w="427989" h="55244">
                  <a:moveTo>
                    <a:pt x="38519" y="0"/>
                  </a:moveTo>
                  <a:lnTo>
                    <a:pt x="0" y="0"/>
                  </a:lnTo>
                  <a:lnTo>
                    <a:pt x="0" y="54838"/>
                  </a:lnTo>
                  <a:lnTo>
                    <a:pt x="38519" y="54838"/>
                  </a:lnTo>
                  <a:lnTo>
                    <a:pt x="38519" y="0"/>
                  </a:lnTo>
                  <a:close/>
                </a:path>
                <a:path w="427989" h="55244">
                  <a:moveTo>
                    <a:pt x="318617" y="0"/>
                  </a:moveTo>
                  <a:lnTo>
                    <a:pt x="121437" y="0"/>
                  </a:lnTo>
                  <a:lnTo>
                    <a:pt x="121437" y="54838"/>
                  </a:lnTo>
                  <a:lnTo>
                    <a:pt x="318617" y="54838"/>
                  </a:lnTo>
                  <a:lnTo>
                    <a:pt x="318617" y="0"/>
                  </a:lnTo>
                  <a:close/>
                </a:path>
                <a:path w="427989" h="55244">
                  <a:moveTo>
                    <a:pt x="427647" y="0"/>
                  </a:moveTo>
                  <a:lnTo>
                    <a:pt x="373456" y="0"/>
                  </a:lnTo>
                  <a:lnTo>
                    <a:pt x="373456" y="54838"/>
                  </a:lnTo>
                  <a:lnTo>
                    <a:pt x="427647" y="54838"/>
                  </a:lnTo>
                  <a:lnTo>
                    <a:pt x="427647"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3" name="object 11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679A002-4FE8-41D3-983A-1A508EF33070}"/>
                </a:ext>
              </a:extLst>
            </p:cNvPr>
            <p:cNvSpPr/>
            <p:nvPr/>
          </p:nvSpPr>
          <p:spPr>
            <a:xfrm>
              <a:off x="6014390" y="1943443"/>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4" name="object 11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27C2E0F-2351-419E-BDAF-D105CE241752}"/>
                </a:ext>
              </a:extLst>
            </p:cNvPr>
            <p:cNvSpPr/>
            <p:nvPr/>
          </p:nvSpPr>
          <p:spPr>
            <a:xfrm>
              <a:off x="5817209" y="1943443"/>
              <a:ext cx="197485" cy="55244"/>
            </a:xfrm>
            <a:custGeom>
              <a:avLst/>
              <a:gdLst/>
              <a:ahLst/>
              <a:cxnLst/>
              <a:rect l="l" t="t" r="r" b="b"/>
              <a:pathLst>
                <a:path w="197485" h="55244">
                  <a:moveTo>
                    <a:pt x="197180" y="0"/>
                  </a:moveTo>
                  <a:lnTo>
                    <a:pt x="0" y="0"/>
                  </a:lnTo>
                  <a:lnTo>
                    <a:pt x="0" y="54838"/>
                  </a:lnTo>
                  <a:lnTo>
                    <a:pt x="197180" y="54838"/>
                  </a:lnTo>
                  <a:lnTo>
                    <a:pt x="197180"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5" name="object 11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F656AD-0E4F-4F0C-9D9C-EB2A46731323}"/>
                </a:ext>
              </a:extLst>
            </p:cNvPr>
            <p:cNvSpPr/>
            <p:nvPr/>
          </p:nvSpPr>
          <p:spPr>
            <a:xfrm>
              <a:off x="5734291" y="1943443"/>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6" name="object 12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B8D964D-74D8-4884-A9DA-EAECD7D3139E}"/>
                </a:ext>
              </a:extLst>
            </p:cNvPr>
            <p:cNvSpPr/>
            <p:nvPr/>
          </p:nvSpPr>
          <p:spPr>
            <a:xfrm>
              <a:off x="5716003" y="1998281"/>
              <a:ext cx="386715" cy="5715"/>
            </a:xfrm>
            <a:custGeom>
              <a:avLst/>
              <a:gdLst/>
              <a:ahLst/>
              <a:cxnLst/>
              <a:rect l="l" t="t" r="r" b="b"/>
              <a:pathLst>
                <a:path w="386714" h="5714">
                  <a:moveTo>
                    <a:pt x="386524" y="0"/>
                  </a:moveTo>
                  <a:lnTo>
                    <a:pt x="0" y="0"/>
                  </a:lnTo>
                  <a:lnTo>
                    <a:pt x="0" y="5232"/>
                  </a:lnTo>
                  <a:lnTo>
                    <a:pt x="386524" y="5232"/>
                  </a:lnTo>
                  <a:lnTo>
                    <a:pt x="38652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7" name="object 12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3826F3F-D3DC-4045-B28B-7C00F0B60D00}"/>
                </a:ext>
              </a:extLst>
            </p:cNvPr>
            <p:cNvSpPr/>
            <p:nvPr/>
          </p:nvSpPr>
          <p:spPr>
            <a:xfrm>
              <a:off x="5748426" y="2003513"/>
              <a:ext cx="427990" cy="55244"/>
            </a:xfrm>
            <a:custGeom>
              <a:avLst/>
              <a:gdLst/>
              <a:ahLst/>
              <a:cxnLst/>
              <a:rect l="l" t="t" r="r" b="b"/>
              <a:pathLst>
                <a:path w="427989" h="55244">
                  <a:moveTo>
                    <a:pt x="38506" y="0"/>
                  </a:moveTo>
                  <a:lnTo>
                    <a:pt x="0" y="0"/>
                  </a:lnTo>
                  <a:lnTo>
                    <a:pt x="0" y="54838"/>
                  </a:lnTo>
                  <a:lnTo>
                    <a:pt x="38506" y="54838"/>
                  </a:lnTo>
                  <a:lnTo>
                    <a:pt x="38506" y="0"/>
                  </a:lnTo>
                  <a:close/>
                </a:path>
                <a:path w="427989" h="55244">
                  <a:moveTo>
                    <a:pt x="318617" y="0"/>
                  </a:moveTo>
                  <a:lnTo>
                    <a:pt x="121424" y="0"/>
                  </a:lnTo>
                  <a:lnTo>
                    <a:pt x="121424" y="54838"/>
                  </a:lnTo>
                  <a:lnTo>
                    <a:pt x="318617" y="54838"/>
                  </a:lnTo>
                  <a:lnTo>
                    <a:pt x="318617" y="0"/>
                  </a:lnTo>
                  <a:close/>
                </a:path>
                <a:path w="427989" h="55244">
                  <a:moveTo>
                    <a:pt x="427647" y="0"/>
                  </a:moveTo>
                  <a:lnTo>
                    <a:pt x="373456" y="0"/>
                  </a:lnTo>
                  <a:lnTo>
                    <a:pt x="373456" y="54838"/>
                  </a:lnTo>
                  <a:lnTo>
                    <a:pt x="427647" y="54838"/>
                  </a:lnTo>
                  <a:lnTo>
                    <a:pt x="427647"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8" name="object 12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70640A9-4002-4DD3-8167-5F5F4B567FF5}"/>
                </a:ext>
              </a:extLst>
            </p:cNvPr>
            <p:cNvSpPr/>
            <p:nvPr/>
          </p:nvSpPr>
          <p:spPr>
            <a:xfrm>
              <a:off x="6067044" y="2003514"/>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9" name="object 12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F28704C-C913-43E5-B915-124D5583E2AA}"/>
                </a:ext>
              </a:extLst>
            </p:cNvPr>
            <p:cNvSpPr/>
            <p:nvPr/>
          </p:nvSpPr>
          <p:spPr>
            <a:xfrm>
              <a:off x="5869863" y="2003514"/>
              <a:ext cx="197485" cy="55244"/>
            </a:xfrm>
            <a:custGeom>
              <a:avLst/>
              <a:gdLst/>
              <a:ahLst/>
              <a:cxnLst/>
              <a:rect l="l" t="t" r="r" b="b"/>
              <a:pathLst>
                <a:path w="197485" h="55244">
                  <a:moveTo>
                    <a:pt x="197180" y="0"/>
                  </a:moveTo>
                  <a:lnTo>
                    <a:pt x="0" y="0"/>
                  </a:lnTo>
                  <a:lnTo>
                    <a:pt x="0" y="54838"/>
                  </a:lnTo>
                  <a:lnTo>
                    <a:pt x="197180" y="54838"/>
                  </a:lnTo>
                  <a:lnTo>
                    <a:pt x="197180"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0" name="object 12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911E1FB-4592-4E50-947E-E4E5055189D7}"/>
                </a:ext>
              </a:extLst>
            </p:cNvPr>
            <p:cNvSpPr/>
            <p:nvPr/>
          </p:nvSpPr>
          <p:spPr>
            <a:xfrm>
              <a:off x="5786945" y="2003514"/>
              <a:ext cx="83185" cy="55244"/>
            </a:xfrm>
            <a:custGeom>
              <a:avLst/>
              <a:gdLst/>
              <a:ahLst/>
              <a:cxnLst/>
              <a:rect l="l" t="t" r="r" b="b"/>
              <a:pathLst>
                <a:path w="83185" h="55244">
                  <a:moveTo>
                    <a:pt x="82905" y="0"/>
                  </a:moveTo>
                  <a:lnTo>
                    <a:pt x="0" y="0"/>
                  </a:lnTo>
                  <a:lnTo>
                    <a:pt x="0" y="54838"/>
                  </a:lnTo>
                  <a:lnTo>
                    <a:pt x="82905" y="54838"/>
                  </a:lnTo>
                  <a:lnTo>
                    <a:pt x="82905"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1" name="object 12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DB84D9F-4CFA-41CB-BBC8-C11DF9FBF3E2}"/>
                </a:ext>
              </a:extLst>
            </p:cNvPr>
            <p:cNvSpPr/>
            <p:nvPr/>
          </p:nvSpPr>
          <p:spPr>
            <a:xfrm>
              <a:off x="5768657" y="2058352"/>
              <a:ext cx="386715" cy="5715"/>
            </a:xfrm>
            <a:custGeom>
              <a:avLst/>
              <a:gdLst/>
              <a:ahLst/>
              <a:cxnLst/>
              <a:rect l="l" t="t" r="r" b="b"/>
              <a:pathLst>
                <a:path w="386714" h="5714">
                  <a:moveTo>
                    <a:pt x="386537" y="0"/>
                  </a:moveTo>
                  <a:lnTo>
                    <a:pt x="0" y="0"/>
                  </a:lnTo>
                  <a:lnTo>
                    <a:pt x="0" y="5232"/>
                  </a:lnTo>
                  <a:lnTo>
                    <a:pt x="386537" y="5232"/>
                  </a:lnTo>
                  <a:lnTo>
                    <a:pt x="386537"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2" name="object 12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19885D-976C-4ECF-B87B-1950D6E01190}"/>
                </a:ext>
              </a:extLst>
            </p:cNvPr>
            <p:cNvSpPr/>
            <p:nvPr/>
          </p:nvSpPr>
          <p:spPr>
            <a:xfrm>
              <a:off x="5720182" y="2063572"/>
              <a:ext cx="267335" cy="55244"/>
            </a:xfrm>
            <a:custGeom>
              <a:avLst/>
              <a:gdLst/>
              <a:ahLst/>
              <a:cxnLst/>
              <a:rect l="l" t="t" r="r" b="b"/>
              <a:pathLst>
                <a:path w="267335" h="55244">
                  <a:moveTo>
                    <a:pt x="38531" y="0"/>
                  </a:moveTo>
                  <a:lnTo>
                    <a:pt x="0" y="0"/>
                  </a:lnTo>
                  <a:lnTo>
                    <a:pt x="0" y="54838"/>
                  </a:lnTo>
                  <a:lnTo>
                    <a:pt x="38531" y="54838"/>
                  </a:lnTo>
                  <a:lnTo>
                    <a:pt x="38531" y="0"/>
                  </a:lnTo>
                  <a:close/>
                </a:path>
                <a:path w="267335" h="55244">
                  <a:moveTo>
                    <a:pt x="267322" y="0"/>
                  </a:moveTo>
                  <a:lnTo>
                    <a:pt x="121437" y="0"/>
                  </a:lnTo>
                  <a:lnTo>
                    <a:pt x="121437" y="54838"/>
                  </a:lnTo>
                  <a:lnTo>
                    <a:pt x="267322" y="54838"/>
                  </a:lnTo>
                  <a:lnTo>
                    <a:pt x="267322"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3" name="object 12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680EDE9-8BD1-4944-AF60-CA374DBE1BDE}"/>
                </a:ext>
              </a:extLst>
            </p:cNvPr>
            <p:cNvSpPr/>
            <p:nvPr/>
          </p:nvSpPr>
          <p:spPr>
            <a:xfrm>
              <a:off x="5841619" y="2063572"/>
              <a:ext cx="146050" cy="55244"/>
            </a:xfrm>
            <a:custGeom>
              <a:avLst/>
              <a:gdLst/>
              <a:ahLst/>
              <a:cxnLst/>
              <a:rect l="l" t="t" r="r" b="b"/>
              <a:pathLst>
                <a:path w="146050" h="55244">
                  <a:moveTo>
                    <a:pt x="0" y="54838"/>
                  </a:moveTo>
                  <a:lnTo>
                    <a:pt x="145884" y="54838"/>
                  </a:lnTo>
                  <a:lnTo>
                    <a:pt x="145884" y="0"/>
                  </a:lnTo>
                  <a:lnTo>
                    <a:pt x="0" y="0"/>
                  </a:lnTo>
                  <a:lnTo>
                    <a:pt x="0" y="54838"/>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4" name="object 12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B5EE684-F4B7-4B76-B4FA-D7236F3E1F76}"/>
                </a:ext>
              </a:extLst>
            </p:cNvPr>
            <p:cNvSpPr/>
            <p:nvPr/>
          </p:nvSpPr>
          <p:spPr>
            <a:xfrm>
              <a:off x="5758713" y="2063572"/>
              <a:ext cx="83185" cy="55244"/>
            </a:xfrm>
            <a:custGeom>
              <a:avLst/>
              <a:gdLst/>
              <a:ahLst/>
              <a:cxnLst/>
              <a:rect l="l" t="t" r="r" b="b"/>
              <a:pathLst>
                <a:path w="83185" h="55244">
                  <a:moveTo>
                    <a:pt x="82905" y="0"/>
                  </a:moveTo>
                  <a:lnTo>
                    <a:pt x="0" y="0"/>
                  </a:lnTo>
                  <a:lnTo>
                    <a:pt x="0" y="54838"/>
                  </a:lnTo>
                  <a:lnTo>
                    <a:pt x="82905" y="54838"/>
                  </a:lnTo>
                  <a:lnTo>
                    <a:pt x="82905"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5" name="object 12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BA63748-6B8D-4023-8BF7-129F2C924296}"/>
                </a:ext>
              </a:extLst>
            </p:cNvPr>
            <p:cNvSpPr/>
            <p:nvPr/>
          </p:nvSpPr>
          <p:spPr>
            <a:xfrm>
              <a:off x="5740412" y="2118423"/>
              <a:ext cx="386715" cy="5715"/>
            </a:xfrm>
            <a:custGeom>
              <a:avLst/>
              <a:gdLst/>
              <a:ahLst/>
              <a:cxnLst/>
              <a:rect l="l" t="t" r="r" b="b"/>
              <a:pathLst>
                <a:path w="386714" h="5714">
                  <a:moveTo>
                    <a:pt x="386537" y="0"/>
                  </a:moveTo>
                  <a:lnTo>
                    <a:pt x="0" y="0"/>
                  </a:lnTo>
                  <a:lnTo>
                    <a:pt x="0" y="5232"/>
                  </a:lnTo>
                  <a:lnTo>
                    <a:pt x="386537" y="5232"/>
                  </a:lnTo>
                  <a:lnTo>
                    <a:pt x="386537"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6" name="object 13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D0A050A-2DC7-4943-ABC1-677A7E1D586B}"/>
                </a:ext>
              </a:extLst>
            </p:cNvPr>
            <p:cNvSpPr/>
            <p:nvPr/>
          </p:nvSpPr>
          <p:spPr>
            <a:xfrm>
              <a:off x="4426140" y="2004263"/>
              <a:ext cx="427990" cy="55244"/>
            </a:xfrm>
            <a:custGeom>
              <a:avLst/>
              <a:gdLst/>
              <a:ahLst/>
              <a:cxnLst/>
              <a:rect l="l" t="t" r="r" b="b"/>
              <a:pathLst>
                <a:path w="427989" h="55244">
                  <a:moveTo>
                    <a:pt x="38531" y="0"/>
                  </a:moveTo>
                  <a:lnTo>
                    <a:pt x="0" y="0"/>
                  </a:lnTo>
                  <a:lnTo>
                    <a:pt x="0" y="54838"/>
                  </a:lnTo>
                  <a:lnTo>
                    <a:pt x="38531" y="54838"/>
                  </a:lnTo>
                  <a:lnTo>
                    <a:pt x="38531" y="0"/>
                  </a:lnTo>
                  <a:close/>
                </a:path>
                <a:path w="427989" h="55244">
                  <a:moveTo>
                    <a:pt x="318630" y="0"/>
                  </a:moveTo>
                  <a:lnTo>
                    <a:pt x="121450" y="0"/>
                  </a:lnTo>
                  <a:lnTo>
                    <a:pt x="121450" y="54838"/>
                  </a:lnTo>
                  <a:lnTo>
                    <a:pt x="318630" y="54838"/>
                  </a:lnTo>
                  <a:lnTo>
                    <a:pt x="318630" y="0"/>
                  </a:lnTo>
                  <a:close/>
                </a:path>
                <a:path w="427989" h="55244">
                  <a:moveTo>
                    <a:pt x="427659" y="0"/>
                  </a:moveTo>
                  <a:lnTo>
                    <a:pt x="373468" y="0"/>
                  </a:lnTo>
                  <a:lnTo>
                    <a:pt x="373468" y="54838"/>
                  </a:lnTo>
                  <a:lnTo>
                    <a:pt x="427659" y="54838"/>
                  </a:lnTo>
                  <a:lnTo>
                    <a:pt x="427659"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7" name="object 13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C45D2E2-641E-4B6D-B2C3-C2A4BEEE6CF3}"/>
                </a:ext>
              </a:extLst>
            </p:cNvPr>
            <p:cNvSpPr/>
            <p:nvPr/>
          </p:nvSpPr>
          <p:spPr>
            <a:xfrm>
              <a:off x="4744770" y="2004263"/>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8" name="object 13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3150456-5448-42BA-B715-C6412BB8535F}"/>
                </a:ext>
              </a:extLst>
            </p:cNvPr>
            <p:cNvSpPr/>
            <p:nvPr/>
          </p:nvSpPr>
          <p:spPr>
            <a:xfrm>
              <a:off x="4547590" y="2004263"/>
              <a:ext cx="197485" cy="55244"/>
            </a:xfrm>
            <a:custGeom>
              <a:avLst/>
              <a:gdLst/>
              <a:ahLst/>
              <a:cxnLst/>
              <a:rect l="l" t="t" r="r" b="b"/>
              <a:pathLst>
                <a:path w="197485" h="55244">
                  <a:moveTo>
                    <a:pt x="197167" y="0"/>
                  </a:moveTo>
                  <a:lnTo>
                    <a:pt x="0" y="0"/>
                  </a:lnTo>
                  <a:lnTo>
                    <a:pt x="0" y="54838"/>
                  </a:lnTo>
                  <a:lnTo>
                    <a:pt x="197167" y="54838"/>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9" name="object 13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49D5B65-A6BA-4682-9EB3-6DD90953FE17}"/>
                </a:ext>
              </a:extLst>
            </p:cNvPr>
            <p:cNvSpPr/>
            <p:nvPr/>
          </p:nvSpPr>
          <p:spPr>
            <a:xfrm>
              <a:off x="4464672" y="2004263"/>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0" name="object 13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5AAAF88-F967-4942-B3D2-57AF1669C8B1}"/>
                </a:ext>
              </a:extLst>
            </p:cNvPr>
            <p:cNvSpPr/>
            <p:nvPr/>
          </p:nvSpPr>
          <p:spPr>
            <a:xfrm>
              <a:off x="4446397" y="2059089"/>
              <a:ext cx="386715" cy="5715"/>
            </a:xfrm>
            <a:custGeom>
              <a:avLst/>
              <a:gdLst/>
              <a:ahLst/>
              <a:cxnLst/>
              <a:rect l="l" t="t" r="r" b="b"/>
              <a:pathLst>
                <a:path w="386714" h="5714">
                  <a:moveTo>
                    <a:pt x="386524" y="0"/>
                  </a:moveTo>
                  <a:lnTo>
                    <a:pt x="0" y="0"/>
                  </a:lnTo>
                  <a:lnTo>
                    <a:pt x="0" y="5232"/>
                  </a:lnTo>
                  <a:lnTo>
                    <a:pt x="386524" y="5232"/>
                  </a:lnTo>
                  <a:lnTo>
                    <a:pt x="38652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31" name="object 13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9ADE399-B2A0-4F13-888F-DAC9723E64B9}"/>
                </a:ext>
              </a:extLst>
            </p:cNvPr>
            <p:cNvPicPr/>
            <p:nvPr/>
          </p:nvPicPr>
          <p:blipFill>
            <a:blip r:embed="rId10"/>
            <a:stretch>
              <a:fillRect/>
            </a:stretch>
          </p:blipFill>
          <p:spPr>
            <a:xfrm>
              <a:off x="5466773" y="1112389"/>
              <a:ext cx="320182" cy="252602"/>
            </a:xfrm>
            <a:prstGeom prst="rect">
              <a:avLst/>
            </a:prstGeom>
          </p:spPr>
        </p:pic>
        <p:sp>
          <p:nvSpPr>
            <p:cNvPr id="132" name="object 13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2F6D80F-7091-4153-A0E2-C4DF23AB9A0B}"/>
                </a:ext>
              </a:extLst>
            </p:cNvPr>
            <p:cNvSpPr/>
            <p:nvPr/>
          </p:nvSpPr>
          <p:spPr>
            <a:xfrm>
              <a:off x="5762755" y="1087929"/>
              <a:ext cx="83185" cy="277495"/>
            </a:xfrm>
            <a:custGeom>
              <a:avLst/>
              <a:gdLst/>
              <a:ahLst/>
              <a:cxnLst/>
              <a:rect l="l" t="t" r="r" b="b"/>
              <a:pathLst>
                <a:path w="83185" h="277494">
                  <a:moveTo>
                    <a:pt x="82740" y="0"/>
                  </a:moveTo>
                  <a:lnTo>
                    <a:pt x="48158" y="0"/>
                  </a:lnTo>
                  <a:lnTo>
                    <a:pt x="0" y="277063"/>
                  </a:lnTo>
                  <a:lnTo>
                    <a:pt x="34531" y="277063"/>
                  </a:lnTo>
                  <a:lnTo>
                    <a:pt x="82740" y="0"/>
                  </a:lnTo>
                  <a:close/>
                </a:path>
              </a:pathLst>
            </a:custGeom>
            <a:solidFill>
              <a:srgbClr val="29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3" name="object 13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0A2D2D1-AC52-4D3A-8987-8219097F2D0B}"/>
                </a:ext>
              </a:extLst>
            </p:cNvPr>
            <p:cNvSpPr/>
            <p:nvPr/>
          </p:nvSpPr>
          <p:spPr>
            <a:xfrm>
              <a:off x="5275270" y="754402"/>
              <a:ext cx="313690" cy="313690"/>
            </a:xfrm>
            <a:custGeom>
              <a:avLst/>
              <a:gdLst/>
              <a:ahLst/>
              <a:cxnLst/>
              <a:rect l="l" t="t" r="r" b="b"/>
              <a:pathLst>
                <a:path w="313689" h="313690">
                  <a:moveTo>
                    <a:pt x="138501" y="0"/>
                  </a:moveTo>
                  <a:lnTo>
                    <a:pt x="89969" y="13769"/>
                  </a:lnTo>
                  <a:lnTo>
                    <a:pt x="48229" y="42100"/>
                  </a:lnTo>
                  <a:lnTo>
                    <a:pt x="18484" y="80656"/>
                  </a:lnTo>
                  <a:lnTo>
                    <a:pt x="1989" y="125989"/>
                  </a:lnTo>
                  <a:lnTo>
                    <a:pt x="0" y="174647"/>
                  </a:lnTo>
                  <a:lnTo>
                    <a:pt x="13769" y="223179"/>
                  </a:lnTo>
                  <a:lnTo>
                    <a:pt x="42099" y="264920"/>
                  </a:lnTo>
                  <a:lnTo>
                    <a:pt x="80653" y="294665"/>
                  </a:lnTo>
                  <a:lnTo>
                    <a:pt x="125983" y="311159"/>
                  </a:lnTo>
                  <a:lnTo>
                    <a:pt x="174642" y="313149"/>
                  </a:lnTo>
                  <a:lnTo>
                    <a:pt x="223179" y="299379"/>
                  </a:lnTo>
                  <a:lnTo>
                    <a:pt x="264920" y="271044"/>
                  </a:lnTo>
                  <a:lnTo>
                    <a:pt x="294665" y="232487"/>
                  </a:lnTo>
                  <a:lnTo>
                    <a:pt x="311159" y="187156"/>
                  </a:lnTo>
                  <a:lnTo>
                    <a:pt x="313149" y="138501"/>
                  </a:lnTo>
                  <a:lnTo>
                    <a:pt x="299379" y="89969"/>
                  </a:lnTo>
                  <a:lnTo>
                    <a:pt x="271044" y="48229"/>
                  </a:lnTo>
                  <a:lnTo>
                    <a:pt x="232487" y="18484"/>
                  </a:lnTo>
                  <a:lnTo>
                    <a:pt x="187156" y="1989"/>
                  </a:lnTo>
                  <a:lnTo>
                    <a:pt x="138501" y="0"/>
                  </a:lnTo>
                  <a:close/>
                </a:path>
              </a:pathLst>
            </a:custGeom>
            <a:solidFill>
              <a:srgbClr val="67A2D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4" name="object 13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F8697DE-053B-4ECA-B95A-E6E0781173F0}"/>
                </a:ext>
              </a:extLst>
            </p:cNvPr>
            <p:cNvSpPr/>
            <p:nvPr/>
          </p:nvSpPr>
          <p:spPr>
            <a:xfrm>
              <a:off x="5338624" y="753975"/>
              <a:ext cx="250190" cy="314325"/>
            </a:xfrm>
            <a:custGeom>
              <a:avLst/>
              <a:gdLst/>
              <a:ahLst/>
              <a:cxnLst/>
              <a:rect l="l" t="t" r="r" b="b"/>
              <a:pathLst>
                <a:path w="250189" h="314325">
                  <a:moveTo>
                    <a:pt x="79429" y="0"/>
                  </a:moveTo>
                  <a:lnTo>
                    <a:pt x="31788" y="11904"/>
                  </a:lnTo>
                  <a:lnTo>
                    <a:pt x="61916" y="26715"/>
                  </a:lnTo>
                  <a:lnTo>
                    <a:pt x="87493" y="50113"/>
                  </a:lnTo>
                  <a:lnTo>
                    <a:pt x="106864" y="80071"/>
                  </a:lnTo>
                  <a:lnTo>
                    <a:pt x="118371" y="114561"/>
                  </a:lnTo>
                  <a:lnTo>
                    <a:pt x="120360" y="151558"/>
                  </a:lnTo>
                  <a:lnTo>
                    <a:pt x="111173" y="189033"/>
                  </a:lnTo>
                  <a:lnTo>
                    <a:pt x="89155" y="224961"/>
                  </a:lnTo>
                  <a:lnTo>
                    <a:pt x="52649" y="257313"/>
                  </a:lnTo>
                  <a:lnTo>
                    <a:pt x="0" y="284065"/>
                  </a:lnTo>
                  <a:lnTo>
                    <a:pt x="36315" y="303931"/>
                  </a:lnTo>
                  <a:lnTo>
                    <a:pt x="76500" y="313702"/>
                  </a:lnTo>
                  <a:lnTo>
                    <a:pt x="118391" y="312588"/>
                  </a:lnTo>
                  <a:lnTo>
                    <a:pt x="159829" y="299800"/>
                  </a:lnTo>
                  <a:lnTo>
                    <a:pt x="201568" y="271469"/>
                  </a:lnTo>
                  <a:lnTo>
                    <a:pt x="231311" y="232913"/>
                  </a:lnTo>
                  <a:lnTo>
                    <a:pt x="247803" y="187580"/>
                  </a:lnTo>
                  <a:lnTo>
                    <a:pt x="249794" y="138923"/>
                  </a:lnTo>
                  <a:lnTo>
                    <a:pt x="236029" y="90390"/>
                  </a:lnTo>
                  <a:lnTo>
                    <a:pt x="208431" y="49436"/>
                  </a:lnTo>
                  <a:lnTo>
                    <a:pt x="170979" y="19938"/>
                  </a:lnTo>
                  <a:lnTo>
                    <a:pt x="126903" y="3068"/>
                  </a:lnTo>
                  <a:lnTo>
                    <a:pt x="79429" y="0"/>
                  </a:lnTo>
                  <a:close/>
                </a:path>
              </a:pathLst>
            </a:custGeom>
            <a:solidFill>
              <a:srgbClr val="4C8EC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35" name="object 13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A8989F3-7A53-4C27-A403-B5BEC7F7905D}"/>
                </a:ext>
              </a:extLst>
            </p:cNvPr>
            <p:cNvPicPr/>
            <p:nvPr/>
          </p:nvPicPr>
          <p:blipFill>
            <a:blip r:embed="rId11"/>
            <a:stretch>
              <a:fillRect/>
            </a:stretch>
          </p:blipFill>
          <p:spPr>
            <a:xfrm>
              <a:off x="5186131" y="780553"/>
              <a:ext cx="367617" cy="284219"/>
            </a:xfrm>
            <a:prstGeom prst="rect">
              <a:avLst/>
            </a:prstGeom>
          </p:spPr>
        </p:pic>
        <p:sp>
          <p:nvSpPr>
            <p:cNvPr id="136" name="object 14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8741537-CA07-43BC-A80F-1E170DC2197A}"/>
                </a:ext>
              </a:extLst>
            </p:cNvPr>
            <p:cNvSpPr/>
            <p:nvPr/>
          </p:nvSpPr>
          <p:spPr>
            <a:xfrm>
              <a:off x="5591988" y="1484159"/>
              <a:ext cx="213360" cy="76200"/>
            </a:xfrm>
            <a:custGeom>
              <a:avLst/>
              <a:gdLst/>
              <a:ahLst/>
              <a:cxnLst/>
              <a:rect l="l" t="t" r="r" b="b"/>
              <a:pathLst>
                <a:path w="213360" h="76200">
                  <a:moveTo>
                    <a:pt x="199097" y="63195"/>
                  </a:moveTo>
                  <a:lnTo>
                    <a:pt x="195376" y="59474"/>
                  </a:lnTo>
                  <a:lnTo>
                    <a:pt x="8280" y="59474"/>
                  </a:lnTo>
                  <a:lnTo>
                    <a:pt x="3733" y="59474"/>
                  </a:lnTo>
                  <a:lnTo>
                    <a:pt x="0" y="63195"/>
                  </a:lnTo>
                  <a:lnTo>
                    <a:pt x="0" y="72326"/>
                  </a:lnTo>
                  <a:lnTo>
                    <a:pt x="3733" y="76060"/>
                  </a:lnTo>
                  <a:lnTo>
                    <a:pt x="195376" y="76060"/>
                  </a:lnTo>
                  <a:lnTo>
                    <a:pt x="199097" y="72326"/>
                  </a:lnTo>
                  <a:lnTo>
                    <a:pt x="199097" y="63195"/>
                  </a:lnTo>
                  <a:close/>
                </a:path>
                <a:path w="213360" h="76200">
                  <a:moveTo>
                    <a:pt x="213169" y="3733"/>
                  </a:moveTo>
                  <a:lnTo>
                    <a:pt x="209435" y="0"/>
                  </a:lnTo>
                  <a:lnTo>
                    <a:pt x="23520" y="0"/>
                  </a:lnTo>
                  <a:lnTo>
                    <a:pt x="18973" y="0"/>
                  </a:lnTo>
                  <a:lnTo>
                    <a:pt x="15240" y="3733"/>
                  </a:lnTo>
                  <a:lnTo>
                    <a:pt x="15240" y="12852"/>
                  </a:lnTo>
                  <a:lnTo>
                    <a:pt x="18973" y="16586"/>
                  </a:lnTo>
                  <a:lnTo>
                    <a:pt x="209435" y="16586"/>
                  </a:lnTo>
                  <a:lnTo>
                    <a:pt x="213169" y="12852"/>
                  </a:lnTo>
                  <a:lnTo>
                    <a:pt x="213169" y="3733"/>
                  </a:lnTo>
                  <a:close/>
                </a:path>
              </a:pathLst>
            </a:custGeom>
            <a:solidFill>
              <a:srgbClr val="AFDAF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37" name="object 14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CAFB15A-89AD-4640-B70A-AAB8CBAE2EED}"/>
                </a:ext>
              </a:extLst>
            </p:cNvPr>
            <p:cNvPicPr/>
            <p:nvPr/>
          </p:nvPicPr>
          <p:blipFill>
            <a:blip r:embed="rId12"/>
            <a:stretch>
              <a:fillRect/>
            </a:stretch>
          </p:blipFill>
          <p:spPr>
            <a:xfrm>
              <a:off x="5378728" y="1478059"/>
              <a:ext cx="401290" cy="160324"/>
            </a:xfrm>
            <a:prstGeom prst="rect">
              <a:avLst/>
            </a:prstGeom>
          </p:spPr>
        </p:pic>
        <p:sp>
          <p:nvSpPr>
            <p:cNvPr id="138" name="object 14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D08CB29-00CB-4455-87DE-5D18A1FF2F74}"/>
                </a:ext>
              </a:extLst>
            </p:cNvPr>
            <p:cNvSpPr/>
            <p:nvPr/>
          </p:nvSpPr>
          <p:spPr>
            <a:xfrm>
              <a:off x="5463184" y="913371"/>
              <a:ext cx="333375" cy="476884"/>
            </a:xfrm>
            <a:custGeom>
              <a:avLst/>
              <a:gdLst/>
              <a:ahLst/>
              <a:cxnLst/>
              <a:rect l="l" t="t" r="r" b="b"/>
              <a:pathLst>
                <a:path w="333375" h="476884">
                  <a:moveTo>
                    <a:pt x="331609" y="468947"/>
                  </a:moveTo>
                  <a:lnTo>
                    <a:pt x="0" y="468947"/>
                  </a:lnTo>
                  <a:lnTo>
                    <a:pt x="0" y="476834"/>
                  </a:lnTo>
                  <a:lnTo>
                    <a:pt x="331609" y="476834"/>
                  </a:lnTo>
                  <a:lnTo>
                    <a:pt x="331609" y="468947"/>
                  </a:lnTo>
                  <a:close/>
                </a:path>
                <a:path w="333375" h="476884">
                  <a:moveTo>
                    <a:pt x="333095" y="4254"/>
                  </a:moveTo>
                  <a:lnTo>
                    <a:pt x="328841" y="0"/>
                  </a:lnTo>
                  <a:lnTo>
                    <a:pt x="158089" y="0"/>
                  </a:lnTo>
                  <a:lnTo>
                    <a:pt x="152895" y="0"/>
                  </a:lnTo>
                  <a:lnTo>
                    <a:pt x="148640" y="4254"/>
                  </a:lnTo>
                  <a:lnTo>
                    <a:pt x="148640" y="14643"/>
                  </a:lnTo>
                  <a:lnTo>
                    <a:pt x="152895" y="18897"/>
                  </a:lnTo>
                  <a:lnTo>
                    <a:pt x="328841" y="18897"/>
                  </a:lnTo>
                  <a:lnTo>
                    <a:pt x="333095" y="14643"/>
                  </a:lnTo>
                  <a:lnTo>
                    <a:pt x="333095" y="4254"/>
                  </a:lnTo>
                  <a:close/>
                </a:path>
              </a:pathLst>
            </a:custGeom>
            <a:solidFill>
              <a:srgbClr val="29AAE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9" name="object 14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4F1CC12-A122-49A9-9B37-246F5584CBBB}"/>
                </a:ext>
              </a:extLst>
            </p:cNvPr>
            <p:cNvSpPr/>
            <p:nvPr/>
          </p:nvSpPr>
          <p:spPr>
            <a:xfrm>
              <a:off x="5948972" y="2063572"/>
              <a:ext cx="427990" cy="55244"/>
            </a:xfrm>
            <a:custGeom>
              <a:avLst/>
              <a:gdLst/>
              <a:ahLst/>
              <a:cxnLst/>
              <a:rect l="l" t="t" r="r" b="b"/>
              <a:pathLst>
                <a:path w="427989" h="55244">
                  <a:moveTo>
                    <a:pt x="38531" y="0"/>
                  </a:moveTo>
                  <a:lnTo>
                    <a:pt x="0" y="0"/>
                  </a:lnTo>
                  <a:lnTo>
                    <a:pt x="0" y="54838"/>
                  </a:lnTo>
                  <a:lnTo>
                    <a:pt x="38531" y="54838"/>
                  </a:lnTo>
                  <a:lnTo>
                    <a:pt x="38531" y="0"/>
                  </a:lnTo>
                  <a:close/>
                </a:path>
                <a:path w="427989" h="55244">
                  <a:moveTo>
                    <a:pt x="318630" y="0"/>
                  </a:moveTo>
                  <a:lnTo>
                    <a:pt x="121450" y="0"/>
                  </a:lnTo>
                  <a:lnTo>
                    <a:pt x="121450" y="54838"/>
                  </a:lnTo>
                  <a:lnTo>
                    <a:pt x="318630" y="54838"/>
                  </a:lnTo>
                  <a:lnTo>
                    <a:pt x="318630" y="0"/>
                  </a:lnTo>
                  <a:close/>
                </a:path>
                <a:path w="427989" h="55244">
                  <a:moveTo>
                    <a:pt x="427647" y="0"/>
                  </a:moveTo>
                  <a:lnTo>
                    <a:pt x="373468" y="0"/>
                  </a:lnTo>
                  <a:lnTo>
                    <a:pt x="373468" y="54838"/>
                  </a:lnTo>
                  <a:lnTo>
                    <a:pt x="427647" y="54838"/>
                  </a:lnTo>
                  <a:lnTo>
                    <a:pt x="427647" y="0"/>
                  </a:lnTo>
                  <a:close/>
                </a:path>
              </a:pathLst>
            </a:custGeom>
            <a:solidFill>
              <a:srgbClr val="F9A61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0" name="object 14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FF26DDF-61D1-491A-A1B7-3C17B0FB4ABB}"/>
                </a:ext>
              </a:extLst>
            </p:cNvPr>
            <p:cNvSpPr/>
            <p:nvPr/>
          </p:nvSpPr>
          <p:spPr>
            <a:xfrm>
              <a:off x="6267602" y="2063572"/>
              <a:ext cx="55244" cy="55244"/>
            </a:xfrm>
            <a:custGeom>
              <a:avLst/>
              <a:gdLst/>
              <a:ahLst/>
              <a:cxnLst/>
              <a:rect l="l" t="t" r="r" b="b"/>
              <a:pathLst>
                <a:path w="55244" h="55244">
                  <a:moveTo>
                    <a:pt x="54838" y="0"/>
                  </a:moveTo>
                  <a:lnTo>
                    <a:pt x="0" y="0"/>
                  </a:lnTo>
                  <a:lnTo>
                    <a:pt x="0" y="54838"/>
                  </a:lnTo>
                  <a:lnTo>
                    <a:pt x="54838" y="54838"/>
                  </a:lnTo>
                  <a:lnTo>
                    <a:pt x="54838" y="0"/>
                  </a:lnTo>
                  <a:close/>
                </a:path>
              </a:pathLst>
            </a:custGeom>
            <a:solidFill>
              <a:srgbClr val="FED11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1" name="object 14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03D907A-BA24-4762-B210-4FE4793212E6}"/>
                </a:ext>
              </a:extLst>
            </p:cNvPr>
            <p:cNvSpPr/>
            <p:nvPr/>
          </p:nvSpPr>
          <p:spPr>
            <a:xfrm>
              <a:off x="6070435" y="2063572"/>
              <a:ext cx="197485" cy="55244"/>
            </a:xfrm>
            <a:custGeom>
              <a:avLst/>
              <a:gdLst/>
              <a:ahLst/>
              <a:cxnLst/>
              <a:rect l="l" t="t" r="r" b="b"/>
              <a:pathLst>
                <a:path w="197485" h="55244">
                  <a:moveTo>
                    <a:pt x="197167" y="0"/>
                  </a:moveTo>
                  <a:lnTo>
                    <a:pt x="0" y="0"/>
                  </a:lnTo>
                  <a:lnTo>
                    <a:pt x="0" y="54838"/>
                  </a:lnTo>
                  <a:lnTo>
                    <a:pt x="197167" y="54838"/>
                  </a:lnTo>
                  <a:lnTo>
                    <a:pt x="197167" y="0"/>
                  </a:lnTo>
                  <a:close/>
                </a:path>
              </a:pathLst>
            </a:custGeom>
            <a:solidFill>
              <a:srgbClr val="F9A6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2" name="object 14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66DD4D3-2B22-452B-9DCC-B2933B171806}"/>
                </a:ext>
              </a:extLst>
            </p:cNvPr>
            <p:cNvSpPr/>
            <p:nvPr/>
          </p:nvSpPr>
          <p:spPr>
            <a:xfrm>
              <a:off x="5987504" y="2063572"/>
              <a:ext cx="83185" cy="55244"/>
            </a:xfrm>
            <a:custGeom>
              <a:avLst/>
              <a:gdLst/>
              <a:ahLst/>
              <a:cxnLst/>
              <a:rect l="l" t="t" r="r" b="b"/>
              <a:pathLst>
                <a:path w="83185" h="55244">
                  <a:moveTo>
                    <a:pt x="82918" y="0"/>
                  </a:moveTo>
                  <a:lnTo>
                    <a:pt x="0" y="0"/>
                  </a:lnTo>
                  <a:lnTo>
                    <a:pt x="0" y="54838"/>
                  </a:lnTo>
                  <a:lnTo>
                    <a:pt x="82918" y="54838"/>
                  </a:lnTo>
                  <a:lnTo>
                    <a:pt x="82918" y="0"/>
                  </a:lnTo>
                  <a:close/>
                </a:path>
              </a:pathLst>
            </a:custGeom>
            <a:solidFill>
              <a:srgbClr val="EA842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3" name="object 14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4094696-5D58-4CB8-B0DD-3DCDB47872B9}"/>
                </a:ext>
              </a:extLst>
            </p:cNvPr>
            <p:cNvSpPr/>
            <p:nvPr/>
          </p:nvSpPr>
          <p:spPr>
            <a:xfrm>
              <a:off x="5969228" y="2118423"/>
              <a:ext cx="386715" cy="5715"/>
            </a:xfrm>
            <a:custGeom>
              <a:avLst/>
              <a:gdLst/>
              <a:ahLst/>
              <a:cxnLst/>
              <a:rect l="l" t="t" r="r" b="b"/>
              <a:pathLst>
                <a:path w="386714" h="5714">
                  <a:moveTo>
                    <a:pt x="386524" y="0"/>
                  </a:moveTo>
                  <a:lnTo>
                    <a:pt x="0" y="0"/>
                  </a:lnTo>
                  <a:lnTo>
                    <a:pt x="0" y="5232"/>
                  </a:lnTo>
                  <a:lnTo>
                    <a:pt x="386524" y="5232"/>
                  </a:lnTo>
                  <a:lnTo>
                    <a:pt x="386524" y="0"/>
                  </a:lnTo>
                  <a:close/>
                </a:path>
              </a:pathLst>
            </a:custGeom>
            <a:solidFill>
              <a:srgbClr val="DD662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44" name="object 14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7D73816-DEE2-490A-8D2B-629A5C111C0A}"/>
                </a:ext>
              </a:extLst>
            </p:cNvPr>
            <p:cNvPicPr/>
            <p:nvPr/>
          </p:nvPicPr>
          <p:blipFill>
            <a:blip r:embed="rId13"/>
            <a:stretch>
              <a:fillRect/>
            </a:stretch>
          </p:blipFill>
          <p:spPr>
            <a:xfrm>
              <a:off x="5072334" y="1147013"/>
              <a:ext cx="108178" cy="112356"/>
            </a:xfrm>
            <a:prstGeom prst="rect">
              <a:avLst/>
            </a:prstGeom>
          </p:spPr>
        </p:pic>
      </p:grpSp>
      <p:sp>
        <p:nvSpPr>
          <p:cNvPr id="145" name="object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49A70F-1601-4535-8639-F85F995DF09D}"/>
              </a:ext>
            </a:extLst>
          </p:cNvPr>
          <p:cNvSpPr txBox="1"/>
          <p:nvPr/>
        </p:nvSpPr>
        <p:spPr>
          <a:xfrm>
            <a:off x="884271" y="1110475"/>
            <a:ext cx="7554839" cy="1997213"/>
          </a:xfrm>
          <a:prstGeom prst="rect">
            <a:avLst/>
          </a:prstGeom>
        </p:spPr>
        <p:txBody>
          <a:bodyPr vert="horz" wrap="square" lIns="0" tIns="508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gn="just">
              <a:lnSpc>
                <a:spcPct val="104200"/>
              </a:lnSpc>
              <a:spcBef>
                <a:spcPts val="40"/>
              </a:spcBef>
              <a:buClr>
                <a:srgbClr val="F5B41A"/>
              </a:buClr>
              <a:buChar char="•"/>
              <a:tabLst>
                <a:tab pos="111760" algn="l"/>
              </a:tabLst>
            </a:pPr>
            <a:r>
              <a:rPr lang="en-US"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The Budget estimates for the MSME sector in FY 20-21 stood at </a:t>
            </a:r>
            <a:r>
              <a:rPr lang="en-US" b="1" dirty="0" err="1">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Rs</a:t>
            </a:r>
            <a:r>
              <a:rPr lang="en-US"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7,572 </a:t>
            </a:r>
            <a:r>
              <a:rPr lang="en-US" b="1" dirty="0" err="1">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crore</a:t>
            </a:r>
            <a:r>
              <a:rPr lang="en-US"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However, for this fiscal year, the Finance Ministry allocated </a:t>
            </a:r>
            <a:r>
              <a:rPr lang="en-US" b="1" dirty="0" err="1">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Rs</a:t>
            </a:r>
            <a:r>
              <a:rPr lang="en-US"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15,700 </a:t>
            </a:r>
            <a:r>
              <a:rPr lang="en-US" b="1" dirty="0" err="1">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crore</a:t>
            </a:r>
            <a:r>
              <a:rPr lang="en-US"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which is more than double the previous year’s allotment. </a:t>
            </a:r>
          </a:p>
          <a:p>
            <a:pPr marL="12700" marR="5080" algn="just">
              <a:lnSpc>
                <a:spcPct val="104200"/>
              </a:lnSpc>
              <a:spcBef>
                <a:spcPts val="40"/>
              </a:spcBef>
              <a:buClr>
                <a:srgbClr val="F5B41A"/>
              </a:buClr>
              <a:buChar char="•"/>
              <a:tabLst>
                <a:tab pos="111760" algn="l"/>
              </a:tabLst>
            </a:pPr>
            <a:endParaRPr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2700" marR="5080" algn="just">
              <a:lnSpc>
                <a:spcPct val="104200"/>
              </a:lnSpc>
              <a:buClr>
                <a:srgbClr val="F5B41A"/>
              </a:buClr>
              <a:buChar char="•"/>
              <a:tabLst>
                <a:tab pos="189230" algn="l"/>
              </a:tabLst>
            </a:pPr>
            <a:r>
              <a:rPr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Provisions for earlier announced </a:t>
            </a:r>
            <a:r>
              <a:rPr b="1" dirty="0" err="1">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Atma</a:t>
            </a:r>
            <a:r>
              <a:rPr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b="1" dirty="0" err="1">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Nirbhar</a:t>
            </a:r>
            <a:r>
              <a:rPr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schemes to</a:t>
            </a:r>
            <a:r>
              <a:rPr lang="en-US"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t>
            </a:r>
            <a:r>
              <a:rPr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provide much needed financial </a:t>
            </a:r>
            <a:r>
              <a:rPr b="1" dirty="0" err="1">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succour</a:t>
            </a:r>
            <a:r>
              <a:rPr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and accessibility.</a:t>
            </a:r>
          </a:p>
        </p:txBody>
      </p:sp>
      <p:sp>
        <p:nvSpPr>
          <p:cNvPr id="146" name="object 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8D4A21A-C047-40B2-9D31-FE9C5810DE2D}"/>
              </a:ext>
            </a:extLst>
          </p:cNvPr>
          <p:cNvSpPr txBox="1"/>
          <p:nvPr/>
        </p:nvSpPr>
        <p:spPr>
          <a:xfrm>
            <a:off x="911287" y="3356992"/>
            <a:ext cx="8078336" cy="383503"/>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32840" marR="5080" indent="-1120775">
              <a:lnSpc>
                <a:spcPct val="111100"/>
              </a:lnSpc>
              <a:spcBef>
                <a:spcPts val="100"/>
              </a:spcBef>
            </a:pPr>
            <a:r>
              <a:rPr lang="en-US" sz="2400" b="1" spc="-130">
                <a:solidFill>
                  <a:srgbClr val="F5B41A"/>
                </a:solidFill>
                <a:latin typeface="Tahoma"/>
                <a:cs typeface="Tahoma"/>
              </a:rPr>
              <a:t>E</a:t>
            </a:r>
            <a:r>
              <a:rPr lang="en-US" sz="2400" b="1" spc="-180">
                <a:solidFill>
                  <a:srgbClr val="F5B41A"/>
                </a:solidFill>
                <a:latin typeface="Tahoma"/>
                <a:cs typeface="Tahoma"/>
              </a:rPr>
              <a:t>NHANCING</a:t>
            </a:r>
            <a:r>
              <a:rPr lang="en-US" sz="2400" b="1" spc="-120">
                <a:solidFill>
                  <a:srgbClr val="F5B41A"/>
                </a:solidFill>
                <a:latin typeface="Tahoma"/>
                <a:cs typeface="Tahoma"/>
              </a:rPr>
              <a:t> </a:t>
            </a:r>
            <a:r>
              <a:rPr lang="en-US" sz="2400" b="1" spc="-45">
                <a:solidFill>
                  <a:srgbClr val="F5B41A"/>
                </a:solidFill>
                <a:latin typeface="Tahoma"/>
                <a:cs typeface="Tahoma"/>
              </a:rPr>
              <a:t>C</a:t>
            </a:r>
            <a:r>
              <a:rPr lang="en-US" sz="2400" b="1" spc="-185">
                <a:solidFill>
                  <a:srgbClr val="F5B41A"/>
                </a:solidFill>
                <a:latin typeface="Tahoma"/>
                <a:cs typeface="Tahoma"/>
              </a:rPr>
              <a:t>OMP</a:t>
            </a:r>
            <a:r>
              <a:rPr lang="en-US" sz="2400" b="1" spc="-160">
                <a:solidFill>
                  <a:srgbClr val="F5B41A"/>
                </a:solidFill>
                <a:latin typeface="Tahoma"/>
                <a:cs typeface="Tahoma"/>
              </a:rPr>
              <a:t>E</a:t>
            </a:r>
            <a:r>
              <a:rPr lang="en-US" sz="2400" b="1" spc="-90">
                <a:solidFill>
                  <a:srgbClr val="F5B41A"/>
                </a:solidFill>
                <a:latin typeface="Tahoma"/>
                <a:cs typeface="Tahoma"/>
              </a:rPr>
              <a:t>TITI</a:t>
            </a:r>
            <a:r>
              <a:rPr lang="en-US" sz="2400" b="1" spc="-180">
                <a:solidFill>
                  <a:srgbClr val="F5B41A"/>
                </a:solidFill>
                <a:latin typeface="Tahoma"/>
                <a:cs typeface="Tahoma"/>
              </a:rPr>
              <a:t>V</a:t>
            </a:r>
            <a:r>
              <a:rPr lang="en-US" sz="2400" b="1" spc="-145">
                <a:solidFill>
                  <a:srgbClr val="F5B41A"/>
                </a:solidFill>
                <a:latin typeface="Tahoma"/>
                <a:cs typeface="Tahoma"/>
              </a:rPr>
              <a:t>ENESS  </a:t>
            </a:r>
            <a:r>
              <a:rPr lang="en-US" sz="2400" b="1" spc="-135">
                <a:solidFill>
                  <a:srgbClr val="F5B41A"/>
                </a:solidFill>
                <a:latin typeface="Tahoma"/>
                <a:cs typeface="Tahoma"/>
              </a:rPr>
              <a:t>O</a:t>
            </a:r>
            <a:r>
              <a:rPr lang="en-US" sz="2400" b="1" spc="-60">
                <a:solidFill>
                  <a:srgbClr val="F5B41A"/>
                </a:solidFill>
                <a:latin typeface="Tahoma"/>
                <a:cs typeface="Tahoma"/>
              </a:rPr>
              <a:t>F</a:t>
            </a:r>
            <a:r>
              <a:rPr lang="en-US" sz="2400" b="1" spc="-170">
                <a:solidFill>
                  <a:srgbClr val="F5B41A"/>
                </a:solidFill>
                <a:latin typeface="Tahoma"/>
                <a:cs typeface="Tahoma"/>
              </a:rPr>
              <a:t> </a:t>
            </a:r>
            <a:r>
              <a:rPr lang="en-US" sz="2400" b="1" spc="-15">
                <a:solidFill>
                  <a:srgbClr val="F5B41A"/>
                </a:solidFill>
                <a:latin typeface="Tahoma"/>
                <a:cs typeface="Tahoma"/>
              </a:rPr>
              <a:t>MSME</a:t>
            </a:r>
            <a:r>
              <a:rPr lang="en-US" sz="2400" b="1" spc="-120">
                <a:solidFill>
                  <a:srgbClr val="F5B41A"/>
                </a:solidFill>
                <a:latin typeface="Tahoma"/>
                <a:cs typeface="Tahoma"/>
              </a:rPr>
              <a:t> </a:t>
            </a:r>
            <a:r>
              <a:rPr lang="en-US" sz="2400" b="1" spc="-114">
                <a:solidFill>
                  <a:srgbClr val="F5B41A"/>
                </a:solidFill>
                <a:latin typeface="Tahoma"/>
                <a:cs typeface="Tahoma"/>
              </a:rPr>
              <a:t>P</a:t>
            </a:r>
            <a:r>
              <a:rPr lang="en-US" sz="2400" b="1" spc="-185">
                <a:solidFill>
                  <a:srgbClr val="F5B41A"/>
                </a:solidFill>
                <a:latin typeface="Tahoma"/>
                <a:cs typeface="Tahoma"/>
              </a:rPr>
              <a:t>R</a:t>
            </a:r>
            <a:r>
              <a:rPr lang="en-US" sz="2400" b="1" spc="-105">
                <a:solidFill>
                  <a:srgbClr val="F5B41A"/>
                </a:solidFill>
                <a:latin typeface="Tahoma"/>
                <a:cs typeface="Tahoma"/>
              </a:rPr>
              <a:t>O</a:t>
            </a:r>
            <a:r>
              <a:rPr lang="en-US" sz="2400" b="1" spc="-170">
                <a:solidFill>
                  <a:srgbClr val="F5B41A"/>
                </a:solidFill>
                <a:latin typeface="Tahoma"/>
                <a:cs typeface="Tahoma"/>
              </a:rPr>
              <a:t>DUCTS:</a:t>
            </a:r>
            <a:endParaRPr lang="en-US" sz="2400">
              <a:latin typeface="Tahoma"/>
              <a:cs typeface="Tahoma"/>
            </a:endParaRPr>
          </a:p>
        </p:txBody>
      </p:sp>
      <p:grpSp>
        <p:nvGrpSpPr>
          <p:cNvPr id="147" name="object 15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0536018-C387-47B9-AB23-0EB293AAB924}"/>
              </a:ext>
            </a:extLst>
          </p:cNvPr>
          <p:cNvGrpSpPr/>
          <p:nvPr/>
        </p:nvGrpSpPr>
        <p:grpSpPr>
          <a:xfrm>
            <a:off x="9088365" y="4229024"/>
            <a:ext cx="2388235" cy="1793875"/>
            <a:chOff x="850936" y="4112031"/>
            <a:chExt cx="2388235" cy="1793875"/>
          </a:xfrm>
        </p:grpSpPr>
        <p:sp>
          <p:nvSpPr>
            <p:cNvPr id="148" name="object 15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183FA93-B012-47BB-A7D1-43FACBD78A30}"/>
                </a:ext>
              </a:extLst>
            </p:cNvPr>
            <p:cNvSpPr/>
            <p:nvPr/>
          </p:nvSpPr>
          <p:spPr>
            <a:xfrm>
              <a:off x="2618042" y="5361990"/>
              <a:ext cx="332105" cy="332740"/>
            </a:xfrm>
            <a:custGeom>
              <a:avLst/>
              <a:gdLst/>
              <a:ahLst/>
              <a:cxnLst/>
              <a:rect l="l" t="t" r="r" b="b"/>
              <a:pathLst>
                <a:path w="332105" h="332739">
                  <a:moveTo>
                    <a:pt x="233941" y="283603"/>
                  </a:moveTo>
                  <a:lnTo>
                    <a:pt x="98717" y="283603"/>
                  </a:lnTo>
                  <a:lnTo>
                    <a:pt x="106527" y="287591"/>
                  </a:lnTo>
                  <a:lnTo>
                    <a:pt x="114452" y="291338"/>
                  </a:lnTo>
                  <a:lnTo>
                    <a:pt x="118351" y="297180"/>
                  </a:lnTo>
                  <a:lnTo>
                    <a:pt x="119621" y="322249"/>
                  </a:lnTo>
                  <a:lnTo>
                    <a:pt x="125552" y="329082"/>
                  </a:lnTo>
                  <a:lnTo>
                    <a:pt x="133756" y="330720"/>
                  </a:lnTo>
                  <a:lnTo>
                    <a:pt x="141859" y="332308"/>
                  </a:lnTo>
                  <a:lnTo>
                    <a:pt x="149936" y="328206"/>
                  </a:lnTo>
                  <a:lnTo>
                    <a:pt x="160655" y="305409"/>
                  </a:lnTo>
                  <a:lnTo>
                    <a:pt x="166573" y="301561"/>
                  </a:lnTo>
                  <a:lnTo>
                    <a:pt x="173189" y="301205"/>
                  </a:lnTo>
                  <a:lnTo>
                    <a:pt x="177114" y="300951"/>
                  </a:lnTo>
                  <a:lnTo>
                    <a:pt x="183730" y="300393"/>
                  </a:lnTo>
                  <a:lnTo>
                    <a:pt x="231873" y="300393"/>
                  </a:lnTo>
                  <a:lnTo>
                    <a:pt x="230962" y="289433"/>
                  </a:lnTo>
                  <a:lnTo>
                    <a:pt x="233941" y="283603"/>
                  </a:lnTo>
                  <a:close/>
                </a:path>
                <a:path w="332105" h="332739">
                  <a:moveTo>
                    <a:pt x="231873" y="300393"/>
                  </a:moveTo>
                  <a:lnTo>
                    <a:pt x="183730" y="300393"/>
                  </a:lnTo>
                  <a:lnTo>
                    <a:pt x="190144" y="303403"/>
                  </a:lnTo>
                  <a:lnTo>
                    <a:pt x="193776" y="308991"/>
                  </a:lnTo>
                  <a:lnTo>
                    <a:pt x="203809" y="324523"/>
                  </a:lnTo>
                  <a:lnTo>
                    <a:pt x="212369" y="327482"/>
                  </a:lnTo>
                  <a:lnTo>
                    <a:pt x="220179" y="324802"/>
                  </a:lnTo>
                  <a:lnTo>
                    <a:pt x="220395" y="324751"/>
                  </a:lnTo>
                  <a:lnTo>
                    <a:pt x="228117" y="322097"/>
                  </a:lnTo>
                  <a:lnTo>
                    <a:pt x="233070" y="314515"/>
                  </a:lnTo>
                  <a:lnTo>
                    <a:pt x="231873" y="300393"/>
                  </a:lnTo>
                  <a:close/>
                </a:path>
                <a:path w="332105" h="332739">
                  <a:moveTo>
                    <a:pt x="89531" y="231114"/>
                  </a:moveTo>
                  <a:lnTo>
                    <a:pt x="42837" y="231114"/>
                  </a:lnTo>
                  <a:lnTo>
                    <a:pt x="49149" y="234327"/>
                  </a:lnTo>
                  <a:lnTo>
                    <a:pt x="53479" y="240995"/>
                  </a:lnTo>
                  <a:lnTo>
                    <a:pt x="54952" y="243179"/>
                  </a:lnTo>
                  <a:lnTo>
                    <a:pt x="58712" y="248627"/>
                  </a:lnTo>
                  <a:lnTo>
                    <a:pt x="59309" y="255676"/>
                  </a:lnTo>
                  <a:lnTo>
                    <a:pt x="47853" y="278104"/>
                  </a:lnTo>
                  <a:lnTo>
                    <a:pt x="49568" y="287007"/>
                  </a:lnTo>
                  <a:lnTo>
                    <a:pt x="62103" y="297942"/>
                  </a:lnTo>
                  <a:lnTo>
                    <a:pt x="71120" y="298450"/>
                  </a:lnTo>
                  <a:lnTo>
                    <a:pt x="91719" y="284111"/>
                  </a:lnTo>
                  <a:lnTo>
                    <a:pt x="98717" y="283603"/>
                  </a:lnTo>
                  <a:lnTo>
                    <a:pt x="233941" y="283603"/>
                  </a:lnTo>
                  <a:lnTo>
                    <a:pt x="234188" y="283121"/>
                  </a:lnTo>
                  <a:lnTo>
                    <a:pt x="240842" y="278790"/>
                  </a:lnTo>
                  <a:lnTo>
                    <a:pt x="244390" y="276364"/>
                  </a:lnTo>
                  <a:lnTo>
                    <a:pt x="248462" y="273545"/>
                  </a:lnTo>
                  <a:lnTo>
                    <a:pt x="255511" y="272948"/>
                  </a:lnTo>
                  <a:lnTo>
                    <a:pt x="295352" y="272948"/>
                  </a:lnTo>
                  <a:lnTo>
                    <a:pt x="297751" y="270179"/>
                  </a:lnTo>
                  <a:lnTo>
                    <a:pt x="297951" y="266619"/>
                  </a:lnTo>
                  <a:lnTo>
                    <a:pt x="160390" y="266619"/>
                  </a:lnTo>
                  <a:lnTo>
                    <a:pt x="121780" y="256476"/>
                  </a:lnTo>
                  <a:lnTo>
                    <a:pt x="90120" y="232139"/>
                  </a:lnTo>
                  <a:lnTo>
                    <a:pt x="89531" y="231114"/>
                  </a:lnTo>
                  <a:close/>
                </a:path>
                <a:path w="332105" h="332739">
                  <a:moveTo>
                    <a:pt x="295352" y="272948"/>
                  </a:moveTo>
                  <a:lnTo>
                    <a:pt x="255511" y="272948"/>
                  </a:lnTo>
                  <a:lnTo>
                    <a:pt x="262237" y="276415"/>
                  </a:lnTo>
                  <a:lnTo>
                    <a:pt x="277926" y="284429"/>
                  </a:lnTo>
                  <a:lnTo>
                    <a:pt x="286816" y="282727"/>
                  </a:lnTo>
                  <a:lnTo>
                    <a:pt x="292315" y="276415"/>
                  </a:lnTo>
                  <a:lnTo>
                    <a:pt x="295352" y="272948"/>
                  </a:lnTo>
                  <a:close/>
                </a:path>
                <a:path w="332105" h="332739">
                  <a:moveTo>
                    <a:pt x="278372" y="65694"/>
                  </a:moveTo>
                  <a:lnTo>
                    <a:pt x="171707" y="65694"/>
                  </a:lnTo>
                  <a:lnTo>
                    <a:pt x="210324" y="75844"/>
                  </a:lnTo>
                  <a:lnTo>
                    <a:pt x="241977" y="100180"/>
                  </a:lnTo>
                  <a:lnTo>
                    <a:pt x="261178" y="133615"/>
                  </a:lnTo>
                  <a:lnTo>
                    <a:pt x="266449" y="171818"/>
                  </a:lnTo>
                  <a:lnTo>
                    <a:pt x="256311" y="210464"/>
                  </a:lnTo>
                  <a:lnTo>
                    <a:pt x="231981" y="242133"/>
                  </a:lnTo>
                  <a:lnTo>
                    <a:pt x="198566" y="261345"/>
                  </a:lnTo>
                  <a:lnTo>
                    <a:pt x="160390" y="266619"/>
                  </a:lnTo>
                  <a:lnTo>
                    <a:pt x="297951" y="266619"/>
                  </a:lnTo>
                  <a:lnTo>
                    <a:pt x="298259" y="261150"/>
                  </a:lnTo>
                  <a:lnTo>
                    <a:pt x="283933" y="240538"/>
                  </a:lnTo>
                  <a:lnTo>
                    <a:pt x="283425" y="233527"/>
                  </a:lnTo>
                  <a:lnTo>
                    <a:pt x="286727" y="227025"/>
                  </a:lnTo>
                  <a:lnTo>
                    <a:pt x="287083" y="226377"/>
                  </a:lnTo>
                  <a:lnTo>
                    <a:pt x="291134" y="217792"/>
                  </a:lnTo>
                  <a:lnTo>
                    <a:pt x="296989" y="213893"/>
                  </a:lnTo>
                  <a:lnTo>
                    <a:pt x="322046" y="212610"/>
                  </a:lnTo>
                  <a:lnTo>
                    <a:pt x="328866" y="206692"/>
                  </a:lnTo>
                  <a:lnTo>
                    <a:pt x="332092" y="190360"/>
                  </a:lnTo>
                  <a:lnTo>
                    <a:pt x="327990" y="182283"/>
                  </a:lnTo>
                  <a:lnTo>
                    <a:pt x="305206" y="171564"/>
                  </a:lnTo>
                  <a:lnTo>
                    <a:pt x="301371" y="165620"/>
                  </a:lnTo>
                  <a:lnTo>
                    <a:pt x="300926" y="157683"/>
                  </a:lnTo>
                  <a:lnTo>
                    <a:pt x="300748" y="155079"/>
                  </a:lnTo>
                  <a:lnTo>
                    <a:pt x="300189" y="148463"/>
                  </a:lnTo>
                  <a:lnTo>
                    <a:pt x="303199" y="142036"/>
                  </a:lnTo>
                  <a:lnTo>
                    <a:pt x="324307" y="128371"/>
                  </a:lnTo>
                  <a:lnTo>
                    <a:pt x="327279" y="119811"/>
                  </a:lnTo>
                  <a:lnTo>
                    <a:pt x="321881" y="104038"/>
                  </a:lnTo>
                  <a:lnTo>
                    <a:pt x="317546" y="101206"/>
                  </a:lnTo>
                  <a:lnTo>
                    <a:pt x="289255" y="101206"/>
                  </a:lnTo>
                  <a:lnTo>
                    <a:pt x="282943" y="97980"/>
                  </a:lnTo>
                  <a:lnTo>
                    <a:pt x="278612" y="91325"/>
                  </a:lnTo>
                  <a:lnTo>
                    <a:pt x="273380" y="83680"/>
                  </a:lnTo>
                  <a:lnTo>
                    <a:pt x="272783" y="76631"/>
                  </a:lnTo>
                  <a:lnTo>
                    <a:pt x="278372" y="65694"/>
                  </a:lnTo>
                  <a:close/>
                </a:path>
                <a:path w="332105" h="332739">
                  <a:moveTo>
                    <a:pt x="54178" y="47891"/>
                  </a:moveTo>
                  <a:lnTo>
                    <a:pt x="45275" y="49593"/>
                  </a:lnTo>
                  <a:lnTo>
                    <a:pt x="39776" y="55905"/>
                  </a:lnTo>
                  <a:lnTo>
                    <a:pt x="34340" y="62141"/>
                  </a:lnTo>
                  <a:lnTo>
                    <a:pt x="33832" y="71170"/>
                  </a:lnTo>
                  <a:lnTo>
                    <a:pt x="48171" y="91782"/>
                  </a:lnTo>
                  <a:lnTo>
                    <a:pt x="48666" y="98793"/>
                  </a:lnTo>
                  <a:lnTo>
                    <a:pt x="45008" y="105930"/>
                  </a:lnTo>
                  <a:lnTo>
                    <a:pt x="40957" y="114528"/>
                  </a:lnTo>
                  <a:lnTo>
                    <a:pt x="35115" y="118414"/>
                  </a:lnTo>
                  <a:lnTo>
                    <a:pt x="10045" y="119697"/>
                  </a:lnTo>
                  <a:lnTo>
                    <a:pt x="3225" y="125628"/>
                  </a:lnTo>
                  <a:lnTo>
                    <a:pt x="0" y="141960"/>
                  </a:lnTo>
                  <a:lnTo>
                    <a:pt x="4102" y="150037"/>
                  </a:lnTo>
                  <a:lnTo>
                    <a:pt x="26873" y="160756"/>
                  </a:lnTo>
                  <a:lnTo>
                    <a:pt x="30721" y="166687"/>
                  </a:lnTo>
                  <a:lnTo>
                    <a:pt x="31076" y="173316"/>
                  </a:lnTo>
                  <a:lnTo>
                    <a:pt x="31343" y="177228"/>
                  </a:lnTo>
                  <a:lnTo>
                    <a:pt x="31915" y="183857"/>
                  </a:lnTo>
                  <a:lnTo>
                    <a:pt x="28892" y="190271"/>
                  </a:lnTo>
                  <a:lnTo>
                    <a:pt x="7785" y="203949"/>
                  </a:lnTo>
                  <a:lnTo>
                    <a:pt x="4826" y="212509"/>
                  </a:lnTo>
                  <a:lnTo>
                    <a:pt x="10210" y="228282"/>
                  </a:lnTo>
                  <a:lnTo>
                    <a:pt x="17792" y="233235"/>
                  </a:lnTo>
                  <a:lnTo>
                    <a:pt x="42837" y="231114"/>
                  </a:lnTo>
                  <a:lnTo>
                    <a:pt x="89531" y="231114"/>
                  </a:lnTo>
                  <a:lnTo>
                    <a:pt x="70915" y="198705"/>
                  </a:lnTo>
                  <a:lnTo>
                    <a:pt x="65642" y="160502"/>
                  </a:lnTo>
                  <a:lnTo>
                    <a:pt x="75780" y="121856"/>
                  </a:lnTo>
                  <a:lnTo>
                    <a:pt x="100110" y="90180"/>
                  </a:lnTo>
                  <a:lnTo>
                    <a:pt x="133527" y="70966"/>
                  </a:lnTo>
                  <a:lnTo>
                    <a:pt x="171707" y="65694"/>
                  </a:lnTo>
                  <a:lnTo>
                    <a:pt x="278372" y="65694"/>
                  </a:lnTo>
                  <a:lnTo>
                    <a:pt x="281616" y="59347"/>
                  </a:lnTo>
                  <a:lnTo>
                    <a:pt x="76581" y="59347"/>
                  </a:lnTo>
                  <a:lnTo>
                    <a:pt x="54178" y="47891"/>
                  </a:lnTo>
                  <a:close/>
                </a:path>
                <a:path w="332105" h="332739">
                  <a:moveTo>
                    <a:pt x="314299" y="99085"/>
                  </a:moveTo>
                  <a:lnTo>
                    <a:pt x="289255" y="101206"/>
                  </a:lnTo>
                  <a:lnTo>
                    <a:pt x="317546" y="101206"/>
                  </a:lnTo>
                  <a:lnTo>
                    <a:pt x="314299" y="99085"/>
                  </a:lnTo>
                  <a:close/>
                </a:path>
                <a:path w="332105" h="332739">
                  <a:moveTo>
                    <a:pt x="119735" y="4826"/>
                  </a:moveTo>
                  <a:lnTo>
                    <a:pt x="103974" y="10223"/>
                  </a:lnTo>
                  <a:lnTo>
                    <a:pt x="99021" y="17805"/>
                  </a:lnTo>
                  <a:lnTo>
                    <a:pt x="101142" y="42875"/>
                  </a:lnTo>
                  <a:lnTo>
                    <a:pt x="97904" y="49187"/>
                  </a:lnTo>
                  <a:lnTo>
                    <a:pt x="91262" y="53517"/>
                  </a:lnTo>
                  <a:lnTo>
                    <a:pt x="87683" y="55956"/>
                  </a:lnTo>
                  <a:lnTo>
                    <a:pt x="83629" y="58762"/>
                  </a:lnTo>
                  <a:lnTo>
                    <a:pt x="76581" y="59347"/>
                  </a:lnTo>
                  <a:lnTo>
                    <a:pt x="281616" y="59347"/>
                  </a:lnTo>
                  <a:lnTo>
                    <a:pt x="284238" y="54216"/>
                  </a:lnTo>
                  <a:lnTo>
                    <a:pt x="283185" y="48704"/>
                  </a:lnTo>
                  <a:lnTo>
                    <a:pt x="233375" y="48704"/>
                  </a:lnTo>
                  <a:lnTo>
                    <a:pt x="226872" y="45389"/>
                  </a:lnTo>
                  <a:lnTo>
                    <a:pt x="226237" y="45046"/>
                  </a:lnTo>
                  <a:lnTo>
                    <a:pt x="224904" y="44399"/>
                  </a:lnTo>
                  <a:lnTo>
                    <a:pt x="223570" y="43789"/>
                  </a:lnTo>
                  <a:lnTo>
                    <a:pt x="217639" y="40982"/>
                  </a:lnTo>
                  <a:lnTo>
                    <a:pt x="213741" y="35140"/>
                  </a:lnTo>
                  <a:lnTo>
                    <a:pt x="213585" y="31927"/>
                  </a:lnTo>
                  <a:lnTo>
                    <a:pt x="148361" y="31927"/>
                  </a:lnTo>
                  <a:lnTo>
                    <a:pt x="141947" y="28917"/>
                  </a:lnTo>
                  <a:lnTo>
                    <a:pt x="128282" y="7797"/>
                  </a:lnTo>
                  <a:lnTo>
                    <a:pt x="119735" y="4826"/>
                  </a:lnTo>
                  <a:close/>
                </a:path>
                <a:path w="332105" h="332739">
                  <a:moveTo>
                    <a:pt x="260972" y="33858"/>
                  </a:moveTo>
                  <a:lnTo>
                    <a:pt x="240372" y="48196"/>
                  </a:lnTo>
                  <a:lnTo>
                    <a:pt x="233375" y="48704"/>
                  </a:lnTo>
                  <a:lnTo>
                    <a:pt x="283185" y="48704"/>
                  </a:lnTo>
                  <a:lnTo>
                    <a:pt x="282536" y="45313"/>
                  </a:lnTo>
                  <a:lnTo>
                    <a:pt x="270002" y="34366"/>
                  </a:lnTo>
                  <a:lnTo>
                    <a:pt x="260972" y="33858"/>
                  </a:lnTo>
                  <a:close/>
                </a:path>
                <a:path w="332105" h="332739">
                  <a:moveTo>
                    <a:pt x="190233" y="0"/>
                  </a:moveTo>
                  <a:lnTo>
                    <a:pt x="182156" y="4114"/>
                  </a:lnTo>
                  <a:lnTo>
                    <a:pt x="171450" y="26898"/>
                  </a:lnTo>
                  <a:lnTo>
                    <a:pt x="165506" y="30746"/>
                  </a:lnTo>
                  <a:lnTo>
                    <a:pt x="158902" y="31102"/>
                  </a:lnTo>
                  <a:lnTo>
                    <a:pt x="154978" y="31369"/>
                  </a:lnTo>
                  <a:lnTo>
                    <a:pt x="148361" y="31927"/>
                  </a:lnTo>
                  <a:lnTo>
                    <a:pt x="213585" y="31927"/>
                  </a:lnTo>
                  <a:lnTo>
                    <a:pt x="212471" y="10058"/>
                  </a:lnTo>
                  <a:lnTo>
                    <a:pt x="206552" y="3225"/>
                  </a:lnTo>
                  <a:lnTo>
                    <a:pt x="198335" y="1587"/>
                  </a:lnTo>
                  <a:lnTo>
                    <a:pt x="190233" y="0"/>
                  </a:lnTo>
                  <a:close/>
                </a:path>
              </a:pathLst>
            </a:custGeom>
            <a:solidFill>
              <a:srgbClr val="84D2F6">
                <a:alpha val="42999"/>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49" name="object 15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5C5C484-7264-4691-85FC-FD821248EE3C}"/>
                </a:ext>
              </a:extLst>
            </p:cNvPr>
            <p:cNvPicPr/>
            <p:nvPr/>
          </p:nvPicPr>
          <p:blipFill>
            <a:blip r:embed="rId14"/>
            <a:stretch>
              <a:fillRect/>
            </a:stretch>
          </p:blipFill>
          <p:spPr>
            <a:xfrm>
              <a:off x="2880186" y="5245591"/>
              <a:ext cx="182422" cy="182549"/>
            </a:xfrm>
            <a:prstGeom prst="rect">
              <a:avLst/>
            </a:prstGeom>
          </p:spPr>
        </p:pic>
        <p:pic>
          <p:nvPicPr>
            <p:cNvPr id="150" name="object 15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6C50ED2-EEBA-4894-BE76-533EE9C938C4}"/>
                </a:ext>
              </a:extLst>
            </p:cNvPr>
            <p:cNvPicPr/>
            <p:nvPr/>
          </p:nvPicPr>
          <p:blipFill>
            <a:blip r:embed="rId15"/>
            <a:stretch>
              <a:fillRect/>
            </a:stretch>
          </p:blipFill>
          <p:spPr>
            <a:xfrm>
              <a:off x="2738397" y="5483549"/>
              <a:ext cx="90637" cy="90696"/>
            </a:xfrm>
            <a:prstGeom prst="rect">
              <a:avLst/>
            </a:prstGeom>
          </p:spPr>
        </p:pic>
        <p:pic>
          <p:nvPicPr>
            <p:cNvPr id="151" name="object 15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C2477C6-B7E9-4B1B-ADF9-76A85835F999}"/>
                </a:ext>
              </a:extLst>
            </p:cNvPr>
            <p:cNvPicPr/>
            <p:nvPr/>
          </p:nvPicPr>
          <p:blipFill>
            <a:blip r:embed="rId16"/>
            <a:stretch>
              <a:fillRect/>
            </a:stretch>
          </p:blipFill>
          <p:spPr>
            <a:xfrm>
              <a:off x="2659270" y="4824349"/>
              <a:ext cx="193048" cy="123621"/>
            </a:xfrm>
            <a:prstGeom prst="rect">
              <a:avLst/>
            </a:prstGeom>
          </p:spPr>
        </p:pic>
        <p:sp>
          <p:nvSpPr>
            <p:cNvPr id="152" name="object 15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A9CF251-F057-4A6A-9412-00FD333181DB}"/>
                </a:ext>
              </a:extLst>
            </p:cNvPr>
            <p:cNvSpPr/>
            <p:nvPr/>
          </p:nvSpPr>
          <p:spPr>
            <a:xfrm>
              <a:off x="2748407" y="4951628"/>
              <a:ext cx="307340" cy="247015"/>
            </a:xfrm>
            <a:custGeom>
              <a:avLst/>
              <a:gdLst/>
              <a:ahLst/>
              <a:cxnLst/>
              <a:rect l="l" t="t" r="r" b="b"/>
              <a:pathLst>
                <a:path w="307339" h="247014">
                  <a:moveTo>
                    <a:pt x="5702" y="132346"/>
                  </a:moveTo>
                  <a:lnTo>
                    <a:pt x="0" y="154914"/>
                  </a:lnTo>
                  <a:lnTo>
                    <a:pt x="2273" y="154965"/>
                  </a:lnTo>
                  <a:lnTo>
                    <a:pt x="2324" y="152425"/>
                  </a:lnTo>
                  <a:lnTo>
                    <a:pt x="2501" y="149885"/>
                  </a:lnTo>
                  <a:lnTo>
                    <a:pt x="2959" y="145376"/>
                  </a:lnTo>
                  <a:lnTo>
                    <a:pt x="3238" y="143370"/>
                  </a:lnTo>
                  <a:lnTo>
                    <a:pt x="3987" y="138544"/>
                  </a:lnTo>
                  <a:lnTo>
                    <a:pt x="4749" y="135382"/>
                  </a:lnTo>
                  <a:lnTo>
                    <a:pt x="5702" y="132346"/>
                  </a:lnTo>
                  <a:close/>
                </a:path>
                <a:path w="307339" h="247014">
                  <a:moveTo>
                    <a:pt x="12954" y="199072"/>
                  </a:moveTo>
                  <a:lnTo>
                    <a:pt x="9207" y="192468"/>
                  </a:lnTo>
                  <a:lnTo>
                    <a:pt x="6400" y="185305"/>
                  </a:lnTo>
                  <a:lnTo>
                    <a:pt x="4610" y="177761"/>
                  </a:lnTo>
                  <a:lnTo>
                    <a:pt x="2387" y="178295"/>
                  </a:lnTo>
                  <a:lnTo>
                    <a:pt x="4241" y="186029"/>
                  </a:lnTo>
                  <a:lnTo>
                    <a:pt x="7124" y="193408"/>
                  </a:lnTo>
                  <a:lnTo>
                    <a:pt x="10985" y="200190"/>
                  </a:lnTo>
                  <a:lnTo>
                    <a:pt x="12954" y="199072"/>
                  </a:lnTo>
                  <a:close/>
                </a:path>
                <a:path w="307339" h="247014">
                  <a:moveTo>
                    <a:pt x="33235" y="96862"/>
                  </a:moveTo>
                  <a:lnTo>
                    <a:pt x="31953" y="94983"/>
                  </a:lnTo>
                  <a:lnTo>
                    <a:pt x="25158" y="99606"/>
                  </a:lnTo>
                  <a:lnTo>
                    <a:pt x="19329" y="104965"/>
                  </a:lnTo>
                  <a:lnTo>
                    <a:pt x="14630" y="110896"/>
                  </a:lnTo>
                  <a:lnTo>
                    <a:pt x="16421" y="112306"/>
                  </a:lnTo>
                  <a:lnTo>
                    <a:pt x="20967" y="106565"/>
                  </a:lnTo>
                  <a:lnTo>
                    <a:pt x="26631" y="101358"/>
                  </a:lnTo>
                  <a:lnTo>
                    <a:pt x="33235" y="96862"/>
                  </a:lnTo>
                  <a:close/>
                </a:path>
                <a:path w="307339" h="247014">
                  <a:moveTo>
                    <a:pt x="45694" y="230289"/>
                  </a:moveTo>
                  <a:lnTo>
                    <a:pt x="38874" y="226860"/>
                  </a:lnTo>
                  <a:lnTo>
                    <a:pt x="32588" y="222427"/>
                  </a:lnTo>
                  <a:lnTo>
                    <a:pt x="27025" y="217106"/>
                  </a:lnTo>
                  <a:lnTo>
                    <a:pt x="25450" y="218757"/>
                  </a:lnTo>
                  <a:lnTo>
                    <a:pt x="31178" y="224231"/>
                  </a:lnTo>
                  <a:lnTo>
                    <a:pt x="37655" y="228790"/>
                  </a:lnTo>
                  <a:lnTo>
                    <a:pt x="44678" y="232321"/>
                  </a:lnTo>
                  <a:lnTo>
                    <a:pt x="45694" y="230289"/>
                  </a:lnTo>
                  <a:close/>
                </a:path>
                <a:path w="307339" h="247014">
                  <a:moveTo>
                    <a:pt x="75831" y="80060"/>
                  </a:moveTo>
                  <a:lnTo>
                    <a:pt x="75412" y="77825"/>
                  </a:lnTo>
                  <a:lnTo>
                    <a:pt x="67449" y="79336"/>
                  </a:lnTo>
                  <a:lnTo>
                    <a:pt x="59855" y="81483"/>
                  </a:lnTo>
                  <a:lnTo>
                    <a:pt x="52832" y="84188"/>
                  </a:lnTo>
                  <a:lnTo>
                    <a:pt x="53644" y="86309"/>
                  </a:lnTo>
                  <a:lnTo>
                    <a:pt x="60540" y="83654"/>
                  </a:lnTo>
                  <a:lnTo>
                    <a:pt x="68008" y="81559"/>
                  </a:lnTo>
                  <a:lnTo>
                    <a:pt x="75831" y="80060"/>
                  </a:lnTo>
                  <a:close/>
                </a:path>
                <a:path w="307339" h="247014">
                  <a:moveTo>
                    <a:pt x="90639" y="239306"/>
                  </a:moveTo>
                  <a:lnTo>
                    <a:pt x="90487" y="238455"/>
                  </a:lnTo>
                  <a:lnTo>
                    <a:pt x="90246" y="237058"/>
                  </a:lnTo>
                  <a:lnTo>
                    <a:pt x="82778" y="238379"/>
                  </a:lnTo>
                  <a:lnTo>
                    <a:pt x="75095" y="238455"/>
                  </a:lnTo>
                  <a:lnTo>
                    <a:pt x="67437" y="237261"/>
                  </a:lnTo>
                  <a:lnTo>
                    <a:pt x="67094" y="239522"/>
                  </a:lnTo>
                  <a:lnTo>
                    <a:pt x="68402" y="239725"/>
                  </a:lnTo>
                  <a:lnTo>
                    <a:pt x="69748" y="239890"/>
                  </a:lnTo>
                  <a:lnTo>
                    <a:pt x="77622" y="240677"/>
                  </a:lnTo>
                  <a:lnTo>
                    <a:pt x="84213" y="240436"/>
                  </a:lnTo>
                  <a:lnTo>
                    <a:pt x="90639" y="239306"/>
                  </a:lnTo>
                  <a:close/>
                </a:path>
                <a:path w="307339" h="247014">
                  <a:moveTo>
                    <a:pt x="122110" y="75780"/>
                  </a:moveTo>
                  <a:lnTo>
                    <a:pt x="114223" y="75069"/>
                  </a:lnTo>
                  <a:lnTo>
                    <a:pt x="106349" y="74879"/>
                  </a:lnTo>
                  <a:lnTo>
                    <a:pt x="98691" y="75196"/>
                  </a:lnTo>
                  <a:lnTo>
                    <a:pt x="98793" y="77457"/>
                  </a:lnTo>
                  <a:lnTo>
                    <a:pt x="106337" y="77152"/>
                  </a:lnTo>
                  <a:lnTo>
                    <a:pt x="114122" y="77355"/>
                  </a:lnTo>
                  <a:lnTo>
                    <a:pt x="121907" y="78041"/>
                  </a:lnTo>
                  <a:lnTo>
                    <a:pt x="121983" y="77152"/>
                  </a:lnTo>
                  <a:lnTo>
                    <a:pt x="122110" y="75780"/>
                  </a:lnTo>
                  <a:close/>
                </a:path>
                <a:path w="307339" h="247014">
                  <a:moveTo>
                    <a:pt x="128219" y="20269"/>
                  </a:moveTo>
                  <a:lnTo>
                    <a:pt x="124587" y="13500"/>
                  </a:lnTo>
                  <a:lnTo>
                    <a:pt x="120700" y="6680"/>
                  </a:lnTo>
                  <a:lnTo>
                    <a:pt x="116611" y="0"/>
                  </a:lnTo>
                  <a:lnTo>
                    <a:pt x="114668" y="1181"/>
                  </a:lnTo>
                  <a:lnTo>
                    <a:pt x="118719" y="7835"/>
                  </a:lnTo>
                  <a:lnTo>
                    <a:pt x="122605" y="14617"/>
                  </a:lnTo>
                  <a:lnTo>
                    <a:pt x="126212" y="21348"/>
                  </a:lnTo>
                  <a:lnTo>
                    <a:pt x="128219" y="20269"/>
                  </a:lnTo>
                  <a:close/>
                </a:path>
                <a:path w="307339" h="247014">
                  <a:moveTo>
                    <a:pt x="131546" y="217182"/>
                  </a:moveTo>
                  <a:lnTo>
                    <a:pt x="129921" y="215582"/>
                  </a:lnTo>
                  <a:lnTo>
                    <a:pt x="124383" y="221221"/>
                  </a:lnTo>
                  <a:lnTo>
                    <a:pt x="118262" y="225882"/>
                  </a:lnTo>
                  <a:lnTo>
                    <a:pt x="111760" y="229463"/>
                  </a:lnTo>
                  <a:lnTo>
                    <a:pt x="112839" y="231457"/>
                  </a:lnTo>
                  <a:lnTo>
                    <a:pt x="119570" y="227774"/>
                  </a:lnTo>
                  <a:lnTo>
                    <a:pt x="125857" y="222973"/>
                  </a:lnTo>
                  <a:lnTo>
                    <a:pt x="131546" y="217182"/>
                  </a:lnTo>
                  <a:close/>
                </a:path>
                <a:path w="307339" h="247014">
                  <a:moveTo>
                    <a:pt x="147662" y="62763"/>
                  </a:moveTo>
                  <a:lnTo>
                    <a:pt x="145008" y="55702"/>
                  </a:lnTo>
                  <a:lnTo>
                    <a:pt x="141960" y="48450"/>
                  </a:lnTo>
                  <a:lnTo>
                    <a:pt x="138645" y="41198"/>
                  </a:lnTo>
                  <a:lnTo>
                    <a:pt x="136575" y="42151"/>
                  </a:lnTo>
                  <a:lnTo>
                    <a:pt x="139877" y="49339"/>
                  </a:lnTo>
                  <a:lnTo>
                    <a:pt x="142900" y="56553"/>
                  </a:lnTo>
                  <a:lnTo>
                    <a:pt x="145529" y="63563"/>
                  </a:lnTo>
                  <a:lnTo>
                    <a:pt x="147662" y="62763"/>
                  </a:lnTo>
                  <a:close/>
                </a:path>
                <a:path w="307339" h="247014">
                  <a:moveTo>
                    <a:pt x="155956" y="177355"/>
                  </a:moveTo>
                  <a:lnTo>
                    <a:pt x="153809" y="176606"/>
                  </a:lnTo>
                  <a:lnTo>
                    <a:pt x="152552" y="180124"/>
                  </a:lnTo>
                  <a:lnTo>
                    <a:pt x="151117" y="183603"/>
                  </a:lnTo>
                  <a:lnTo>
                    <a:pt x="147777" y="190588"/>
                  </a:lnTo>
                  <a:lnTo>
                    <a:pt x="145897" y="194094"/>
                  </a:lnTo>
                  <a:lnTo>
                    <a:pt x="143916" y="197370"/>
                  </a:lnTo>
                  <a:lnTo>
                    <a:pt x="145859" y="198551"/>
                  </a:lnTo>
                  <a:lnTo>
                    <a:pt x="147878" y="195199"/>
                  </a:lnTo>
                  <a:lnTo>
                    <a:pt x="149809" y="191630"/>
                  </a:lnTo>
                  <a:lnTo>
                    <a:pt x="153212" y="184518"/>
                  </a:lnTo>
                  <a:lnTo>
                    <a:pt x="154673" y="180962"/>
                  </a:lnTo>
                  <a:lnTo>
                    <a:pt x="155956" y="177355"/>
                  </a:lnTo>
                  <a:close/>
                </a:path>
                <a:path w="307339" h="247014">
                  <a:moveTo>
                    <a:pt x="160147" y="107797"/>
                  </a:moveTo>
                  <a:lnTo>
                    <a:pt x="158889" y="100418"/>
                  </a:lnTo>
                  <a:lnTo>
                    <a:pt x="157162" y="92735"/>
                  </a:lnTo>
                  <a:lnTo>
                    <a:pt x="154978" y="84963"/>
                  </a:lnTo>
                  <a:lnTo>
                    <a:pt x="152781" y="85585"/>
                  </a:lnTo>
                  <a:lnTo>
                    <a:pt x="154952" y="93268"/>
                  </a:lnTo>
                  <a:lnTo>
                    <a:pt x="156679" y="100876"/>
                  </a:lnTo>
                  <a:lnTo>
                    <a:pt x="157899" y="108178"/>
                  </a:lnTo>
                  <a:lnTo>
                    <a:pt x="160147" y="107797"/>
                  </a:lnTo>
                  <a:close/>
                </a:path>
                <a:path w="307339" h="247014">
                  <a:moveTo>
                    <a:pt x="162763" y="137502"/>
                  </a:moveTo>
                  <a:lnTo>
                    <a:pt x="162560" y="131102"/>
                  </a:lnTo>
                  <a:lnTo>
                    <a:pt x="160286" y="131178"/>
                  </a:lnTo>
                  <a:lnTo>
                    <a:pt x="160489" y="137528"/>
                  </a:lnTo>
                  <a:lnTo>
                    <a:pt x="160286" y="143852"/>
                  </a:lnTo>
                  <a:lnTo>
                    <a:pt x="159677" y="149898"/>
                  </a:lnTo>
                  <a:lnTo>
                    <a:pt x="159334" y="152996"/>
                  </a:lnTo>
                  <a:lnTo>
                    <a:pt x="159169" y="154216"/>
                  </a:lnTo>
                  <a:lnTo>
                    <a:pt x="161429" y="154520"/>
                  </a:lnTo>
                  <a:lnTo>
                    <a:pt x="161658" y="152717"/>
                  </a:lnTo>
                  <a:lnTo>
                    <a:pt x="162001" y="149669"/>
                  </a:lnTo>
                  <a:lnTo>
                    <a:pt x="162560" y="143725"/>
                  </a:lnTo>
                  <a:lnTo>
                    <a:pt x="162763" y="137502"/>
                  </a:lnTo>
                  <a:close/>
                </a:path>
                <a:path w="307339" h="247014">
                  <a:moveTo>
                    <a:pt x="167843" y="85420"/>
                  </a:moveTo>
                  <a:lnTo>
                    <a:pt x="160439" y="82931"/>
                  </a:lnTo>
                  <a:lnTo>
                    <a:pt x="152844" y="80860"/>
                  </a:lnTo>
                  <a:lnTo>
                    <a:pt x="145262" y="79260"/>
                  </a:lnTo>
                  <a:lnTo>
                    <a:pt x="144792" y="81483"/>
                  </a:lnTo>
                  <a:lnTo>
                    <a:pt x="152285" y="83070"/>
                  </a:lnTo>
                  <a:lnTo>
                    <a:pt x="159804" y="85128"/>
                  </a:lnTo>
                  <a:lnTo>
                    <a:pt x="167119" y="87579"/>
                  </a:lnTo>
                  <a:lnTo>
                    <a:pt x="167843" y="85420"/>
                  </a:lnTo>
                  <a:close/>
                </a:path>
                <a:path w="307339" h="247014">
                  <a:moveTo>
                    <a:pt x="210185" y="105219"/>
                  </a:moveTo>
                  <a:lnTo>
                    <a:pt x="203568" y="101155"/>
                  </a:lnTo>
                  <a:lnTo>
                    <a:pt x="196634" y="97421"/>
                  </a:lnTo>
                  <a:lnTo>
                    <a:pt x="189572" y="94119"/>
                  </a:lnTo>
                  <a:lnTo>
                    <a:pt x="188607" y="96177"/>
                  </a:lnTo>
                  <a:lnTo>
                    <a:pt x="195592" y="99441"/>
                  </a:lnTo>
                  <a:lnTo>
                    <a:pt x="202438" y="103136"/>
                  </a:lnTo>
                  <a:lnTo>
                    <a:pt x="208991" y="107149"/>
                  </a:lnTo>
                  <a:lnTo>
                    <a:pt x="210185" y="105219"/>
                  </a:lnTo>
                  <a:close/>
                </a:path>
                <a:path w="307339" h="247014">
                  <a:moveTo>
                    <a:pt x="246938" y="134061"/>
                  </a:moveTo>
                  <a:lnTo>
                    <a:pt x="241401" y="128600"/>
                  </a:lnTo>
                  <a:lnTo>
                    <a:pt x="235508" y="123393"/>
                  </a:lnTo>
                  <a:lnTo>
                    <a:pt x="229387" y="118592"/>
                  </a:lnTo>
                  <a:lnTo>
                    <a:pt x="227990" y="120383"/>
                  </a:lnTo>
                  <a:lnTo>
                    <a:pt x="234022" y="125120"/>
                  </a:lnTo>
                  <a:lnTo>
                    <a:pt x="239864" y="130276"/>
                  </a:lnTo>
                  <a:lnTo>
                    <a:pt x="245338" y="135686"/>
                  </a:lnTo>
                  <a:lnTo>
                    <a:pt x="246938" y="134061"/>
                  </a:lnTo>
                  <a:close/>
                </a:path>
                <a:path w="307339" h="247014">
                  <a:moveTo>
                    <a:pt x="276225" y="170472"/>
                  </a:moveTo>
                  <a:lnTo>
                    <a:pt x="272034" y="163868"/>
                  </a:lnTo>
                  <a:lnTo>
                    <a:pt x="267449" y="157467"/>
                  </a:lnTo>
                  <a:lnTo>
                    <a:pt x="262597" y="151447"/>
                  </a:lnTo>
                  <a:lnTo>
                    <a:pt x="260832" y="152869"/>
                  </a:lnTo>
                  <a:lnTo>
                    <a:pt x="265633" y="158838"/>
                  </a:lnTo>
                  <a:lnTo>
                    <a:pt x="270154" y="165163"/>
                  </a:lnTo>
                  <a:lnTo>
                    <a:pt x="274294" y="171691"/>
                  </a:lnTo>
                  <a:lnTo>
                    <a:pt x="276225" y="170472"/>
                  </a:lnTo>
                  <a:close/>
                </a:path>
                <a:path w="307339" h="247014">
                  <a:moveTo>
                    <a:pt x="296976" y="212318"/>
                  </a:moveTo>
                  <a:lnTo>
                    <a:pt x="294220" y="204952"/>
                  </a:lnTo>
                  <a:lnTo>
                    <a:pt x="291096" y="197739"/>
                  </a:lnTo>
                  <a:lnTo>
                    <a:pt x="287680" y="190855"/>
                  </a:lnTo>
                  <a:lnTo>
                    <a:pt x="285648" y="191871"/>
                  </a:lnTo>
                  <a:lnTo>
                    <a:pt x="289026" y="198678"/>
                  </a:lnTo>
                  <a:lnTo>
                    <a:pt x="292125" y="205828"/>
                  </a:lnTo>
                  <a:lnTo>
                    <a:pt x="294855" y="213106"/>
                  </a:lnTo>
                  <a:lnTo>
                    <a:pt x="296976" y="212318"/>
                  </a:lnTo>
                  <a:close/>
                </a:path>
                <a:path w="307339" h="247014">
                  <a:moveTo>
                    <a:pt x="306997" y="245910"/>
                  </a:moveTo>
                  <a:lnTo>
                    <a:pt x="306146" y="242201"/>
                  </a:lnTo>
                  <a:lnTo>
                    <a:pt x="305219" y="238467"/>
                  </a:lnTo>
                  <a:lnTo>
                    <a:pt x="304228" y="234823"/>
                  </a:lnTo>
                  <a:lnTo>
                    <a:pt x="302031" y="235419"/>
                  </a:lnTo>
                  <a:lnTo>
                    <a:pt x="303009" y="239026"/>
                  </a:lnTo>
                  <a:lnTo>
                    <a:pt x="303936" y="242735"/>
                  </a:lnTo>
                  <a:lnTo>
                    <a:pt x="304774" y="246418"/>
                  </a:lnTo>
                  <a:lnTo>
                    <a:pt x="306997" y="245910"/>
                  </a:lnTo>
                  <a:close/>
                </a:path>
              </a:pathLst>
            </a:custGeom>
            <a:solidFill>
              <a:srgbClr val="00466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3" name="object 15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6ECCA21-B6A7-4AA4-9C9D-541A347EBDA0}"/>
                </a:ext>
              </a:extLst>
            </p:cNvPr>
            <p:cNvSpPr/>
            <p:nvPr/>
          </p:nvSpPr>
          <p:spPr>
            <a:xfrm>
              <a:off x="3079074" y="4956891"/>
              <a:ext cx="43180" cy="43180"/>
            </a:xfrm>
            <a:custGeom>
              <a:avLst/>
              <a:gdLst/>
              <a:ahLst/>
              <a:cxnLst/>
              <a:rect l="l" t="t" r="r" b="b"/>
              <a:pathLst>
                <a:path w="43180" h="43179">
                  <a:moveTo>
                    <a:pt x="21335" y="0"/>
                  </a:moveTo>
                  <a:lnTo>
                    <a:pt x="13040" y="1682"/>
                  </a:lnTo>
                  <a:lnTo>
                    <a:pt x="6257" y="6267"/>
                  </a:lnTo>
                  <a:lnTo>
                    <a:pt x="1679" y="13062"/>
                  </a:lnTo>
                  <a:lnTo>
                    <a:pt x="0" y="21374"/>
                  </a:lnTo>
                  <a:lnTo>
                    <a:pt x="1679" y="29687"/>
                  </a:lnTo>
                  <a:lnTo>
                    <a:pt x="6257" y="36487"/>
                  </a:lnTo>
                  <a:lnTo>
                    <a:pt x="13040" y="41076"/>
                  </a:lnTo>
                  <a:lnTo>
                    <a:pt x="21335" y="42760"/>
                  </a:lnTo>
                  <a:lnTo>
                    <a:pt x="29638" y="41076"/>
                  </a:lnTo>
                  <a:lnTo>
                    <a:pt x="36012" y="36766"/>
                  </a:lnTo>
                  <a:lnTo>
                    <a:pt x="12865" y="36766"/>
                  </a:lnTo>
                  <a:lnTo>
                    <a:pt x="5968" y="29857"/>
                  </a:lnTo>
                  <a:lnTo>
                    <a:pt x="5968" y="12890"/>
                  </a:lnTo>
                  <a:lnTo>
                    <a:pt x="12865" y="5981"/>
                  </a:lnTo>
                  <a:lnTo>
                    <a:pt x="36002" y="5981"/>
                  </a:lnTo>
                  <a:lnTo>
                    <a:pt x="29638" y="1682"/>
                  </a:lnTo>
                  <a:lnTo>
                    <a:pt x="21335" y="0"/>
                  </a:lnTo>
                  <a:close/>
                </a:path>
                <a:path w="43180" h="43179">
                  <a:moveTo>
                    <a:pt x="36002" y="5981"/>
                  </a:moveTo>
                  <a:lnTo>
                    <a:pt x="29819" y="5981"/>
                  </a:lnTo>
                  <a:lnTo>
                    <a:pt x="36702" y="12890"/>
                  </a:lnTo>
                  <a:lnTo>
                    <a:pt x="36702" y="29857"/>
                  </a:lnTo>
                  <a:lnTo>
                    <a:pt x="29819" y="36766"/>
                  </a:lnTo>
                  <a:lnTo>
                    <a:pt x="36012" y="36766"/>
                  </a:lnTo>
                  <a:lnTo>
                    <a:pt x="36425" y="36487"/>
                  </a:lnTo>
                  <a:lnTo>
                    <a:pt x="41004" y="29687"/>
                  </a:lnTo>
                  <a:lnTo>
                    <a:pt x="42684" y="21374"/>
                  </a:lnTo>
                  <a:lnTo>
                    <a:pt x="41004" y="13062"/>
                  </a:lnTo>
                  <a:lnTo>
                    <a:pt x="36425" y="6267"/>
                  </a:lnTo>
                  <a:lnTo>
                    <a:pt x="36002" y="5981"/>
                  </a:lnTo>
                  <a:close/>
                </a:path>
              </a:pathLst>
            </a:custGeom>
            <a:solidFill>
              <a:srgbClr val="84D2F6">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54" name="object 15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F1B6C23-1A5E-467B-8CE1-57B16DA726A4}"/>
                </a:ext>
              </a:extLst>
            </p:cNvPr>
            <p:cNvPicPr/>
            <p:nvPr/>
          </p:nvPicPr>
          <p:blipFill>
            <a:blip r:embed="rId17"/>
            <a:stretch>
              <a:fillRect/>
            </a:stretch>
          </p:blipFill>
          <p:spPr>
            <a:xfrm>
              <a:off x="2567652" y="5085334"/>
              <a:ext cx="173609" cy="718083"/>
            </a:xfrm>
            <a:prstGeom prst="rect">
              <a:avLst/>
            </a:prstGeom>
          </p:spPr>
        </p:pic>
        <p:pic>
          <p:nvPicPr>
            <p:cNvPr id="155" name="object 16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3A7201-DBA2-4F92-AF92-447FB29C1D75}"/>
                </a:ext>
              </a:extLst>
            </p:cNvPr>
            <p:cNvPicPr/>
            <p:nvPr/>
          </p:nvPicPr>
          <p:blipFill>
            <a:blip r:embed="rId18"/>
            <a:stretch>
              <a:fillRect/>
            </a:stretch>
          </p:blipFill>
          <p:spPr>
            <a:xfrm>
              <a:off x="2195743" y="4312004"/>
              <a:ext cx="161618" cy="159922"/>
            </a:xfrm>
            <a:prstGeom prst="rect">
              <a:avLst/>
            </a:prstGeom>
          </p:spPr>
        </p:pic>
        <p:pic>
          <p:nvPicPr>
            <p:cNvPr id="156" name="object 16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5BDD4A8-A6D6-4DB2-BE04-BDB2BF796F2C}"/>
                </a:ext>
              </a:extLst>
            </p:cNvPr>
            <p:cNvPicPr/>
            <p:nvPr/>
          </p:nvPicPr>
          <p:blipFill>
            <a:blip r:embed="rId19"/>
            <a:stretch>
              <a:fillRect/>
            </a:stretch>
          </p:blipFill>
          <p:spPr>
            <a:xfrm>
              <a:off x="2299258" y="4414977"/>
              <a:ext cx="226109" cy="966355"/>
            </a:xfrm>
            <a:prstGeom prst="rect">
              <a:avLst/>
            </a:prstGeom>
          </p:spPr>
        </p:pic>
        <p:pic>
          <p:nvPicPr>
            <p:cNvPr id="157" name="object 16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483E7F2-44E4-48F2-AD3C-7ED4E6B73B88}"/>
                </a:ext>
              </a:extLst>
            </p:cNvPr>
            <p:cNvPicPr/>
            <p:nvPr/>
          </p:nvPicPr>
          <p:blipFill>
            <a:blip r:embed="rId20"/>
            <a:stretch>
              <a:fillRect/>
            </a:stretch>
          </p:blipFill>
          <p:spPr>
            <a:xfrm>
              <a:off x="1810952" y="4112031"/>
              <a:ext cx="350472" cy="1793265"/>
            </a:xfrm>
            <a:prstGeom prst="rect">
              <a:avLst/>
            </a:prstGeom>
          </p:spPr>
        </p:pic>
        <p:sp>
          <p:nvSpPr>
            <p:cNvPr id="158" name="object 16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BFA1FE8-3F25-4793-8117-0DF233A4AA97}"/>
                </a:ext>
              </a:extLst>
            </p:cNvPr>
            <p:cNvSpPr/>
            <p:nvPr/>
          </p:nvSpPr>
          <p:spPr>
            <a:xfrm>
              <a:off x="2837192" y="5408307"/>
              <a:ext cx="401955" cy="485140"/>
            </a:xfrm>
            <a:custGeom>
              <a:avLst/>
              <a:gdLst/>
              <a:ahLst/>
              <a:cxnLst/>
              <a:rect l="l" t="t" r="r" b="b"/>
              <a:pathLst>
                <a:path w="401955" h="485139">
                  <a:moveTo>
                    <a:pt x="395192" y="33"/>
                  </a:moveTo>
                  <a:lnTo>
                    <a:pt x="384459" y="0"/>
                  </a:lnTo>
                  <a:lnTo>
                    <a:pt x="375894" y="8083"/>
                  </a:lnTo>
                  <a:lnTo>
                    <a:pt x="368453" y="21155"/>
                  </a:lnTo>
                  <a:lnTo>
                    <a:pt x="361092" y="36088"/>
                  </a:lnTo>
                  <a:lnTo>
                    <a:pt x="350196" y="48157"/>
                  </a:lnTo>
                  <a:lnTo>
                    <a:pt x="335232" y="57967"/>
                  </a:lnTo>
                  <a:lnTo>
                    <a:pt x="319787" y="70353"/>
                  </a:lnTo>
                  <a:lnTo>
                    <a:pt x="307447" y="90152"/>
                  </a:lnTo>
                  <a:lnTo>
                    <a:pt x="299601" y="113498"/>
                  </a:lnTo>
                  <a:lnTo>
                    <a:pt x="291360" y="132092"/>
                  </a:lnTo>
                  <a:lnTo>
                    <a:pt x="276894" y="144093"/>
                  </a:lnTo>
                  <a:lnTo>
                    <a:pt x="250374" y="147657"/>
                  </a:lnTo>
                  <a:lnTo>
                    <a:pt x="238566" y="147681"/>
                  </a:lnTo>
                  <a:lnTo>
                    <a:pt x="226956" y="148643"/>
                  </a:lnTo>
                  <a:lnTo>
                    <a:pt x="180477" y="165271"/>
                  </a:lnTo>
                  <a:lnTo>
                    <a:pt x="149866" y="211157"/>
                  </a:lnTo>
                  <a:lnTo>
                    <a:pt x="148863" y="215564"/>
                  </a:lnTo>
                  <a:lnTo>
                    <a:pt x="146183" y="224378"/>
                  </a:lnTo>
                  <a:lnTo>
                    <a:pt x="125786" y="263741"/>
                  </a:lnTo>
                  <a:lnTo>
                    <a:pt x="75704" y="313903"/>
                  </a:lnTo>
                  <a:lnTo>
                    <a:pt x="36372" y="338550"/>
                  </a:lnTo>
                  <a:lnTo>
                    <a:pt x="30827" y="343041"/>
                  </a:lnTo>
                  <a:lnTo>
                    <a:pt x="7458" y="384229"/>
                  </a:lnTo>
                  <a:lnTo>
                    <a:pt x="689" y="424348"/>
                  </a:lnTo>
                  <a:lnTo>
                    <a:pt x="0" y="451108"/>
                  </a:lnTo>
                  <a:lnTo>
                    <a:pt x="1053" y="472482"/>
                  </a:lnTo>
                  <a:lnTo>
                    <a:pt x="2343" y="485084"/>
                  </a:lnTo>
                  <a:lnTo>
                    <a:pt x="306114" y="485084"/>
                  </a:lnTo>
                  <a:lnTo>
                    <a:pt x="328018" y="446288"/>
                  </a:lnTo>
                  <a:lnTo>
                    <a:pt x="340483" y="403680"/>
                  </a:lnTo>
                  <a:lnTo>
                    <a:pt x="340345" y="382382"/>
                  </a:lnTo>
                  <a:lnTo>
                    <a:pt x="336824" y="360956"/>
                  </a:lnTo>
                  <a:lnTo>
                    <a:pt x="331184" y="338945"/>
                  </a:lnTo>
                  <a:lnTo>
                    <a:pt x="322416" y="307301"/>
                  </a:lnTo>
                  <a:lnTo>
                    <a:pt x="319435" y="295064"/>
                  </a:lnTo>
                  <a:lnTo>
                    <a:pt x="316807" y="282366"/>
                  </a:lnTo>
                  <a:lnTo>
                    <a:pt x="314646" y="249935"/>
                  </a:lnTo>
                  <a:lnTo>
                    <a:pt x="322554" y="228614"/>
                  </a:lnTo>
                  <a:lnTo>
                    <a:pt x="339092" y="207778"/>
                  </a:lnTo>
                  <a:lnTo>
                    <a:pt x="362819" y="176804"/>
                  </a:lnTo>
                  <a:lnTo>
                    <a:pt x="375494" y="139999"/>
                  </a:lnTo>
                  <a:lnTo>
                    <a:pt x="370373" y="108865"/>
                  </a:lnTo>
                  <a:lnTo>
                    <a:pt x="363180" y="83599"/>
                  </a:lnTo>
                  <a:lnTo>
                    <a:pt x="369639" y="64396"/>
                  </a:lnTo>
                  <a:lnTo>
                    <a:pt x="386316" y="46256"/>
                  </a:lnTo>
                  <a:lnTo>
                    <a:pt x="397732" y="26747"/>
                  </a:lnTo>
                  <a:lnTo>
                    <a:pt x="401490" y="9972"/>
                  </a:lnTo>
                  <a:lnTo>
                    <a:pt x="395192" y="33"/>
                  </a:lnTo>
                  <a:close/>
                </a:path>
              </a:pathLst>
            </a:custGeom>
            <a:solidFill>
              <a:srgbClr val="39A4D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9" name="object 16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036F571-7795-4062-B50D-CD33855C958B}"/>
                </a:ext>
              </a:extLst>
            </p:cNvPr>
            <p:cNvSpPr/>
            <p:nvPr/>
          </p:nvSpPr>
          <p:spPr>
            <a:xfrm>
              <a:off x="2960705" y="5612390"/>
              <a:ext cx="129539" cy="281305"/>
            </a:xfrm>
            <a:custGeom>
              <a:avLst/>
              <a:gdLst/>
              <a:ahLst/>
              <a:cxnLst/>
              <a:rect l="l" t="t" r="r" b="b"/>
              <a:pathLst>
                <a:path w="129538" h="281304">
                  <a:moveTo>
                    <a:pt x="123837" y="0"/>
                  </a:moveTo>
                  <a:lnTo>
                    <a:pt x="121284" y="990"/>
                  </a:lnTo>
                  <a:lnTo>
                    <a:pt x="0" y="281012"/>
                  </a:lnTo>
                  <a:lnTo>
                    <a:pt x="9397" y="281012"/>
                  </a:lnTo>
                  <a:lnTo>
                    <a:pt x="128257" y="6667"/>
                  </a:lnTo>
                  <a:lnTo>
                    <a:pt x="129197" y="4470"/>
                  </a:lnTo>
                  <a:lnTo>
                    <a:pt x="128206" y="1892"/>
                  </a:lnTo>
                  <a:lnTo>
                    <a:pt x="123837" y="0"/>
                  </a:lnTo>
                  <a:close/>
                </a:path>
              </a:pathLst>
            </a:custGeom>
            <a:solidFill>
              <a:srgbClr val="0F457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60" name="object 16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3D160A-B194-401B-857B-370113BB016E}"/>
                </a:ext>
              </a:extLst>
            </p:cNvPr>
            <p:cNvPicPr/>
            <p:nvPr/>
          </p:nvPicPr>
          <p:blipFill>
            <a:blip r:embed="rId21"/>
            <a:stretch>
              <a:fillRect/>
            </a:stretch>
          </p:blipFill>
          <p:spPr>
            <a:xfrm>
              <a:off x="2978805" y="5561800"/>
              <a:ext cx="189598" cy="236344"/>
            </a:xfrm>
            <a:prstGeom prst="rect">
              <a:avLst/>
            </a:prstGeom>
          </p:spPr>
        </p:pic>
        <p:sp>
          <p:nvSpPr>
            <p:cNvPr id="161" name="object 16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7C8B277-6CB8-45A0-887B-CDEF45F26A40}"/>
                </a:ext>
              </a:extLst>
            </p:cNvPr>
            <p:cNvSpPr/>
            <p:nvPr/>
          </p:nvSpPr>
          <p:spPr>
            <a:xfrm>
              <a:off x="2683728" y="5305912"/>
              <a:ext cx="367030" cy="588010"/>
            </a:xfrm>
            <a:custGeom>
              <a:avLst/>
              <a:gdLst/>
              <a:ahLst/>
              <a:cxnLst/>
              <a:rect l="l" t="t" r="r" b="b"/>
              <a:pathLst>
                <a:path w="367030" h="588010">
                  <a:moveTo>
                    <a:pt x="301180" y="0"/>
                  </a:moveTo>
                  <a:lnTo>
                    <a:pt x="293278" y="2582"/>
                  </a:lnTo>
                  <a:lnTo>
                    <a:pt x="284581" y="12326"/>
                  </a:lnTo>
                  <a:lnTo>
                    <a:pt x="279322" y="29371"/>
                  </a:lnTo>
                  <a:lnTo>
                    <a:pt x="280119" y="54055"/>
                  </a:lnTo>
                  <a:lnTo>
                    <a:pt x="283147" y="81478"/>
                  </a:lnTo>
                  <a:lnTo>
                    <a:pt x="284581" y="106738"/>
                  </a:lnTo>
                  <a:lnTo>
                    <a:pt x="277489" y="123329"/>
                  </a:lnTo>
                  <a:lnTo>
                    <a:pt x="259849" y="139091"/>
                  </a:lnTo>
                  <a:lnTo>
                    <a:pt x="235659" y="154901"/>
                  </a:lnTo>
                  <a:lnTo>
                    <a:pt x="208915" y="171635"/>
                  </a:lnTo>
                  <a:lnTo>
                    <a:pt x="207124" y="172791"/>
                  </a:lnTo>
                  <a:lnTo>
                    <a:pt x="206235" y="173413"/>
                  </a:lnTo>
                  <a:lnTo>
                    <a:pt x="204685" y="174429"/>
                  </a:lnTo>
                  <a:lnTo>
                    <a:pt x="201637" y="176550"/>
                  </a:lnTo>
                  <a:lnTo>
                    <a:pt x="195611" y="180779"/>
                  </a:lnTo>
                  <a:lnTo>
                    <a:pt x="158521" y="222311"/>
                  </a:lnTo>
                  <a:lnTo>
                    <a:pt x="147689" y="280663"/>
                  </a:lnTo>
                  <a:lnTo>
                    <a:pt x="144030" y="305798"/>
                  </a:lnTo>
                  <a:lnTo>
                    <a:pt x="126394" y="330579"/>
                  </a:lnTo>
                  <a:lnTo>
                    <a:pt x="93668" y="359776"/>
                  </a:lnTo>
                  <a:lnTo>
                    <a:pt x="56951" y="393313"/>
                  </a:lnTo>
                  <a:lnTo>
                    <a:pt x="27343" y="431109"/>
                  </a:lnTo>
                  <a:lnTo>
                    <a:pt x="12458" y="470314"/>
                  </a:lnTo>
                  <a:lnTo>
                    <a:pt x="5102" y="508655"/>
                  </a:lnTo>
                  <a:lnTo>
                    <a:pt x="250" y="569032"/>
                  </a:lnTo>
                  <a:lnTo>
                    <a:pt x="0" y="587484"/>
                  </a:lnTo>
                  <a:lnTo>
                    <a:pt x="261467" y="587484"/>
                  </a:lnTo>
                  <a:lnTo>
                    <a:pt x="288785" y="560230"/>
                  </a:lnTo>
                  <a:lnTo>
                    <a:pt x="297903" y="549994"/>
                  </a:lnTo>
                  <a:lnTo>
                    <a:pt x="301269" y="546146"/>
                  </a:lnTo>
                  <a:lnTo>
                    <a:pt x="304546" y="542158"/>
                  </a:lnTo>
                  <a:lnTo>
                    <a:pt x="307784" y="538043"/>
                  </a:lnTo>
                  <a:lnTo>
                    <a:pt x="316821" y="525937"/>
                  </a:lnTo>
                  <a:lnTo>
                    <a:pt x="337146" y="488475"/>
                  </a:lnTo>
                  <a:lnTo>
                    <a:pt x="339966" y="478480"/>
                  </a:lnTo>
                  <a:lnTo>
                    <a:pt x="340233" y="477248"/>
                  </a:lnTo>
                  <a:lnTo>
                    <a:pt x="340436" y="476092"/>
                  </a:lnTo>
                  <a:lnTo>
                    <a:pt x="341287" y="470238"/>
                  </a:lnTo>
                  <a:lnTo>
                    <a:pt x="341371" y="464142"/>
                  </a:lnTo>
                  <a:lnTo>
                    <a:pt x="341020" y="458135"/>
                  </a:lnTo>
                  <a:lnTo>
                    <a:pt x="326909" y="414308"/>
                  </a:lnTo>
                  <a:lnTo>
                    <a:pt x="311302" y="382404"/>
                  </a:lnTo>
                  <a:lnTo>
                    <a:pt x="306436" y="371824"/>
                  </a:lnTo>
                  <a:lnTo>
                    <a:pt x="301999" y="361007"/>
                  </a:lnTo>
                  <a:lnTo>
                    <a:pt x="298163" y="349925"/>
                  </a:lnTo>
                  <a:lnTo>
                    <a:pt x="295084" y="338475"/>
                  </a:lnTo>
                  <a:lnTo>
                    <a:pt x="294449" y="335186"/>
                  </a:lnTo>
                  <a:lnTo>
                    <a:pt x="294360" y="334830"/>
                  </a:lnTo>
                  <a:lnTo>
                    <a:pt x="293751" y="331452"/>
                  </a:lnTo>
                  <a:lnTo>
                    <a:pt x="293573" y="330563"/>
                  </a:lnTo>
                  <a:lnTo>
                    <a:pt x="293204" y="328023"/>
                  </a:lnTo>
                  <a:lnTo>
                    <a:pt x="292557" y="322676"/>
                  </a:lnTo>
                  <a:lnTo>
                    <a:pt x="292303" y="318727"/>
                  </a:lnTo>
                  <a:lnTo>
                    <a:pt x="292239" y="314726"/>
                  </a:lnTo>
                  <a:lnTo>
                    <a:pt x="301051" y="273501"/>
                  </a:lnTo>
                  <a:lnTo>
                    <a:pt x="322387" y="239252"/>
                  </a:lnTo>
                  <a:lnTo>
                    <a:pt x="346741" y="205757"/>
                  </a:lnTo>
                  <a:lnTo>
                    <a:pt x="364604" y="166797"/>
                  </a:lnTo>
                  <a:lnTo>
                    <a:pt x="366405" y="129048"/>
                  </a:lnTo>
                  <a:lnTo>
                    <a:pt x="354269" y="99113"/>
                  </a:lnTo>
                  <a:lnTo>
                    <a:pt x="336232" y="70629"/>
                  </a:lnTo>
                  <a:lnTo>
                    <a:pt x="320332" y="37231"/>
                  </a:lnTo>
                  <a:lnTo>
                    <a:pt x="309720" y="9806"/>
                  </a:lnTo>
                  <a:lnTo>
                    <a:pt x="301180" y="0"/>
                  </a:lnTo>
                  <a:close/>
                </a:path>
              </a:pathLst>
            </a:custGeom>
            <a:solidFill>
              <a:srgbClr val="84D2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2" name="object 16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0D28122-1D86-4808-A8D7-0E29704F7804}"/>
                </a:ext>
              </a:extLst>
            </p:cNvPr>
            <p:cNvSpPr/>
            <p:nvPr/>
          </p:nvSpPr>
          <p:spPr>
            <a:xfrm>
              <a:off x="2695422" y="5477560"/>
              <a:ext cx="283210" cy="415925"/>
            </a:xfrm>
            <a:custGeom>
              <a:avLst/>
              <a:gdLst/>
              <a:ahLst/>
              <a:cxnLst/>
              <a:rect l="l" t="t" r="r" b="b"/>
              <a:pathLst>
                <a:path w="283210" h="415925">
                  <a:moveTo>
                    <a:pt x="282727" y="163550"/>
                  </a:moveTo>
                  <a:lnTo>
                    <a:pt x="281698" y="157848"/>
                  </a:lnTo>
                  <a:lnTo>
                    <a:pt x="281343" y="154940"/>
                  </a:lnTo>
                  <a:lnTo>
                    <a:pt x="204774" y="181152"/>
                  </a:lnTo>
                  <a:lnTo>
                    <a:pt x="232816" y="111442"/>
                  </a:lnTo>
                  <a:lnTo>
                    <a:pt x="233210" y="111302"/>
                  </a:lnTo>
                  <a:lnTo>
                    <a:pt x="234391" y="108839"/>
                  </a:lnTo>
                  <a:lnTo>
                    <a:pt x="234149" y="108140"/>
                  </a:lnTo>
                  <a:lnTo>
                    <a:pt x="265823" y="29400"/>
                  </a:lnTo>
                  <a:lnTo>
                    <a:pt x="266700" y="27178"/>
                  </a:lnTo>
                  <a:lnTo>
                    <a:pt x="265645" y="24650"/>
                  </a:lnTo>
                  <a:lnTo>
                    <a:pt x="261226" y="22834"/>
                  </a:lnTo>
                  <a:lnTo>
                    <a:pt x="258699" y="23914"/>
                  </a:lnTo>
                  <a:lnTo>
                    <a:pt x="229857" y="95605"/>
                  </a:lnTo>
                  <a:lnTo>
                    <a:pt x="197218" y="0"/>
                  </a:lnTo>
                  <a:lnTo>
                    <a:pt x="189928" y="4902"/>
                  </a:lnTo>
                  <a:lnTo>
                    <a:pt x="224942" y="107835"/>
                  </a:lnTo>
                  <a:lnTo>
                    <a:pt x="193954" y="184861"/>
                  </a:lnTo>
                  <a:lnTo>
                    <a:pt x="193598" y="184975"/>
                  </a:lnTo>
                  <a:lnTo>
                    <a:pt x="192392" y="187452"/>
                  </a:lnTo>
                  <a:lnTo>
                    <a:pt x="192633" y="188163"/>
                  </a:lnTo>
                  <a:lnTo>
                    <a:pt x="102895" y="411276"/>
                  </a:lnTo>
                  <a:lnTo>
                    <a:pt x="4635" y="293890"/>
                  </a:lnTo>
                  <a:lnTo>
                    <a:pt x="3289" y="292722"/>
                  </a:lnTo>
                  <a:lnTo>
                    <a:pt x="2463" y="292506"/>
                  </a:lnTo>
                  <a:lnTo>
                    <a:pt x="0" y="301828"/>
                  </a:lnTo>
                  <a:lnTo>
                    <a:pt x="95465" y="415848"/>
                  </a:lnTo>
                  <a:lnTo>
                    <a:pt x="110375" y="415848"/>
                  </a:lnTo>
                  <a:lnTo>
                    <a:pt x="200494" y="191795"/>
                  </a:lnTo>
                  <a:lnTo>
                    <a:pt x="282727" y="163550"/>
                  </a:lnTo>
                  <a:close/>
                </a:path>
              </a:pathLst>
            </a:custGeom>
            <a:solidFill>
              <a:srgbClr val="0F457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63" name="object 16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306FF29-7254-4FA8-9702-C5C9FDB8205A}"/>
                </a:ext>
              </a:extLst>
            </p:cNvPr>
            <p:cNvPicPr/>
            <p:nvPr/>
          </p:nvPicPr>
          <p:blipFill>
            <a:blip r:embed="rId22"/>
            <a:stretch>
              <a:fillRect/>
            </a:stretch>
          </p:blipFill>
          <p:spPr>
            <a:xfrm>
              <a:off x="2622358" y="5647701"/>
              <a:ext cx="390044" cy="244699"/>
            </a:xfrm>
            <a:prstGeom prst="rect">
              <a:avLst/>
            </a:prstGeom>
          </p:spPr>
        </p:pic>
        <p:pic>
          <p:nvPicPr>
            <p:cNvPr id="164" name="object 16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884A52-1326-4517-9D14-959462779722}"/>
                </a:ext>
              </a:extLst>
            </p:cNvPr>
            <p:cNvPicPr/>
            <p:nvPr/>
          </p:nvPicPr>
          <p:blipFill>
            <a:blip r:embed="rId23"/>
            <a:stretch>
              <a:fillRect/>
            </a:stretch>
          </p:blipFill>
          <p:spPr>
            <a:xfrm>
              <a:off x="1629079" y="5788657"/>
              <a:ext cx="222581" cy="114515"/>
            </a:xfrm>
            <a:prstGeom prst="rect">
              <a:avLst/>
            </a:prstGeom>
          </p:spPr>
        </p:pic>
        <p:pic>
          <p:nvPicPr>
            <p:cNvPr id="165" name="object 17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3B4AEAF-32D1-4FB1-B2CB-C2CC05BEB116}"/>
                </a:ext>
              </a:extLst>
            </p:cNvPr>
            <p:cNvPicPr/>
            <p:nvPr/>
          </p:nvPicPr>
          <p:blipFill>
            <a:blip r:embed="rId24"/>
            <a:stretch>
              <a:fillRect/>
            </a:stretch>
          </p:blipFill>
          <p:spPr>
            <a:xfrm>
              <a:off x="1418877" y="5323344"/>
              <a:ext cx="121391" cy="501459"/>
            </a:xfrm>
            <a:prstGeom prst="rect">
              <a:avLst/>
            </a:prstGeom>
          </p:spPr>
        </p:pic>
        <p:pic>
          <p:nvPicPr>
            <p:cNvPr id="166" name="object 17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16E5417-425B-4275-B64E-C306C3236958}"/>
                </a:ext>
              </a:extLst>
            </p:cNvPr>
            <p:cNvPicPr/>
            <p:nvPr/>
          </p:nvPicPr>
          <p:blipFill>
            <a:blip r:embed="rId25"/>
            <a:stretch>
              <a:fillRect/>
            </a:stretch>
          </p:blipFill>
          <p:spPr>
            <a:xfrm>
              <a:off x="850936" y="5661856"/>
              <a:ext cx="199286" cy="243105"/>
            </a:xfrm>
            <a:prstGeom prst="rect">
              <a:avLst/>
            </a:prstGeom>
          </p:spPr>
        </p:pic>
        <p:sp>
          <p:nvSpPr>
            <p:cNvPr id="167" name="object 17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E6FF7E-EE40-4EA5-A5AD-D026C1F3DA1A}"/>
                </a:ext>
              </a:extLst>
            </p:cNvPr>
            <p:cNvSpPr/>
            <p:nvPr/>
          </p:nvSpPr>
          <p:spPr>
            <a:xfrm>
              <a:off x="1053398" y="5498001"/>
              <a:ext cx="203835" cy="407670"/>
            </a:xfrm>
            <a:custGeom>
              <a:avLst/>
              <a:gdLst/>
              <a:ahLst/>
              <a:cxnLst/>
              <a:rect l="l" t="t" r="r" b="b"/>
              <a:pathLst>
                <a:path w="203834" h="407670">
                  <a:moveTo>
                    <a:pt x="68666" y="0"/>
                  </a:moveTo>
                  <a:lnTo>
                    <a:pt x="61576" y="5840"/>
                  </a:lnTo>
                  <a:lnTo>
                    <a:pt x="56149" y="21274"/>
                  </a:lnTo>
                  <a:lnTo>
                    <a:pt x="52029" y="47196"/>
                  </a:lnTo>
                  <a:lnTo>
                    <a:pt x="45685" y="79840"/>
                  </a:lnTo>
                  <a:lnTo>
                    <a:pt x="32138" y="118654"/>
                  </a:lnTo>
                  <a:lnTo>
                    <a:pt x="24683" y="134339"/>
                  </a:lnTo>
                  <a:lnTo>
                    <a:pt x="13358" y="157704"/>
                  </a:lnTo>
                  <a:lnTo>
                    <a:pt x="4625" y="178400"/>
                  </a:lnTo>
                  <a:lnTo>
                    <a:pt x="0" y="197302"/>
                  </a:lnTo>
                  <a:lnTo>
                    <a:pt x="997" y="215288"/>
                  </a:lnTo>
                  <a:lnTo>
                    <a:pt x="4528" y="225385"/>
                  </a:lnTo>
                  <a:lnTo>
                    <a:pt x="6928" y="231316"/>
                  </a:lnTo>
                  <a:lnTo>
                    <a:pt x="8719" y="237247"/>
                  </a:lnTo>
                  <a:lnTo>
                    <a:pt x="10014" y="243228"/>
                  </a:lnTo>
                  <a:lnTo>
                    <a:pt x="10942" y="247381"/>
                  </a:lnTo>
                  <a:lnTo>
                    <a:pt x="11602" y="251521"/>
                  </a:lnTo>
                  <a:lnTo>
                    <a:pt x="12021" y="255712"/>
                  </a:lnTo>
                  <a:lnTo>
                    <a:pt x="12580" y="260500"/>
                  </a:lnTo>
                  <a:lnTo>
                    <a:pt x="9656" y="300624"/>
                  </a:lnTo>
                  <a:lnTo>
                    <a:pt x="5569" y="319428"/>
                  </a:lnTo>
                  <a:lnTo>
                    <a:pt x="4049" y="328381"/>
                  </a:lnTo>
                  <a:lnTo>
                    <a:pt x="7932" y="370571"/>
                  </a:lnTo>
                  <a:lnTo>
                    <a:pt x="19590" y="407287"/>
                  </a:lnTo>
                  <a:lnTo>
                    <a:pt x="181147" y="407287"/>
                  </a:lnTo>
                  <a:lnTo>
                    <a:pt x="199238" y="361121"/>
                  </a:lnTo>
                  <a:lnTo>
                    <a:pt x="203575" y="323022"/>
                  </a:lnTo>
                  <a:lnTo>
                    <a:pt x="203816" y="315034"/>
                  </a:lnTo>
                  <a:lnTo>
                    <a:pt x="203054" y="304938"/>
                  </a:lnTo>
                  <a:lnTo>
                    <a:pt x="201772" y="299197"/>
                  </a:lnTo>
                  <a:lnTo>
                    <a:pt x="199448" y="294447"/>
                  </a:lnTo>
                  <a:lnTo>
                    <a:pt x="186154" y="275021"/>
                  </a:lnTo>
                  <a:lnTo>
                    <a:pt x="173063" y="259486"/>
                  </a:lnTo>
                  <a:lnTo>
                    <a:pt x="164011" y="238696"/>
                  </a:lnTo>
                  <a:lnTo>
                    <a:pt x="162834" y="203503"/>
                  </a:lnTo>
                  <a:lnTo>
                    <a:pt x="164208" y="167040"/>
                  </a:lnTo>
                  <a:lnTo>
                    <a:pt x="160135" y="144895"/>
                  </a:lnTo>
                  <a:lnTo>
                    <a:pt x="150403" y="131662"/>
                  </a:lnTo>
                  <a:lnTo>
                    <a:pt x="134805" y="121931"/>
                  </a:lnTo>
                  <a:lnTo>
                    <a:pt x="118338" y="110619"/>
                  </a:lnTo>
                  <a:lnTo>
                    <a:pt x="105603" y="94938"/>
                  </a:lnTo>
                  <a:lnTo>
                    <a:pt x="95898" y="72955"/>
                  </a:lnTo>
                  <a:lnTo>
                    <a:pt x="88526" y="42733"/>
                  </a:lnTo>
                  <a:lnTo>
                    <a:pt x="82036" y="15598"/>
                  </a:lnTo>
                  <a:lnTo>
                    <a:pt x="75451" y="2303"/>
                  </a:lnTo>
                  <a:lnTo>
                    <a:pt x="68666" y="0"/>
                  </a:lnTo>
                  <a:close/>
                </a:path>
              </a:pathLst>
            </a:custGeom>
            <a:solidFill>
              <a:srgbClr val="088CB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8" name="object 17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697ECDE-C8A0-4A2F-A017-8FCAD74EABD1}"/>
                </a:ext>
              </a:extLst>
            </p:cNvPr>
            <p:cNvSpPr/>
            <p:nvPr/>
          </p:nvSpPr>
          <p:spPr>
            <a:xfrm>
              <a:off x="1078077" y="5622073"/>
              <a:ext cx="82550" cy="283845"/>
            </a:xfrm>
            <a:custGeom>
              <a:avLst/>
              <a:gdLst/>
              <a:ahLst/>
              <a:cxnLst/>
              <a:rect l="l" t="t" r="r" b="b"/>
              <a:pathLst>
                <a:path w="82550" h="283845">
                  <a:moveTo>
                    <a:pt x="82219" y="283222"/>
                  </a:moveTo>
                  <a:lnTo>
                    <a:pt x="63017" y="49974"/>
                  </a:lnTo>
                  <a:lnTo>
                    <a:pt x="63550" y="49288"/>
                  </a:lnTo>
                  <a:lnTo>
                    <a:pt x="63106" y="46012"/>
                  </a:lnTo>
                  <a:lnTo>
                    <a:pt x="62674" y="45681"/>
                  </a:lnTo>
                  <a:lnTo>
                    <a:pt x="59093" y="2133"/>
                  </a:lnTo>
                  <a:lnTo>
                    <a:pt x="56527" y="0"/>
                  </a:lnTo>
                  <a:lnTo>
                    <a:pt x="50825" y="482"/>
                  </a:lnTo>
                  <a:lnTo>
                    <a:pt x="48717" y="2997"/>
                  </a:lnTo>
                  <a:lnTo>
                    <a:pt x="48958" y="5905"/>
                  </a:lnTo>
                  <a:lnTo>
                    <a:pt x="51511" y="37045"/>
                  </a:lnTo>
                  <a:lnTo>
                    <a:pt x="4889" y="914"/>
                  </a:lnTo>
                  <a:lnTo>
                    <a:pt x="4572" y="774"/>
                  </a:lnTo>
                  <a:lnTo>
                    <a:pt x="0" y="10274"/>
                  </a:lnTo>
                  <a:lnTo>
                    <a:pt x="52679" y="51142"/>
                  </a:lnTo>
                  <a:lnTo>
                    <a:pt x="71780" y="283222"/>
                  </a:lnTo>
                  <a:lnTo>
                    <a:pt x="82219" y="283222"/>
                  </a:lnTo>
                  <a:close/>
                </a:path>
              </a:pathLst>
            </a:custGeom>
            <a:solidFill>
              <a:srgbClr val="0F457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69" name="object 17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5C56C82-E4A0-4899-B212-3565F18C231A}"/>
                </a:ext>
              </a:extLst>
            </p:cNvPr>
            <p:cNvPicPr/>
            <p:nvPr/>
          </p:nvPicPr>
          <p:blipFill>
            <a:blip r:embed="rId26"/>
            <a:stretch>
              <a:fillRect/>
            </a:stretch>
          </p:blipFill>
          <p:spPr>
            <a:xfrm>
              <a:off x="1058566" y="5740410"/>
              <a:ext cx="198644" cy="150981"/>
            </a:xfrm>
            <a:prstGeom prst="rect">
              <a:avLst/>
            </a:prstGeom>
          </p:spPr>
        </p:pic>
        <p:sp>
          <p:nvSpPr>
            <p:cNvPr id="170" name="object 17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D53F6E3-74B0-4347-B523-6233ECACA692}"/>
                </a:ext>
              </a:extLst>
            </p:cNvPr>
            <p:cNvSpPr/>
            <p:nvPr/>
          </p:nvSpPr>
          <p:spPr>
            <a:xfrm>
              <a:off x="916209" y="5515728"/>
              <a:ext cx="241300" cy="389255"/>
            </a:xfrm>
            <a:custGeom>
              <a:avLst/>
              <a:gdLst/>
              <a:ahLst/>
              <a:cxnLst/>
              <a:rect l="l" t="t" r="r" b="b"/>
              <a:pathLst>
                <a:path w="241300" h="389254">
                  <a:moveTo>
                    <a:pt x="42851" y="0"/>
                  </a:moveTo>
                  <a:lnTo>
                    <a:pt x="37236" y="6443"/>
                  </a:lnTo>
                  <a:lnTo>
                    <a:pt x="30259" y="24476"/>
                  </a:lnTo>
                  <a:lnTo>
                    <a:pt x="19810" y="46434"/>
                  </a:lnTo>
                  <a:lnTo>
                    <a:pt x="7965" y="65163"/>
                  </a:lnTo>
                  <a:lnTo>
                    <a:pt x="0" y="84840"/>
                  </a:lnTo>
                  <a:lnTo>
                    <a:pt x="1188" y="109642"/>
                  </a:lnTo>
                  <a:lnTo>
                    <a:pt x="12929" y="135259"/>
                  </a:lnTo>
                  <a:lnTo>
                    <a:pt x="28933" y="157283"/>
                  </a:lnTo>
                  <a:lnTo>
                    <a:pt x="42949" y="179797"/>
                  </a:lnTo>
                  <a:lnTo>
                    <a:pt x="48724" y="206886"/>
                  </a:lnTo>
                  <a:lnTo>
                    <a:pt x="48681" y="209400"/>
                  </a:lnTo>
                  <a:lnTo>
                    <a:pt x="48559" y="211305"/>
                  </a:lnTo>
                  <a:lnTo>
                    <a:pt x="48216" y="214595"/>
                  </a:lnTo>
                  <a:lnTo>
                    <a:pt x="48102" y="215141"/>
                  </a:lnTo>
                  <a:lnTo>
                    <a:pt x="47874" y="217325"/>
                  </a:lnTo>
                  <a:lnTo>
                    <a:pt x="47493" y="219446"/>
                  </a:lnTo>
                  <a:lnTo>
                    <a:pt x="47023" y="221567"/>
                  </a:lnTo>
                  <a:lnTo>
                    <a:pt x="46997" y="221846"/>
                  </a:lnTo>
                  <a:lnTo>
                    <a:pt x="29799" y="264438"/>
                  </a:lnTo>
                  <a:lnTo>
                    <a:pt x="25506" y="273318"/>
                  </a:lnTo>
                  <a:lnTo>
                    <a:pt x="16492" y="308016"/>
                  </a:lnTo>
                  <a:lnTo>
                    <a:pt x="16657" y="310086"/>
                  </a:lnTo>
                  <a:lnTo>
                    <a:pt x="35453" y="349672"/>
                  </a:lnTo>
                  <a:lnTo>
                    <a:pt x="63545" y="381612"/>
                  </a:lnTo>
                  <a:lnTo>
                    <a:pt x="71699" y="388648"/>
                  </a:lnTo>
                  <a:lnTo>
                    <a:pt x="240825" y="388648"/>
                  </a:lnTo>
                  <a:lnTo>
                    <a:pt x="241142" y="371020"/>
                  </a:lnTo>
                  <a:lnTo>
                    <a:pt x="241136" y="366192"/>
                  </a:lnTo>
                  <a:lnTo>
                    <a:pt x="235313" y="321071"/>
                  </a:lnTo>
                  <a:lnTo>
                    <a:pt x="231160" y="303939"/>
                  </a:lnTo>
                  <a:lnTo>
                    <a:pt x="230220" y="300726"/>
                  </a:lnTo>
                  <a:lnTo>
                    <a:pt x="229191" y="297614"/>
                  </a:lnTo>
                  <a:lnTo>
                    <a:pt x="228023" y="294617"/>
                  </a:lnTo>
                  <a:lnTo>
                    <a:pt x="226512" y="290579"/>
                  </a:lnTo>
                  <a:lnTo>
                    <a:pt x="224785" y="286845"/>
                  </a:lnTo>
                  <a:lnTo>
                    <a:pt x="221724" y="281371"/>
                  </a:lnTo>
                  <a:lnTo>
                    <a:pt x="220492" y="279377"/>
                  </a:lnTo>
                  <a:lnTo>
                    <a:pt x="219158" y="277396"/>
                  </a:lnTo>
                  <a:lnTo>
                    <a:pt x="191168" y="246916"/>
                  </a:lnTo>
                  <a:lnTo>
                    <a:pt x="170087" y="228624"/>
                  </a:lnTo>
                  <a:lnTo>
                    <a:pt x="159045" y="218597"/>
                  </a:lnTo>
                  <a:lnTo>
                    <a:pt x="150700" y="209400"/>
                  </a:lnTo>
                  <a:lnTo>
                    <a:pt x="146172" y="201044"/>
                  </a:lnTo>
                  <a:lnTo>
                    <a:pt x="143766" y="184512"/>
                  </a:lnTo>
                  <a:lnTo>
                    <a:pt x="142044" y="165649"/>
                  </a:lnTo>
                  <a:lnTo>
                    <a:pt x="136645" y="146148"/>
                  </a:lnTo>
                  <a:lnTo>
                    <a:pt x="107119" y="115217"/>
                  </a:lnTo>
                  <a:lnTo>
                    <a:pt x="85186" y="101392"/>
                  </a:lnTo>
                  <a:lnTo>
                    <a:pt x="69621" y="91154"/>
                  </a:lnTo>
                  <a:lnTo>
                    <a:pt x="58310" y="80930"/>
                  </a:lnTo>
                  <a:lnTo>
                    <a:pt x="53766" y="70170"/>
                  </a:lnTo>
                  <a:lnTo>
                    <a:pt x="54718" y="53565"/>
                  </a:lnTo>
                  <a:lnTo>
                    <a:pt x="56714" y="35539"/>
                  </a:lnTo>
                  <a:lnTo>
                    <a:pt x="57236" y="19316"/>
                  </a:lnTo>
                  <a:lnTo>
                    <a:pt x="53766" y="8118"/>
                  </a:lnTo>
                  <a:lnTo>
                    <a:pt x="48047" y="1705"/>
                  </a:lnTo>
                  <a:lnTo>
                    <a:pt x="42851" y="0"/>
                  </a:lnTo>
                  <a:close/>
                </a:path>
              </a:pathLst>
            </a:custGeom>
            <a:solidFill>
              <a:srgbClr val="84D2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1" name="object 17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307AF7E-6852-44D3-A39C-AFC7278A9668}"/>
                </a:ext>
              </a:extLst>
            </p:cNvPr>
            <p:cNvSpPr/>
            <p:nvPr/>
          </p:nvSpPr>
          <p:spPr>
            <a:xfrm>
              <a:off x="963231" y="5628665"/>
              <a:ext cx="186690" cy="276225"/>
            </a:xfrm>
            <a:custGeom>
              <a:avLst/>
              <a:gdLst/>
              <a:ahLst/>
              <a:cxnLst/>
              <a:rect l="l" t="t" r="r" b="b"/>
              <a:pathLst>
                <a:path w="186690" h="276225">
                  <a:moveTo>
                    <a:pt x="186499" y="199809"/>
                  </a:moveTo>
                  <a:lnTo>
                    <a:pt x="184137" y="191008"/>
                  </a:lnTo>
                  <a:lnTo>
                    <a:pt x="182689" y="191668"/>
                  </a:lnTo>
                  <a:lnTo>
                    <a:pt x="118859" y="267893"/>
                  </a:lnTo>
                  <a:lnTo>
                    <a:pt x="96672" y="212775"/>
                  </a:lnTo>
                  <a:lnTo>
                    <a:pt x="141846" y="131927"/>
                  </a:lnTo>
                  <a:lnTo>
                    <a:pt x="135686" y="126542"/>
                  </a:lnTo>
                  <a:lnTo>
                    <a:pt x="135191" y="127190"/>
                  </a:lnTo>
                  <a:lnTo>
                    <a:pt x="92773" y="203098"/>
                  </a:lnTo>
                  <a:lnTo>
                    <a:pt x="60794" y="123583"/>
                  </a:lnTo>
                  <a:lnTo>
                    <a:pt x="61036" y="122885"/>
                  </a:lnTo>
                  <a:lnTo>
                    <a:pt x="59905" y="120561"/>
                  </a:lnTo>
                  <a:lnTo>
                    <a:pt x="59537" y="120446"/>
                  </a:lnTo>
                  <a:lnTo>
                    <a:pt x="40411" y="72885"/>
                  </a:lnTo>
                  <a:lnTo>
                    <a:pt x="63690" y="4572"/>
                  </a:lnTo>
                  <a:lnTo>
                    <a:pt x="56819" y="0"/>
                  </a:lnTo>
                  <a:lnTo>
                    <a:pt x="56362" y="889"/>
                  </a:lnTo>
                  <a:lnTo>
                    <a:pt x="35775" y="61353"/>
                  </a:lnTo>
                  <a:lnTo>
                    <a:pt x="16954" y="14541"/>
                  </a:lnTo>
                  <a:lnTo>
                    <a:pt x="14579" y="13525"/>
                  </a:lnTo>
                  <a:lnTo>
                    <a:pt x="10414" y="15214"/>
                  </a:lnTo>
                  <a:lnTo>
                    <a:pt x="9423" y="17614"/>
                  </a:lnTo>
                  <a:lnTo>
                    <a:pt x="10248" y="19710"/>
                  </a:lnTo>
                  <a:lnTo>
                    <a:pt x="49352" y="116954"/>
                  </a:lnTo>
                  <a:lnTo>
                    <a:pt x="1536" y="100533"/>
                  </a:lnTo>
                  <a:lnTo>
                    <a:pt x="1308" y="100533"/>
                  </a:lnTo>
                  <a:lnTo>
                    <a:pt x="838" y="104381"/>
                  </a:lnTo>
                  <a:lnTo>
                    <a:pt x="0" y="108635"/>
                  </a:lnTo>
                  <a:lnTo>
                    <a:pt x="53378" y="126961"/>
                  </a:lnTo>
                  <a:lnTo>
                    <a:pt x="113233" y="275717"/>
                  </a:lnTo>
                  <a:lnTo>
                    <a:pt x="122948" y="275717"/>
                  </a:lnTo>
                  <a:lnTo>
                    <a:pt x="186499" y="199809"/>
                  </a:lnTo>
                  <a:close/>
                </a:path>
              </a:pathLst>
            </a:custGeom>
            <a:solidFill>
              <a:srgbClr val="0F457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2" name="object 17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3B038E9-F28F-4B08-BD72-56BF3B3BE1AE}"/>
                </a:ext>
              </a:extLst>
            </p:cNvPr>
            <p:cNvSpPr/>
            <p:nvPr/>
          </p:nvSpPr>
          <p:spPr>
            <a:xfrm>
              <a:off x="1142244" y="5784850"/>
              <a:ext cx="558800" cy="120650"/>
            </a:xfrm>
            <a:custGeom>
              <a:avLst/>
              <a:gdLst/>
              <a:ahLst/>
              <a:cxnLst/>
              <a:rect l="l" t="t" r="r" b="b"/>
              <a:pathLst>
                <a:path w="558800" h="120650">
                  <a:moveTo>
                    <a:pt x="556196" y="0"/>
                  </a:moveTo>
                  <a:lnTo>
                    <a:pt x="60223" y="0"/>
                  </a:lnTo>
                  <a:lnTo>
                    <a:pt x="36802" y="4739"/>
                  </a:lnTo>
                  <a:lnTo>
                    <a:pt x="17657" y="17656"/>
                  </a:lnTo>
                  <a:lnTo>
                    <a:pt x="4739" y="36797"/>
                  </a:lnTo>
                  <a:lnTo>
                    <a:pt x="0" y="60210"/>
                  </a:lnTo>
                  <a:lnTo>
                    <a:pt x="4739" y="83638"/>
                  </a:lnTo>
                  <a:lnTo>
                    <a:pt x="17657" y="102787"/>
                  </a:lnTo>
                  <a:lnTo>
                    <a:pt x="36802" y="115706"/>
                  </a:lnTo>
                  <a:lnTo>
                    <a:pt x="60223" y="120446"/>
                  </a:lnTo>
                  <a:lnTo>
                    <a:pt x="556196" y="120446"/>
                  </a:lnTo>
                  <a:lnTo>
                    <a:pt x="558482" y="118135"/>
                  </a:lnTo>
                  <a:lnTo>
                    <a:pt x="558482" y="112471"/>
                  </a:lnTo>
                  <a:lnTo>
                    <a:pt x="556196" y="110172"/>
                  </a:lnTo>
                  <a:lnTo>
                    <a:pt x="553351" y="110172"/>
                  </a:lnTo>
                  <a:lnTo>
                    <a:pt x="532726" y="110172"/>
                  </a:lnTo>
                  <a:lnTo>
                    <a:pt x="523185" y="101798"/>
                  </a:lnTo>
                  <a:lnTo>
                    <a:pt x="516742" y="90233"/>
                  </a:lnTo>
                  <a:lnTo>
                    <a:pt x="513097" y="76153"/>
                  </a:lnTo>
                  <a:lnTo>
                    <a:pt x="511949" y="60236"/>
                  </a:lnTo>
                  <a:lnTo>
                    <a:pt x="513097" y="44303"/>
                  </a:lnTo>
                  <a:lnTo>
                    <a:pt x="516742" y="30216"/>
                  </a:lnTo>
                  <a:lnTo>
                    <a:pt x="523185" y="18648"/>
                  </a:lnTo>
                  <a:lnTo>
                    <a:pt x="532726" y="10274"/>
                  </a:lnTo>
                  <a:lnTo>
                    <a:pt x="556196" y="10274"/>
                  </a:lnTo>
                  <a:lnTo>
                    <a:pt x="558482" y="7975"/>
                  </a:lnTo>
                  <a:lnTo>
                    <a:pt x="558482" y="2311"/>
                  </a:lnTo>
                  <a:lnTo>
                    <a:pt x="556196" y="0"/>
                  </a:lnTo>
                  <a:close/>
                </a:path>
              </a:pathLst>
            </a:custGeom>
            <a:solidFill>
              <a:srgbClr val="F490B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3" name="object 17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ABA6A2E-5037-4C10-A826-5F255246E38E}"/>
                </a:ext>
              </a:extLst>
            </p:cNvPr>
            <p:cNvSpPr/>
            <p:nvPr/>
          </p:nvSpPr>
          <p:spPr>
            <a:xfrm>
              <a:off x="1321826" y="5789987"/>
              <a:ext cx="360045" cy="110489"/>
            </a:xfrm>
            <a:custGeom>
              <a:avLst/>
              <a:gdLst/>
              <a:ahLst/>
              <a:cxnLst/>
              <a:rect l="l" t="t" r="r" b="b"/>
              <a:pathLst>
                <a:path w="360044" h="110488">
                  <a:moveTo>
                    <a:pt x="359879" y="0"/>
                  </a:moveTo>
                  <a:lnTo>
                    <a:pt x="52539" y="0"/>
                  </a:lnTo>
                  <a:lnTo>
                    <a:pt x="41943" y="1118"/>
                  </a:lnTo>
                  <a:lnTo>
                    <a:pt x="8974" y="24286"/>
                  </a:lnTo>
                  <a:lnTo>
                    <a:pt x="0" y="55067"/>
                  </a:lnTo>
                  <a:lnTo>
                    <a:pt x="4130" y="76520"/>
                  </a:lnTo>
                  <a:lnTo>
                    <a:pt x="15392" y="94035"/>
                  </a:lnTo>
                  <a:lnTo>
                    <a:pt x="32093" y="105843"/>
                  </a:lnTo>
                  <a:lnTo>
                    <a:pt x="52539" y="110172"/>
                  </a:lnTo>
                  <a:lnTo>
                    <a:pt x="359879" y="110172"/>
                  </a:lnTo>
                  <a:lnTo>
                    <a:pt x="359879" y="105092"/>
                  </a:lnTo>
                  <a:lnTo>
                    <a:pt x="348898" y="95662"/>
                  </a:lnTo>
                  <a:lnTo>
                    <a:pt x="340464" y="83866"/>
                  </a:lnTo>
                  <a:lnTo>
                    <a:pt x="335055" y="70186"/>
                  </a:lnTo>
                  <a:lnTo>
                    <a:pt x="333146" y="55105"/>
                  </a:lnTo>
                  <a:lnTo>
                    <a:pt x="335055" y="40018"/>
                  </a:lnTo>
                  <a:lnTo>
                    <a:pt x="340464" y="26323"/>
                  </a:lnTo>
                  <a:lnTo>
                    <a:pt x="348898" y="14510"/>
                  </a:lnTo>
                  <a:lnTo>
                    <a:pt x="359879" y="5067"/>
                  </a:lnTo>
                  <a:lnTo>
                    <a:pt x="359879" y="0"/>
                  </a:lnTo>
                  <a:close/>
                </a:path>
              </a:pathLst>
            </a:custGeom>
            <a:solidFill>
              <a:srgbClr val="FCF3F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4" name="object 17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A454368-0467-4EB7-AFEF-FDE87914D8CA}"/>
                </a:ext>
              </a:extLst>
            </p:cNvPr>
            <p:cNvSpPr/>
            <p:nvPr/>
          </p:nvSpPr>
          <p:spPr>
            <a:xfrm>
              <a:off x="1323809" y="5789987"/>
              <a:ext cx="360045" cy="110489"/>
            </a:xfrm>
            <a:custGeom>
              <a:avLst/>
              <a:gdLst/>
              <a:ahLst/>
              <a:cxnLst/>
              <a:rect l="l" t="t" r="r" b="b"/>
              <a:pathLst>
                <a:path w="360044" h="110488">
                  <a:moveTo>
                    <a:pt x="359879" y="0"/>
                  </a:moveTo>
                  <a:lnTo>
                    <a:pt x="52527" y="0"/>
                  </a:lnTo>
                  <a:lnTo>
                    <a:pt x="41936" y="1118"/>
                  </a:lnTo>
                  <a:lnTo>
                    <a:pt x="8968" y="24286"/>
                  </a:lnTo>
                  <a:lnTo>
                    <a:pt x="0" y="55067"/>
                  </a:lnTo>
                  <a:lnTo>
                    <a:pt x="4130" y="76520"/>
                  </a:lnTo>
                  <a:lnTo>
                    <a:pt x="15390" y="94035"/>
                  </a:lnTo>
                  <a:lnTo>
                    <a:pt x="32087" y="105843"/>
                  </a:lnTo>
                  <a:lnTo>
                    <a:pt x="52527" y="110172"/>
                  </a:lnTo>
                  <a:lnTo>
                    <a:pt x="359879" y="110172"/>
                  </a:lnTo>
                  <a:lnTo>
                    <a:pt x="359879" y="105092"/>
                  </a:lnTo>
                  <a:lnTo>
                    <a:pt x="348891" y="95662"/>
                  </a:lnTo>
                  <a:lnTo>
                    <a:pt x="340453" y="83866"/>
                  </a:lnTo>
                  <a:lnTo>
                    <a:pt x="335042" y="70186"/>
                  </a:lnTo>
                  <a:lnTo>
                    <a:pt x="333133" y="55105"/>
                  </a:lnTo>
                  <a:lnTo>
                    <a:pt x="335042" y="40018"/>
                  </a:lnTo>
                  <a:lnTo>
                    <a:pt x="340453" y="26323"/>
                  </a:lnTo>
                  <a:lnTo>
                    <a:pt x="348891" y="14510"/>
                  </a:lnTo>
                  <a:lnTo>
                    <a:pt x="359879" y="5067"/>
                  </a:lnTo>
                  <a:lnTo>
                    <a:pt x="359879"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5" name="object 18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9B74145-99B9-451F-BBCA-762EA0BE97F3}"/>
                </a:ext>
              </a:extLst>
            </p:cNvPr>
            <p:cNvSpPr/>
            <p:nvPr/>
          </p:nvSpPr>
          <p:spPr>
            <a:xfrm>
              <a:off x="1320430" y="5784857"/>
              <a:ext cx="384175" cy="120650"/>
            </a:xfrm>
            <a:custGeom>
              <a:avLst/>
              <a:gdLst/>
              <a:ahLst/>
              <a:cxnLst/>
              <a:rect l="l" t="t" r="r" b="b"/>
              <a:pathLst>
                <a:path w="384175" h="120650">
                  <a:moveTo>
                    <a:pt x="381546" y="0"/>
                  </a:moveTo>
                  <a:lnTo>
                    <a:pt x="60210" y="0"/>
                  </a:lnTo>
                  <a:lnTo>
                    <a:pt x="36797" y="4739"/>
                  </a:lnTo>
                  <a:lnTo>
                    <a:pt x="17656" y="17657"/>
                  </a:lnTo>
                  <a:lnTo>
                    <a:pt x="4739" y="36802"/>
                  </a:lnTo>
                  <a:lnTo>
                    <a:pt x="0" y="60223"/>
                  </a:lnTo>
                  <a:lnTo>
                    <a:pt x="4739" y="83636"/>
                  </a:lnTo>
                  <a:lnTo>
                    <a:pt x="17657" y="102777"/>
                  </a:lnTo>
                  <a:lnTo>
                    <a:pt x="36802" y="115694"/>
                  </a:lnTo>
                  <a:lnTo>
                    <a:pt x="60223" y="120434"/>
                  </a:lnTo>
                  <a:lnTo>
                    <a:pt x="378701" y="120434"/>
                  </a:lnTo>
                  <a:lnTo>
                    <a:pt x="381546" y="120434"/>
                  </a:lnTo>
                  <a:lnTo>
                    <a:pt x="383832" y="118122"/>
                  </a:lnTo>
                  <a:lnTo>
                    <a:pt x="383832" y="112458"/>
                  </a:lnTo>
                  <a:lnTo>
                    <a:pt x="381546" y="110159"/>
                  </a:lnTo>
                  <a:lnTo>
                    <a:pt x="60210" y="110159"/>
                  </a:lnTo>
                  <a:lnTo>
                    <a:pt x="40790" y="106229"/>
                  </a:lnTo>
                  <a:lnTo>
                    <a:pt x="24911" y="95516"/>
                  </a:lnTo>
                  <a:lnTo>
                    <a:pt x="14194" y="79641"/>
                  </a:lnTo>
                  <a:lnTo>
                    <a:pt x="10261" y="60223"/>
                  </a:lnTo>
                  <a:lnTo>
                    <a:pt x="14194" y="40795"/>
                  </a:lnTo>
                  <a:lnTo>
                    <a:pt x="24912" y="24912"/>
                  </a:lnTo>
                  <a:lnTo>
                    <a:pt x="40795" y="14194"/>
                  </a:lnTo>
                  <a:lnTo>
                    <a:pt x="60223" y="10261"/>
                  </a:lnTo>
                  <a:lnTo>
                    <a:pt x="381546" y="10261"/>
                  </a:lnTo>
                  <a:lnTo>
                    <a:pt x="383832" y="7975"/>
                  </a:lnTo>
                  <a:lnTo>
                    <a:pt x="383832" y="2298"/>
                  </a:lnTo>
                  <a:lnTo>
                    <a:pt x="381546" y="0"/>
                  </a:lnTo>
                  <a:close/>
                </a:path>
              </a:pathLst>
            </a:custGeom>
            <a:solidFill>
              <a:srgbClr val="E1709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6" name="object 18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B4AC02D-37F0-4A98-A985-997E50FD8416}"/>
                </a:ext>
              </a:extLst>
            </p:cNvPr>
            <p:cNvSpPr/>
            <p:nvPr/>
          </p:nvSpPr>
          <p:spPr>
            <a:xfrm>
              <a:off x="1125912" y="5589155"/>
              <a:ext cx="558800" cy="120650"/>
            </a:xfrm>
            <a:custGeom>
              <a:avLst/>
              <a:gdLst/>
              <a:ahLst/>
              <a:cxnLst/>
              <a:rect l="l" t="t" r="r" b="b"/>
              <a:pathLst>
                <a:path w="558800" h="120650">
                  <a:moveTo>
                    <a:pt x="498259" y="0"/>
                  </a:moveTo>
                  <a:lnTo>
                    <a:pt x="2298" y="0"/>
                  </a:lnTo>
                  <a:lnTo>
                    <a:pt x="0" y="2298"/>
                  </a:lnTo>
                  <a:lnTo>
                    <a:pt x="0" y="7975"/>
                  </a:lnTo>
                  <a:lnTo>
                    <a:pt x="2298" y="10274"/>
                  </a:lnTo>
                  <a:lnTo>
                    <a:pt x="25768" y="10274"/>
                  </a:lnTo>
                  <a:lnTo>
                    <a:pt x="35304" y="18648"/>
                  </a:lnTo>
                  <a:lnTo>
                    <a:pt x="41748" y="30216"/>
                  </a:lnTo>
                  <a:lnTo>
                    <a:pt x="45395" y="44303"/>
                  </a:lnTo>
                  <a:lnTo>
                    <a:pt x="46545" y="60236"/>
                  </a:lnTo>
                  <a:lnTo>
                    <a:pt x="45395" y="76144"/>
                  </a:lnTo>
                  <a:lnTo>
                    <a:pt x="41748" y="90217"/>
                  </a:lnTo>
                  <a:lnTo>
                    <a:pt x="35304" y="101780"/>
                  </a:lnTo>
                  <a:lnTo>
                    <a:pt x="25768" y="110159"/>
                  </a:lnTo>
                  <a:lnTo>
                    <a:pt x="2298" y="110159"/>
                  </a:lnTo>
                  <a:lnTo>
                    <a:pt x="0" y="112458"/>
                  </a:lnTo>
                  <a:lnTo>
                    <a:pt x="0" y="118135"/>
                  </a:lnTo>
                  <a:lnTo>
                    <a:pt x="2298" y="120434"/>
                  </a:lnTo>
                  <a:lnTo>
                    <a:pt x="498271" y="120434"/>
                  </a:lnTo>
                  <a:lnTo>
                    <a:pt x="521687" y="115694"/>
                  </a:lnTo>
                  <a:lnTo>
                    <a:pt x="540832" y="102776"/>
                  </a:lnTo>
                  <a:lnTo>
                    <a:pt x="553753" y="83631"/>
                  </a:lnTo>
                  <a:lnTo>
                    <a:pt x="558495" y="60210"/>
                  </a:lnTo>
                  <a:lnTo>
                    <a:pt x="553753" y="36797"/>
                  </a:lnTo>
                  <a:lnTo>
                    <a:pt x="540831" y="17656"/>
                  </a:lnTo>
                  <a:lnTo>
                    <a:pt x="521681" y="4739"/>
                  </a:lnTo>
                  <a:lnTo>
                    <a:pt x="498259" y="0"/>
                  </a:lnTo>
                  <a:close/>
                </a:path>
              </a:pathLst>
            </a:custGeom>
            <a:solidFill>
              <a:srgbClr val="3899D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7" name="object 18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5018364-AB07-4BDA-A354-BDBF5605D755}"/>
                </a:ext>
              </a:extLst>
            </p:cNvPr>
            <p:cNvSpPr/>
            <p:nvPr/>
          </p:nvSpPr>
          <p:spPr>
            <a:xfrm>
              <a:off x="1135047" y="5594290"/>
              <a:ext cx="360045" cy="110489"/>
            </a:xfrm>
            <a:custGeom>
              <a:avLst/>
              <a:gdLst/>
              <a:ahLst/>
              <a:cxnLst/>
              <a:rect l="l" t="t" r="r" b="b"/>
              <a:pathLst>
                <a:path w="360044" h="110488">
                  <a:moveTo>
                    <a:pt x="307352" y="0"/>
                  </a:moveTo>
                  <a:lnTo>
                    <a:pt x="0" y="0"/>
                  </a:lnTo>
                  <a:lnTo>
                    <a:pt x="0" y="5067"/>
                  </a:lnTo>
                  <a:lnTo>
                    <a:pt x="10988" y="14505"/>
                  </a:lnTo>
                  <a:lnTo>
                    <a:pt x="19426" y="26319"/>
                  </a:lnTo>
                  <a:lnTo>
                    <a:pt x="24837" y="40016"/>
                  </a:lnTo>
                  <a:lnTo>
                    <a:pt x="26746" y="55105"/>
                  </a:lnTo>
                  <a:lnTo>
                    <a:pt x="24837" y="70180"/>
                  </a:lnTo>
                  <a:lnTo>
                    <a:pt x="19426" y="83861"/>
                  </a:lnTo>
                  <a:lnTo>
                    <a:pt x="10988" y="95660"/>
                  </a:lnTo>
                  <a:lnTo>
                    <a:pt x="0" y="105092"/>
                  </a:lnTo>
                  <a:lnTo>
                    <a:pt x="0" y="110172"/>
                  </a:lnTo>
                  <a:lnTo>
                    <a:pt x="307352" y="110172"/>
                  </a:lnTo>
                  <a:lnTo>
                    <a:pt x="327799" y="105843"/>
                  </a:lnTo>
                  <a:lnTo>
                    <a:pt x="344500" y="94035"/>
                  </a:lnTo>
                  <a:lnTo>
                    <a:pt x="355762" y="76520"/>
                  </a:lnTo>
                  <a:lnTo>
                    <a:pt x="359892" y="55067"/>
                  </a:lnTo>
                  <a:lnTo>
                    <a:pt x="358823" y="43971"/>
                  </a:lnTo>
                  <a:lnTo>
                    <a:pt x="336731" y="9402"/>
                  </a:lnTo>
                  <a:lnTo>
                    <a:pt x="317948" y="1118"/>
                  </a:lnTo>
                  <a:lnTo>
                    <a:pt x="307352" y="0"/>
                  </a:lnTo>
                  <a:close/>
                </a:path>
              </a:pathLst>
            </a:custGeom>
            <a:solidFill>
              <a:srgbClr val="FCF3F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8" name="object 18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35F6328-D1C4-42CB-94FE-34BE4A7194EC}"/>
                </a:ext>
              </a:extLst>
            </p:cNvPr>
            <p:cNvSpPr/>
            <p:nvPr/>
          </p:nvSpPr>
          <p:spPr>
            <a:xfrm>
              <a:off x="1135047" y="5594290"/>
              <a:ext cx="360045" cy="110489"/>
            </a:xfrm>
            <a:custGeom>
              <a:avLst/>
              <a:gdLst/>
              <a:ahLst/>
              <a:cxnLst/>
              <a:rect l="l" t="t" r="r" b="b"/>
              <a:pathLst>
                <a:path w="360044" h="110488">
                  <a:moveTo>
                    <a:pt x="307352" y="0"/>
                  </a:moveTo>
                  <a:lnTo>
                    <a:pt x="0" y="0"/>
                  </a:lnTo>
                  <a:lnTo>
                    <a:pt x="0" y="5067"/>
                  </a:lnTo>
                  <a:lnTo>
                    <a:pt x="10988" y="14505"/>
                  </a:lnTo>
                  <a:lnTo>
                    <a:pt x="19426" y="26319"/>
                  </a:lnTo>
                  <a:lnTo>
                    <a:pt x="24837" y="40016"/>
                  </a:lnTo>
                  <a:lnTo>
                    <a:pt x="26746" y="55105"/>
                  </a:lnTo>
                  <a:lnTo>
                    <a:pt x="24837" y="70180"/>
                  </a:lnTo>
                  <a:lnTo>
                    <a:pt x="19426" y="83861"/>
                  </a:lnTo>
                  <a:lnTo>
                    <a:pt x="10988" y="95660"/>
                  </a:lnTo>
                  <a:lnTo>
                    <a:pt x="0" y="105092"/>
                  </a:lnTo>
                  <a:lnTo>
                    <a:pt x="0" y="110172"/>
                  </a:lnTo>
                  <a:lnTo>
                    <a:pt x="307352" y="110172"/>
                  </a:lnTo>
                  <a:lnTo>
                    <a:pt x="327799" y="105843"/>
                  </a:lnTo>
                  <a:lnTo>
                    <a:pt x="344500" y="94035"/>
                  </a:lnTo>
                  <a:lnTo>
                    <a:pt x="355762" y="76520"/>
                  </a:lnTo>
                  <a:lnTo>
                    <a:pt x="359892" y="55067"/>
                  </a:lnTo>
                  <a:lnTo>
                    <a:pt x="358823" y="43971"/>
                  </a:lnTo>
                  <a:lnTo>
                    <a:pt x="336731" y="9402"/>
                  </a:lnTo>
                  <a:lnTo>
                    <a:pt x="317948" y="1118"/>
                  </a:lnTo>
                  <a:lnTo>
                    <a:pt x="30735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9" name="object 18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7F4D73-26CC-4BF5-8F5A-C881944BA776}"/>
                </a:ext>
              </a:extLst>
            </p:cNvPr>
            <p:cNvSpPr/>
            <p:nvPr/>
          </p:nvSpPr>
          <p:spPr>
            <a:xfrm>
              <a:off x="1170927" y="5612460"/>
              <a:ext cx="295910" cy="73660"/>
            </a:xfrm>
            <a:custGeom>
              <a:avLst/>
              <a:gdLst/>
              <a:ahLst/>
              <a:cxnLst/>
              <a:rect l="l" t="t" r="r" b="b"/>
              <a:pathLst>
                <a:path w="295909" h="73660">
                  <a:moveTo>
                    <a:pt x="282765" y="70904"/>
                  </a:moveTo>
                  <a:lnTo>
                    <a:pt x="282257" y="70904"/>
                  </a:lnTo>
                  <a:lnTo>
                    <a:pt x="282257" y="69634"/>
                  </a:lnTo>
                  <a:lnTo>
                    <a:pt x="520" y="69634"/>
                  </a:lnTo>
                  <a:lnTo>
                    <a:pt x="520" y="70904"/>
                  </a:lnTo>
                  <a:lnTo>
                    <a:pt x="0" y="70904"/>
                  </a:lnTo>
                  <a:lnTo>
                    <a:pt x="0" y="72174"/>
                  </a:lnTo>
                  <a:lnTo>
                    <a:pt x="139" y="72174"/>
                  </a:lnTo>
                  <a:lnTo>
                    <a:pt x="139" y="73444"/>
                  </a:lnTo>
                  <a:lnTo>
                    <a:pt x="282638" y="73444"/>
                  </a:lnTo>
                  <a:lnTo>
                    <a:pt x="282638" y="72174"/>
                  </a:lnTo>
                  <a:lnTo>
                    <a:pt x="282765" y="72174"/>
                  </a:lnTo>
                  <a:lnTo>
                    <a:pt x="282765" y="70904"/>
                  </a:lnTo>
                  <a:close/>
                </a:path>
                <a:path w="295909" h="73660">
                  <a:moveTo>
                    <a:pt x="282765" y="1270"/>
                  </a:moveTo>
                  <a:lnTo>
                    <a:pt x="282257" y="1270"/>
                  </a:lnTo>
                  <a:lnTo>
                    <a:pt x="282257" y="0"/>
                  </a:lnTo>
                  <a:lnTo>
                    <a:pt x="520" y="0"/>
                  </a:lnTo>
                  <a:lnTo>
                    <a:pt x="520" y="1270"/>
                  </a:lnTo>
                  <a:lnTo>
                    <a:pt x="0" y="1270"/>
                  </a:lnTo>
                  <a:lnTo>
                    <a:pt x="0" y="2540"/>
                  </a:lnTo>
                  <a:lnTo>
                    <a:pt x="139" y="2540"/>
                  </a:lnTo>
                  <a:lnTo>
                    <a:pt x="139" y="3810"/>
                  </a:lnTo>
                  <a:lnTo>
                    <a:pt x="282638" y="3810"/>
                  </a:lnTo>
                  <a:lnTo>
                    <a:pt x="282638" y="2540"/>
                  </a:lnTo>
                  <a:lnTo>
                    <a:pt x="282765" y="2540"/>
                  </a:lnTo>
                  <a:lnTo>
                    <a:pt x="282765" y="1270"/>
                  </a:lnTo>
                  <a:close/>
                </a:path>
                <a:path w="295909" h="73660">
                  <a:moveTo>
                    <a:pt x="292912" y="54203"/>
                  </a:moveTo>
                  <a:lnTo>
                    <a:pt x="292392" y="54203"/>
                  </a:lnTo>
                  <a:lnTo>
                    <a:pt x="292392" y="52933"/>
                  </a:lnTo>
                  <a:lnTo>
                    <a:pt x="10655" y="52933"/>
                  </a:lnTo>
                  <a:lnTo>
                    <a:pt x="10655" y="54203"/>
                  </a:lnTo>
                  <a:lnTo>
                    <a:pt x="10134" y="54203"/>
                  </a:lnTo>
                  <a:lnTo>
                    <a:pt x="10134" y="55473"/>
                  </a:lnTo>
                  <a:lnTo>
                    <a:pt x="10261" y="55473"/>
                  </a:lnTo>
                  <a:lnTo>
                    <a:pt x="10261" y="56743"/>
                  </a:lnTo>
                  <a:lnTo>
                    <a:pt x="292785" y="56743"/>
                  </a:lnTo>
                  <a:lnTo>
                    <a:pt x="292785" y="55473"/>
                  </a:lnTo>
                  <a:lnTo>
                    <a:pt x="292912" y="55473"/>
                  </a:lnTo>
                  <a:lnTo>
                    <a:pt x="292912" y="54203"/>
                  </a:lnTo>
                  <a:close/>
                </a:path>
                <a:path w="295909" h="73660">
                  <a:moveTo>
                    <a:pt x="292912" y="19189"/>
                  </a:moveTo>
                  <a:lnTo>
                    <a:pt x="292404" y="19189"/>
                  </a:lnTo>
                  <a:lnTo>
                    <a:pt x="292404" y="17919"/>
                  </a:lnTo>
                  <a:lnTo>
                    <a:pt x="10655" y="17919"/>
                  </a:lnTo>
                  <a:lnTo>
                    <a:pt x="10655" y="19189"/>
                  </a:lnTo>
                  <a:lnTo>
                    <a:pt x="10134" y="19189"/>
                  </a:lnTo>
                  <a:lnTo>
                    <a:pt x="10134" y="20459"/>
                  </a:lnTo>
                  <a:lnTo>
                    <a:pt x="10274" y="20459"/>
                  </a:lnTo>
                  <a:lnTo>
                    <a:pt x="10274" y="21729"/>
                  </a:lnTo>
                  <a:lnTo>
                    <a:pt x="292773" y="21729"/>
                  </a:lnTo>
                  <a:lnTo>
                    <a:pt x="292773" y="20459"/>
                  </a:lnTo>
                  <a:lnTo>
                    <a:pt x="292912" y="20459"/>
                  </a:lnTo>
                  <a:lnTo>
                    <a:pt x="292912" y="19189"/>
                  </a:lnTo>
                  <a:close/>
                </a:path>
                <a:path w="295909" h="73660">
                  <a:moveTo>
                    <a:pt x="295770" y="37134"/>
                  </a:moveTo>
                  <a:lnTo>
                    <a:pt x="295249" y="37134"/>
                  </a:lnTo>
                  <a:lnTo>
                    <a:pt x="295249" y="35864"/>
                  </a:lnTo>
                  <a:lnTo>
                    <a:pt x="13500" y="35864"/>
                  </a:lnTo>
                  <a:lnTo>
                    <a:pt x="13500" y="37134"/>
                  </a:lnTo>
                  <a:lnTo>
                    <a:pt x="12992" y="37134"/>
                  </a:lnTo>
                  <a:lnTo>
                    <a:pt x="12992" y="38404"/>
                  </a:lnTo>
                  <a:lnTo>
                    <a:pt x="13131" y="38404"/>
                  </a:lnTo>
                  <a:lnTo>
                    <a:pt x="13131" y="39674"/>
                  </a:lnTo>
                  <a:lnTo>
                    <a:pt x="295630" y="39674"/>
                  </a:lnTo>
                  <a:lnTo>
                    <a:pt x="295630" y="38404"/>
                  </a:lnTo>
                  <a:lnTo>
                    <a:pt x="295770" y="38404"/>
                  </a:lnTo>
                  <a:lnTo>
                    <a:pt x="295770" y="37134"/>
                  </a:lnTo>
                  <a:close/>
                </a:path>
              </a:pathLst>
            </a:custGeom>
            <a:solidFill>
              <a:srgbClr val="F6F5F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0" name="object 18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9333560-A6AC-4927-AD3F-35AEB862B041}"/>
                </a:ext>
              </a:extLst>
            </p:cNvPr>
            <p:cNvSpPr/>
            <p:nvPr/>
          </p:nvSpPr>
          <p:spPr>
            <a:xfrm>
              <a:off x="1120404" y="5589160"/>
              <a:ext cx="384175" cy="120650"/>
            </a:xfrm>
            <a:custGeom>
              <a:avLst/>
              <a:gdLst/>
              <a:ahLst/>
              <a:cxnLst/>
              <a:rect l="l" t="t" r="r" b="b"/>
              <a:pathLst>
                <a:path w="384175" h="120650">
                  <a:moveTo>
                    <a:pt x="323621" y="0"/>
                  </a:moveTo>
                  <a:lnTo>
                    <a:pt x="2285" y="0"/>
                  </a:lnTo>
                  <a:lnTo>
                    <a:pt x="0" y="2286"/>
                  </a:lnTo>
                  <a:lnTo>
                    <a:pt x="0" y="7975"/>
                  </a:lnTo>
                  <a:lnTo>
                    <a:pt x="2285" y="10261"/>
                  </a:lnTo>
                  <a:lnTo>
                    <a:pt x="323608" y="10261"/>
                  </a:lnTo>
                  <a:lnTo>
                    <a:pt x="343036" y="14194"/>
                  </a:lnTo>
                  <a:lnTo>
                    <a:pt x="358919" y="24911"/>
                  </a:lnTo>
                  <a:lnTo>
                    <a:pt x="369637" y="40790"/>
                  </a:lnTo>
                  <a:lnTo>
                    <a:pt x="373570" y="60210"/>
                  </a:lnTo>
                  <a:lnTo>
                    <a:pt x="369637" y="79634"/>
                  </a:lnTo>
                  <a:lnTo>
                    <a:pt x="358921" y="95508"/>
                  </a:lnTo>
                  <a:lnTo>
                    <a:pt x="343041" y="106218"/>
                  </a:lnTo>
                  <a:lnTo>
                    <a:pt x="323621" y="110147"/>
                  </a:lnTo>
                  <a:lnTo>
                    <a:pt x="2285" y="110147"/>
                  </a:lnTo>
                  <a:lnTo>
                    <a:pt x="0" y="112458"/>
                  </a:lnTo>
                  <a:lnTo>
                    <a:pt x="0" y="118122"/>
                  </a:lnTo>
                  <a:lnTo>
                    <a:pt x="2285" y="120434"/>
                  </a:lnTo>
                  <a:lnTo>
                    <a:pt x="5130" y="120434"/>
                  </a:lnTo>
                  <a:lnTo>
                    <a:pt x="323608" y="120434"/>
                  </a:lnTo>
                  <a:lnTo>
                    <a:pt x="347029" y="115694"/>
                  </a:lnTo>
                  <a:lnTo>
                    <a:pt x="366174" y="102776"/>
                  </a:lnTo>
                  <a:lnTo>
                    <a:pt x="379092" y="83631"/>
                  </a:lnTo>
                  <a:lnTo>
                    <a:pt x="383832" y="60210"/>
                  </a:lnTo>
                  <a:lnTo>
                    <a:pt x="379092" y="36797"/>
                  </a:lnTo>
                  <a:lnTo>
                    <a:pt x="366175" y="17656"/>
                  </a:lnTo>
                  <a:lnTo>
                    <a:pt x="347034" y="4739"/>
                  </a:lnTo>
                  <a:lnTo>
                    <a:pt x="323621" y="0"/>
                  </a:lnTo>
                  <a:close/>
                </a:path>
              </a:pathLst>
            </a:custGeom>
            <a:solidFill>
              <a:srgbClr val="0067A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1" name="object 18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0674123-5FF4-474F-8FC1-D925CD7D39B2}"/>
                </a:ext>
              </a:extLst>
            </p:cNvPr>
            <p:cNvSpPr/>
            <p:nvPr/>
          </p:nvSpPr>
          <p:spPr>
            <a:xfrm>
              <a:off x="1131970" y="5709520"/>
              <a:ext cx="532765" cy="75565"/>
            </a:xfrm>
            <a:custGeom>
              <a:avLst/>
              <a:gdLst/>
              <a:ahLst/>
              <a:cxnLst/>
              <a:rect l="l" t="t" r="r" b="b"/>
              <a:pathLst>
                <a:path w="532764" h="75564">
                  <a:moveTo>
                    <a:pt x="532218" y="0"/>
                  </a:moveTo>
                  <a:lnTo>
                    <a:pt x="37655" y="0"/>
                  </a:lnTo>
                  <a:lnTo>
                    <a:pt x="23011" y="2965"/>
                  </a:lnTo>
                  <a:lnTo>
                    <a:pt x="11041" y="11047"/>
                  </a:lnTo>
                  <a:lnTo>
                    <a:pt x="2963" y="23022"/>
                  </a:lnTo>
                  <a:lnTo>
                    <a:pt x="0" y="37668"/>
                  </a:lnTo>
                  <a:lnTo>
                    <a:pt x="2963" y="52313"/>
                  </a:lnTo>
                  <a:lnTo>
                    <a:pt x="11042" y="64288"/>
                  </a:lnTo>
                  <a:lnTo>
                    <a:pt x="23017" y="72370"/>
                  </a:lnTo>
                  <a:lnTo>
                    <a:pt x="37668" y="75336"/>
                  </a:lnTo>
                  <a:lnTo>
                    <a:pt x="532218" y="75336"/>
                  </a:lnTo>
                  <a:lnTo>
                    <a:pt x="532218" y="68491"/>
                  </a:lnTo>
                  <a:lnTo>
                    <a:pt x="517372" y="68491"/>
                  </a:lnTo>
                  <a:lnTo>
                    <a:pt x="509509" y="63248"/>
                  </a:lnTo>
                  <a:lnTo>
                    <a:pt x="503380" y="56094"/>
                  </a:lnTo>
                  <a:lnTo>
                    <a:pt x="499398" y="47433"/>
                  </a:lnTo>
                  <a:lnTo>
                    <a:pt x="497979" y="37668"/>
                  </a:lnTo>
                  <a:lnTo>
                    <a:pt x="499398" y="27897"/>
                  </a:lnTo>
                  <a:lnTo>
                    <a:pt x="503380" y="19237"/>
                  </a:lnTo>
                  <a:lnTo>
                    <a:pt x="509509" y="12086"/>
                  </a:lnTo>
                  <a:lnTo>
                    <a:pt x="517372" y="6845"/>
                  </a:lnTo>
                  <a:lnTo>
                    <a:pt x="532218" y="6845"/>
                  </a:lnTo>
                  <a:lnTo>
                    <a:pt x="532218" y="0"/>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2" name="object 18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2A3DFCE-0635-4C9A-91C5-B099D21C91C2}"/>
                </a:ext>
              </a:extLst>
            </p:cNvPr>
            <p:cNvSpPr/>
            <p:nvPr/>
          </p:nvSpPr>
          <p:spPr>
            <a:xfrm>
              <a:off x="1367839" y="5712937"/>
              <a:ext cx="296545" cy="68580"/>
            </a:xfrm>
            <a:custGeom>
              <a:avLst/>
              <a:gdLst/>
              <a:ahLst/>
              <a:cxnLst/>
              <a:rect l="l" t="t" r="r" b="b"/>
              <a:pathLst>
                <a:path w="296544" h="68579">
                  <a:moveTo>
                    <a:pt x="296354" y="0"/>
                  </a:moveTo>
                  <a:lnTo>
                    <a:pt x="34239" y="0"/>
                  </a:lnTo>
                  <a:lnTo>
                    <a:pt x="27342" y="696"/>
                  </a:lnTo>
                  <a:lnTo>
                    <a:pt x="0" y="34251"/>
                  </a:lnTo>
                  <a:lnTo>
                    <a:pt x="2687" y="47574"/>
                  </a:lnTo>
                  <a:lnTo>
                    <a:pt x="10018" y="58458"/>
                  </a:lnTo>
                  <a:lnTo>
                    <a:pt x="20900" y="65798"/>
                  </a:lnTo>
                  <a:lnTo>
                    <a:pt x="34239" y="68491"/>
                  </a:lnTo>
                  <a:lnTo>
                    <a:pt x="296354" y="68491"/>
                  </a:lnTo>
                  <a:lnTo>
                    <a:pt x="283032" y="65798"/>
                  </a:lnTo>
                  <a:lnTo>
                    <a:pt x="272148" y="58458"/>
                  </a:lnTo>
                  <a:lnTo>
                    <a:pt x="264807" y="47574"/>
                  </a:lnTo>
                  <a:lnTo>
                    <a:pt x="262115" y="34251"/>
                  </a:lnTo>
                  <a:lnTo>
                    <a:pt x="264807" y="20922"/>
                  </a:lnTo>
                  <a:lnTo>
                    <a:pt x="272148" y="10034"/>
                  </a:lnTo>
                  <a:lnTo>
                    <a:pt x="283032" y="2692"/>
                  </a:lnTo>
                  <a:lnTo>
                    <a:pt x="296354"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3" name="object 18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A4BE542-274A-48FF-A442-19F800BF19C0}"/>
                </a:ext>
              </a:extLst>
            </p:cNvPr>
            <p:cNvSpPr/>
            <p:nvPr/>
          </p:nvSpPr>
          <p:spPr>
            <a:xfrm>
              <a:off x="1362443" y="5709516"/>
              <a:ext cx="313690" cy="75565"/>
            </a:xfrm>
            <a:custGeom>
              <a:avLst/>
              <a:gdLst/>
              <a:ahLst/>
              <a:cxnLst/>
              <a:rect l="l" t="t" r="r" b="b"/>
              <a:pathLst>
                <a:path w="313689" h="75564">
                  <a:moveTo>
                    <a:pt x="311531" y="0"/>
                  </a:moveTo>
                  <a:lnTo>
                    <a:pt x="37668" y="0"/>
                  </a:lnTo>
                  <a:lnTo>
                    <a:pt x="30263" y="724"/>
                  </a:lnTo>
                  <a:lnTo>
                    <a:pt x="724" y="30263"/>
                  </a:lnTo>
                  <a:lnTo>
                    <a:pt x="0" y="37668"/>
                  </a:lnTo>
                  <a:lnTo>
                    <a:pt x="2963" y="52319"/>
                  </a:lnTo>
                  <a:lnTo>
                    <a:pt x="11042" y="64293"/>
                  </a:lnTo>
                  <a:lnTo>
                    <a:pt x="23017" y="72372"/>
                  </a:lnTo>
                  <a:lnTo>
                    <a:pt x="37668" y="75336"/>
                  </a:lnTo>
                  <a:lnTo>
                    <a:pt x="309638" y="75336"/>
                  </a:lnTo>
                  <a:lnTo>
                    <a:pt x="311531" y="75336"/>
                  </a:lnTo>
                  <a:lnTo>
                    <a:pt x="313067" y="73812"/>
                  </a:lnTo>
                  <a:lnTo>
                    <a:pt x="313067" y="70027"/>
                  </a:lnTo>
                  <a:lnTo>
                    <a:pt x="311531" y="68491"/>
                  </a:lnTo>
                  <a:lnTo>
                    <a:pt x="37668" y="68491"/>
                  </a:lnTo>
                  <a:lnTo>
                    <a:pt x="25683" y="66064"/>
                  </a:lnTo>
                  <a:lnTo>
                    <a:pt x="15884" y="59451"/>
                  </a:lnTo>
                  <a:lnTo>
                    <a:pt x="9271" y="49653"/>
                  </a:lnTo>
                  <a:lnTo>
                    <a:pt x="6845" y="37668"/>
                  </a:lnTo>
                  <a:lnTo>
                    <a:pt x="6845" y="29438"/>
                  </a:lnTo>
                  <a:lnTo>
                    <a:pt x="10045" y="21691"/>
                  </a:lnTo>
                  <a:lnTo>
                    <a:pt x="21704" y="10058"/>
                  </a:lnTo>
                  <a:lnTo>
                    <a:pt x="29438" y="6845"/>
                  </a:lnTo>
                  <a:lnTo>
                    <a:pt x="311531" y="6845"/>
                  </a:lnTo>
                  <a:lnTo>
                    <a:pt x="313067" y="5308"/>
                  </a:lnTo>
                  <a:lnTo>
                    <a:pt x="313067" y="1524"/>
                  </a:lnTo>
                  <a:lnTo>
                    <a:pt x="311531" y="0"/>
                  </a:lnTo>
                  <a:close/>
                </a:path>
              </a:pathLst>
            </a:custGeom>
            <a:solidFill>
              <a:srgbClr val="FDB61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4" name="object 18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5A7B601-C73E-4886-B6FA-AB1BACBCAFD5}"/>
                </a:ext>
              </a:extLst>
            </p:cNvPr>
            <p:cNvSpPr/>
            <p:nvPr/>
          </p:nvSpPr>
          <p:spPr>
            <a:xfrm>
              <a:off x="1362443" y="5709516"/>
              <a:ext cx="313690" cy="75565"/>
            </a:xfrm>
            <a:custGeom>
              <a:avLst/>
              <a:gdLst/>
              <a:ahLst/>
              <a:cxnLst/>
              <a:rect l="l" t="t" r="r" b="b"/>
              <a:pathLst>
                <a:path w="313689" h="75564">
                  <a:moveTo>
                    <a:pt x="311531" y="0"/>
                  </a:moveTo>
                  <a:lnTo>
                    <a:pt x="37668" y="0"/>
                  </a:lnTo>
                  <a:lnTo>
                    <a:pt x="30263" y="724"/>
                  </a:lnTo>
                  <a:lnTo>
                    <a:pt x="724" y="30263"/>
                  </a:lnTo>
                  <a:lnTo>
                    <a:pt x="0" y="37668"/>
                  </a:lnTo>
                  <a:lnTo>
                    <a:pt x="2963" y="52319"/>
                  </a:lnTo>
                  <a:lnTo>
                    <a:pt x="11042" y="64293"/>
                  </a:lnTo>
                  <a:lnTo>
                    <a:pt x="23017" y="72372"/>
                  </a:lnTo>
                  <a:lnTo>
                    <a:pt x="37668" y="75336"/>
                  </a:lnTo>
                  <a:lnTo>
                    <a:pt x="309638" y="75336"/>
                  </a:lnTo>
                  <a:lnTo>
                    <a:pt x="311531" y="75336"/>
                  </a:lnTo>
                  <a:lnTo>
                    <a:pt x="313067" y="73812"/>
                  </a:lnTo>
                  <a:lnTo>
                    <a:pt x="313067" y="70027"/>
                  </a:lnTo>
                  <a:lnTo>
                    <a:pt x="311531" y="68491"/>
                  </a:lnTo>
                  <a:lnTo>
                    <a:pt x="37668" y="68491"/>
                  </a:lnTo>
                  <a:lnTo>
                    <a:pt x="25683" y="66064"/>
                  </a:lnTo>
                  <a:lnTo>
                    <a:pt x="15884" y="59451"/>
                  </a:lnTo>
                  <a:lnTo>
                    <a:pt x="9271" y="49653"/>
                  </a:lnTo>
                  <a:lnTo>
                    <a:pt x="6845" y="37668"/>
                  </a:lnTo>
                  <a:lnTo>
                    <a:pt x="6845" y="29438"/>
                  </a:lnTo>
                  <a:lnTo>
                    <a:pt x="10045" y="21691"/>
                  </a:lnTo>
                  <a:lnTo>
                    <a:pt x="21704" y="10058"/>
                  </a:lnTo>
                  <a:lnTo>
                    <a:pt x="29438" y="6845"/>
                  </a:lnTo>
                  <a:lnTo>
                    <a:pt x="311531" y="6845"/>
                  </a:lnTo>
                  <a:lnTo>
                    <a:pt x="313067" y="5308"/>
                  </a:lnTo>
                  <a:lnTo>
                    <a:pt x="313067" y="1524"/>
                  </a:lnTo>
                  <a:lnTo>
                    <a:pt x="311531" y="0"/>
                  </a:lnTo>
                  <a:close/>
                </a:path>
              </a:pathLst>
            </a:custGeom>
            <a:solidFill>
              <a:srgbClr val="F78C1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85" name="object 19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F6B804C-52B7-414C-94B1-338AF0675F65}"/>
                </a:ext>
              </a:extLst>
            </p:cNvPr>
            <p:cNvPicPr/>
            <p:nvPr/>
          </p:nvPicPr>
          <p:blipFill>
            <a:blip r:embed="rId27"/>
            <a:stretch>
              <a:fillRect/>
            </a:stretch>
          </p:blipFill>
          <p:spPr>
            <a:xfrm>
              <a:off x="1168012" y="5805899"/>
              <a:ext cx="130003" cy="72504"/>
            </a:xfrm>
            <a:prstGeom prst="rect">
              <a:avLst/>
            </a:prstGeom>
          </p:spPr>
        </p:pic>
        <p:sp>
          <p:nvSpPr>
            <p:cNvPr id="186" name="object 19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A0BE84B-57C3-4A7F-94B5-690D492DCC14}"/>
                </a:ext>
              </a:extLst>
            </p:cNvPr>
            <p:cNvSpPr/>
            <p:nvPr/>
          </p:nvSpPr>
          <p:spPr>
            <a:xfrm>
              <a:off x="1357261" y="5807112"/>
              <a:ext cx="295910" cy="73660"/>
            </a:xfrm>
            <a:custGeom>
              <a:avLst/>
              <a:gdLst/>
              <a:ahLst/>
              <a:cxnLst/>
              <a:rect l="l" t="t" r="r" b="b"/>
              <a:pathLst>
                <a:path w="295910" h="73660">
                  <a:moveTo>
                    <a:pt x="282778" y="37147"/>
                  </a:moveTo>
                  <a:lnTo>
                    <a:pt x="282270" y="37147"/>
                  </a:lnTo>
                  <a:lnTo>
                    <a:pt x="282270" y="35877"/>
                  </a:lnTo>
                  <a:lnTo>
                    <a:pt x="508" y="35877"/>
                  </a:lnTo>
                  <a:lnTo>
                    <a:pt x="508" y="37147"/>
                  </a:lnTo>
                  <a:lnTo>
                    <a:pt x="0" y="37147"/>
                  </a:lnTo>
                  <a:lnTo>
                    <a:pt x="0" y="38417"/>
                  </a:lnTo>
                  <a:lnTo>
                    <a:pt x="139" y="38417"/>
                  </a:lnTo>
                  <a:lnTo>
                    <a:pt x="139" y="39687"/>
                  </a:lnTo>
                  <a:lnTo>
                    <a:pt x="282638" y="39687"/>
                  </a:lnTo>
                  <a:lnTo>
                    <a:pt x="282638" y="38417"/>
                  </a:lnTo>
                  <a:lnTo>
                    <a:pt x="282778" y="38417"/>
                  </a:lnTo>
                  <a:lnTo>
                    <a:pt x="282778" y="37147"/>
                  </a:lnTo>
                  <a:close/>
                </a:path>
                <a:path w="295910" h="73660">
                  <a:moveTo>
                    <a:pt x="285635" y="54203"/>
                  </a:moveTo>
                  <a:lnTo>
                    <a:pt x="285115" y="54203"/>
                  </a:lnTo>
                  <a:lnTo>
                    <a:pt x="285115" y="52933"/>
                  </a:lnTo>
                  <a:lnTo>
                    <a:pt x="3378" y="52933"/>
                  </a:lnTo>
                  <a:lnTo>
                    <a:pt x="3378" y="54203"/>
                  </a:lnTo>
                  <a:lnTo>
                    <a:pt x="2857" y="54203"/>
                  </a:lnTo>
                  <a:lnTo>
                    <a:pt x="2857" y="55473"/>
                  </a:lnTo>
                  <a:lnTo>
                    <a:pt x="2997" y="55473"/>
                  </a:lnTo>
                  <a:lnTo>
                    <a:pt x="2997" y="56743"/>
                  </a:lnTo>
                  <a:lnTo>
                    <a:pt x="285496" y="56743"/>
                  </a:lnTo>
                  <a:lnTo>
                    <a:pt x="285496" y="55473"/>
                  </a:lnTo>
                  <a:lnTo>
                    <a:pt x="285635" y="55473"/>
                  </a:lnTo>
                  <a:lnTo>
                    <a:pt x="285635" y="54203"/>
                  </a:lnTo>
                  <a:close/>
                </a:path>
                <a:path w="295910" h="73660">
                  <a:moveTo>
                    <a:pt x="285635" y="19189"/>
                  </a:moveTo>
                  <a:lnTo>
                    <a:pt x="285115" y="19189"/>
                  </a:lnTo>
                  <a:lnTo>
                    <a:pt x="285115" y="17919"/>
                  </a:lnTo>
                  <a:lnTo>
                    <a:pt x="3378" y="17919"/>
                  </a:lnTo>
                  <a:lnTo>
                    <a:pt x="3378" y="19189"/>
                  </a:lnTo>
                  <a:lnTo>
                    <a:pt x="2857" y="19189"/>
                  </a:lnTo>
                  <a:lnTo>
                    <a:pt x="2857" y="20459"/>
                  </a:lnTo>
                  <a:lnTo>
                    <a:pt x="2984" y="20459"/>
                  </a:lnTo>
                  <a:lnTo>
                    <a:pt x="2984" y="21729"/>
                  </a:lnTo>
                  <a:lnTo>
                    <a:pt x="285508" y="21729"/>
                  </a:lnTo>
                  <a:lnTo>
                    <a:pt x="285508" y="20459"/>
                  </a:lnTo>
                  <a:lnTo>
                    <a:pt x="285635" y="20459"/>
                  </a:lnTo>
                  <a:lnTo>
                    <a:pt x="285635" y="19189"/>
                  </a:lnTo>
                  <a:close/>
                </a:path>
                <a:path w="295910" h="73660">
                  <a:moveTo>
                    <a:pt x="295770" y="70904"/>
                  </a:moveTo>
                  <a:lnTo>
                    <a:pt x="295262" y="70904"/>
                  </a:lnTo>
                  <a:lnTo>
                    <a:pt x="295262" y="69634"/>
                  </a:lnTo>
                  <a:lnTo>
                    <a:pt x="13512" y="69634"/>
                  </a:lnTo>
                  <a:lnTo>
                    <a:pt x="13512" y="70904"/>
                  </a:lnTo>
                  <a:lnTo>
                    <a:pt x="13004" y="70904"/>
                  </a:lnTo>
                  <a:lnTo>
                    <a:pt x="13004" y="72174"/>
                  </a:lnTo>
                  <a:lnTo>
                    <a:pt x="13144" y="72174"/>
                  </a:lnTo>
                  <a:lnTo>
                    <a:pt x="13144" y="73444"/>
                  </a:lnTo>
                  <a:lnTo>
                    <a:pt x="295630" y="73444"/>
                  </a:lnTo>
                  <a:lnTo>
                    <a:pt x="295630" y="72174"/>
                  </a:lnTo>
                  <a:lnTo>
                    <a:pt x="295770" y="72174"/>
                  </a:lnTo>
                  <a:lnTo>
                    <a:pt x="295770" y="70904"/>
                  </a:lnTo>
                  <a:close/>
                </a:path>
                <a:path w="295910" h="73660">
                  <a:moveTo>
                    <a:pt x="295770" y="1270"/>
                  </a:moveTo>
                  <a:lnTo>
                    <a:pt x="295249" y="1270"/>
                  </a:lnTo>
                  <a:lnTo>
                    <a:pt x="295249" y="0"/>
                  </a:lnTo>
                  <a:lnTo>
                    <a:pt x="13512" y="0"/>
                  </a:lnTo>
                  <a:lnTo>
                    <a:pt x="13512" y="1270"/>
                  </a:lnTo>
                  <a:lnTo>
                    <a:pt x="13004" y="1270"/>
                  </a:lnTo>
                  <a:lnTo>
                    <a:pt x="13004" y="2540"/>
                  </a:lnTo>
                  <a:lnTo>
                    <a:pt x="13144" y="2540"/>
                  </a:lnTo>
                  <a:lnTo>
                    <a:pt x="13144" y="3810"/>
                  </a:lnTo>
                  <a:lnTo>
                    <a:pt x="295630" y="3810"/>
                  </a:lnTo>
                  <a:lnTo>
                    <a:pt x="295630" y="2540"/>
                  </a:lnTo>
                  <a:lnTo>
                    <a:pt x="295770" y="2540"/>
                  </a:lnTo>
                  <a:lnTo>
                    <a:pt x="295770" y="1270"/>
                  </a:lnTo>
                  <a:close/>
                </a:path>
              </a:pathLst>
            </a:custGeom>
            <a:solidFill>
              <a:srgbClr val="F6F5F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87" name="object 19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12E0A5B-546B-43C3-B423-187B8BC3F308}"/>
                </a:ext>
              </a:extLst>
            </p:cNvPr>
            <p:cNvPicPr/>
            <p:nvPr/>
          </p:nvPicPr>
          <p:blipFill>
            <a:blip r:embed="rId28"/>
            <a:stretch>
              <a:fillRect/>
            </a:stretch>
          </p:blipFill>
          <p:spPr>
            <a:xfrm>
              <a:off x="2419997" y="5444905"/>
              <a:ext cx="186462" cy="115695"/>
            </a:xfrm>
            <a:prstGeom prst="rect">
              <a:avLst/>
            </a:prstGeom>
          </p:spPr>
        </p:pic>
        <p:pic>
          <p:nvPicPr>
            <p:cNvPr id="188" name="object 19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E270F33-501A-487A-9050-CD9398BE78A0}"/>
                </a:ext>
              </a:extLst>
            </p:cNvPr>
            <p:cNvPicPr/>
            <p:nvPr/>
          </p:nvPicPr>
          <p:blipFill>
            <a:blip r:embed="rId29"/>
            <a:stretch>
              <a:fillRect/>
            </a:stretch>
          </p:blipFill>
          <p:spPr>
            <a:xfrm>
              <a:off x="1601661" y="4323707"/>
              <a:ext cx="76771" cy="76771"/>
            </a:xfrm>
            <a:prstGeom prst="rect">
              <a:avLst/>
            </a:prstGeom>
          </p:spPr>
        </p:pic>
        <p:pic>
          <p:nvPicPr>
            <p:cNvPr id="189" name="object 19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F80747A-5D1E-4203-B5C0-955BD38F0A8E}"/>
                </a:ext>
              </a:extLst>
            </p:cNvPr>
            <p:cNvPicPr/>
            <p:nvPr/>
          </p:nvPicPr>
          <p:blipFill>
            <a:blip r:embed="rId30"/>
            <a:stretch>
              <a:fillRect/>
            </a:stretch>
          </p:blipFill>
          <p:spPr>
            <a:xfrm>
              <a:off x="1554670" y="4433913"/>
              <a:ext cx="168109" cy="754506"/>
            </a:xfrm>
            <a:prstGeom prst="rect">
              <a:avLst/>
            </a:prstGeom>
          </p:spPr>
        </p:pic>
        <p:sp>
          <p:nvSpPr>
            <p:cNvPr id="190" name="object 19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F986444-65C5-4A8D-943A-A53EEA795243}"/>
                </a:ext>
              </a:extLst>
            </p:cNvPr>
            <p:cNvSpPr/>
            <p:nvPr/>
          </p:nvSpPr>
          <p:spPr>
            <a:xfrm>
              <a:off x="1434225" y="4540198"/>
              <a:ext cx="1205865" cy="1217295"/>
            </a:xfrm>
            <a:custGeom>
              <a:avLst/>
              <a:gdLst/>
              <a:ahLst/>
              <a:cxnLst/>
              <a:rect l="l" t="t" r="r" b="b"/>
              <a:pathLst>
                <a:path w="1205864" h="1217295">
                  <a:moveTo>
                    <a:pt x="616559" y="0"/>
                  </a:moveTo>
                  <a:lnTo>
                    <a:pt x="563069" y="1217"/>
                  </a:lnTo>
                  <a:lnTo>
                    <a:pt x="508974" y="7341"/>
                  </a:lnTo>
                  <a:lnTo>
                    <a:pt x="462733" y="16548"/>
                  </a:lnTo>
                  <a:lnTo>
                    <a:pt x="418022" y="29128"/>
                  </a:lnTo>
                  <a:lnTo>
                    <a:pt x="374952" y="44926"/>
                  </a:lnTo>
                  <a:lnTo>
                    <a:pt x="333634" y="63787"/>
                  </a:lnTo>
                  <a:lnTo>
                    <a:pt x="294180" y="85556"/>
                  </a:lnTo>
                  <a:lnTo>
                    <a:pt x="256702" y="110079"/>
                  </a:lnTo>
                  <a:lnTo>
                    <a:pt x="221311" y="137202"/>
                  </a:lnTo>
                  <a:lnTo>
                    <a:pt x="188118" y="166768"/>
                  </a:lnTo>
                  <a:lnTo>
                    <a:pt x="157235" y="198624"/>
                  </a:lnTo>
                  <a:lnTo>
                    <a:pt x="128774" y="232616"/>
                  </a:lnTo>
                  <a:lnTo>
                    <a:pt x="102847" y="268587"/>
                  </a:lnTo>
                  <a:lnTo>
                    <a:pt x="79563" y="306384"/>
                  </a:lnTo>
                  <a:lnTo>
                    <a:pt x="59036" y="345851"/>
                  </a:lnTo>
                  <a:lnTo>
                    <a:pt x="41377" y="386835"/>
                  </a:lnTo>
                  <a:lnTo>
                    <a:pt x="26697" y="429180"/>
                  </a:lnTo>
                  <a:lnTo>
                    <a:pt x="15108" y="472731"/>
                  </a:lnTo>
                  <a:lnTo>
                    <a:pt x="6721" y="517335"/>
                  </a:lnTo>
                  <a:lnTo>
                    <a:pt x="1647" y="562836"/>
                  </a:lnTo>
                  <a:lnTo>
                    <a:pt x="0" y="609079"/>
                  </a:lnTo>
                  <a:lnTo>
                    <a:pt x="1888" y="655910"/>
                  </a:lnTo>
                  <a:lnTo>
                    <a:pt x="7426" y="703174"/>
                  </a:lnTo>
                  <a:lnTo>
                    <a:pt x="17585" y="754241"/>
                  </a:lnTo>
                  <a:lnTo>
                    <a:pt x="31733" y="803442"/>
                  </a:lnTo>
                  <a:lnTo>
                    <a:pt x="49667" y="850629"/>
                  </a:lnTo>
                  <a:lnTo>
                    <a:pt x="71190" y="895654"/>
                  </a:lnTo>
                  <a:lnTo>
                    <a:pt x="96099" y="938371"/>
                  </a:lnTo>
                  <a:lnTo>
                    <a:pt x="124196" y="978633"/>
                  </a:lnTo>
                  <a:lnTo>
                    <a:pt x="155279" y="1016292"/>
                  </a:lnTo>
                  <a:lnTo>
                    <a:pt x="189792" y="1051811"/>
                  </a:lnTo>
                  <a:lnTo>
                    <a:pt x="226979" y="1084314"/>
                  </a:lnTo>
                  <a:lnTo>
                    <a:pt x="266628" y="1113646"/>
                  </a:lnTo>
                  <a:lnTo>
                    <a:pt x="308524" y="1139651"/>
                  </a:lnTo>
                  <a:lnTo>
                    <a:pt x="352452" y="1162172"/>
                  </a:lnTo>
                  <a:lnTo>
                    <a:pt x="398199" y="1181053"/>
                  </a:lnTo>
                  <a:lnTo>
                    <a:pt x="445550" y="1196137"/>
                  </a:lnTo>
                  <a:lnTo>
                    <a:pt x="493815" y="1207216"/>
                  </a:lnTo>
                  <a:lnTo>
                    <a:pt x="543240" y="1214260"/>
                  </a:lnTo>
                  <a:lnTo>
                    <a:pt x="593623" y="1217119"/>
                  </a:lnTo>
                  <a:lnTo>
                    <a:pt x="644761" y="1215641"/>
                  </a:lnTo>
                  <a:lnTo>
                    <a:pt x="696452" y="1209675"/>
                  </a:lnTo>
                  <a:lnTo>
                    <a:pt x="748351" y="1199067"/>
                  </a:lnTo>
                  <a:lnTo>
                    <a:pt x="813400" y="1178790"/>
                  </a:lnTo>
                  <a:lnTo>
                    <a:pt x="859515" y="1159223"/>
                  </a:lnTo>
                  <a:lnTo>
                    <a:pt x="903416" y="1136080"/>
                  </a:lnTo>
                  <a:lnTo>
                    <a:pt x="944953" y="1109569"/>
                  </a:lnTo>
                  <a:lnTo>
                    <a:pt x="983974" y="1079895"/>
                  </a:lnTo>
                  <a:lnTo>
                    <a:pt x="1020329" y="1047265"/>
                  </a:lnTo>
                  <a:lnTo>
                    <a:pt x="1053868" y="1011886"/>
                  </a:lnTo>
                  <a:lnTo>
                    <a:pt x="1084705" y="973695"/>
                  </a:lnTo>
                  <a:lnTo>
                    <a:pt x="1112391" y="933136"/>
                  </a:lnTo>
                  <a:lnTo>
                    <a:pt x="1136774" y="890418"/>
                  </a:lnTo>
                  <a:lnTo>
                    <a:pt x="1157704" y="845751"/>
                  </a:lnTo>
                  <a:lnTo>
                    <a:pt x="1175032" y="799345"/>
                  </a:lnTo>
                  <a:lnTo>
                    <a:pt x="1188605" y="751409"/>
                  </a:lnTo>
                  <a:lnTo>
                    <a:pt x="1198275" y="702152"/>
                  </a:lnTo>
                  <a:lnTo>
                    <a:pt x="1203891" y="651786"/>
                  </a:lnTo>
                  <a:lnTo>
                    <a:pt x="1205302" y="600520"/>
                  </a:lnTo>
                  <a:lnTo>
                    <a:pt x="1204629" y="578983"/>
                  </a:lnTo>
                  <a:lnTo>
                    <a:pt x="1200988" y="535642"/>
                  </a:lnTo>
                  <a:lnTo>
                    <a:pt x="1190914" y="476214"/>
                  </a:lnTo>
                  <a:lnTo>
                    <a:pt x="1170352" y="403961"/>
                  </a:lnTo>
                  <a:lnTo>
                    <a:pt x="1147610" y="348271"/>
                  </a:lnTo>
                  <a:lnTo>
                    <a:pt x="1126517" y="307336"/>
                  </a:lnTo>
                  <a:lnTo>
                    <a:pt x="1090977" y="251640"/>
                  </a:lnTo>
                  <a:lnTo>
                    <a:pt x="1062510" y="215053"/>
                  </a:lnTo>
                  <a:lnTo>
                    <a:pt x="1022093" y="171497"/>
                  </a:lnTo>
                  <a:lnTo>
                    <a:pt x="987915" y="140530"/>
                  </a:lnTo>
                  <a:lnTo>
                    <a:pt x="954109" y="114186"/>
                  </a:lnTo>
                  <a:lnTo>
                    <a:pt x="911503" y="85951"/>
                  </a:lnTo>
                  <a:lnTo>
                    <a:pt x="866628" y="61398"/>
                  </a:lnTo>
                  <a:lnTo>
                    <a:pt x="819724" y="40703"/>
                  </a:lnTo>
                  <a:lnTo>
                    <a:pt x="771028" y="24041"/>
                  </a:lnTo>
                  <a:lnTo>
                    <a:pt x="720776" y="11587"/>
                  </a:lnTo>
                  <a:lnTo>
                    <a:pt x="669208" y="3514"/>
                  </a:lnTo>
                  <a:lnTo>
                    <a:pt x="616559"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1" name="object 19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F53CBF6-C908-477F-A46A-A836CEB97D42}"/>
                </a:ext>
              </a:extLst>
            </p:cNvPr>
            <p:cNvSpPr/>
            <p:nvPr/>
          </p:nvSpPr>
          <p:spPr>
            <a:xfrm>
              <a:off x="1515246" y="4621873"/>
              <a:ext cx="1043940" cy="1054100"/>
            </a:xfrm>
            <a:custGeom>
              <a:avLst/>
              <a:gdLst/>
              <a:ahLst/>
              <a:cxnLst/>
              <a:rect l="l" t="t" r="r" b="b"/>
              <a:pathLst>
                <a:path w="1043939" h="1054100">
                  <a:moveTo>
                    <a:pt x="534460" y="0"/>
                  </a:moveTo>
                  <a:lnTo>
                    <a:pt x="487752" y="1013"/>
                  </a:lnTo>
                  <a:lnTo>
                    <a:pt x="440509" y="6346"/>
                  </a:lnTo>
                  <a:lnTo>
                    <a:pt x="393929" y="15934"/>
                  </a:lnTo>
                  <a:lnTo>
                    <a:pt x="349174" y="29467"/>
                  </a:lnTo>
                  <a:lnTo>
                    <a:pt x="306397" y="46730"/>
                  </a:lnTo>
                  <a:lnTo>
                    <a:pt x="265750" y="67512"/>
                  </a:lnTo>
                  <a:lnTo>
                    <a:pt x="227388" y="91600"/>
                  </a:lnTo>
                  <a:lnTo>
                    <a:pt x="191463" y="118781"/>
                  </a:lnTo>
                  <a:lnTo>
                    <a:pt x="158130" y="148842"/>
                  </a:lnTo>
                  <a:lnTo>
                    <a:pt x="127540" y="181571"/>
                  </a:lnTo>
                  <a:lnTo>
                    <a:pt x="99847" y="216754"/>
                  </a:lnTo>
                  <a:lnTo>
                    <a:pt x="75206" y="254181"/>
                  </a:lnTo>
                  <a:lnTo>
                    <a:pt x="53768" y="293637"/>
                  </a:lnTo>
                  <a:lnTo>
                    <a:pt x="35687" y="334910"/>
                  </a:lnTo>
                  <a:lnTo>
                    <a:pt x="21116" y="377787"/>
                  </a:lnTo>
                  <a:lnTo>
                    <a:pt x="10209" y="422056"/>
                  </a:lnTo>
                  <a:lnTo>
                    <a:pt x="3119" y="467504"/>
                  </a:lnTo>
                  <a:lnTo>
                    <a:pt x="0" y="513918"/>
                  </a:lnTo>
                  <a:lnTo>
                    <a:pt x="1003" y="561087"/>
                  </a:lnTo>
                  <a:lnTo>
                    <a:pt x="6283" y="608796"/>
                  </a:lnTo>
                  <a:lnTo>
                    <a:pt x="15778" y="655835"/>
                  </a:lnTo>
                  <a:lnTo>
                    <a:pt x="29178" y="701032"/>
                  </a:lnTo>
                  <a:lnTo>
                    <a:pt x="46273" y="744231"/>
                  </a:lnTo>
                  <a:lnTo>
                    <a:pt x="66852" y="785279"/>
                  </a:lnTo>
                  <a:lnTo>
                    <a:pt x="90705" y="824020"/>
                  </a:lnTo>
                  <a:lnTo>
                    <a:pt x="117620" y="860300"/>
                  </a:lnTo>
                  <a:lnTo>
                    <a:pt x="147388" y="893964"/>
                  </a:lnTo>
                  <a:lnTo>
                    <a:pt x="179797" y="924856"/>
                  </a:lnTo>
                  <a:lnTo>
                    <a:pt x="214638" y="952823"/>
                  </a:lnTo>
                  <a:lnTo>
                    <a:pt x="251699" y="977709"/>
                  </a:lnTo>
                  <a:lnTo>
                    <a:pt x="290770" y="999359"/>
                  </a:lnTo>
                  <a:lnTo>
                    <a:pt x="331640" y="1017619"/>
                  </a:lnTo>
                  <a:lnTo>
                    <a:pt x="374099" y="1032334"/>
                  </a:lnTo>
                  <a:lnTo>
                    <a:pt x="417936" y="1043349"/>
                  </a:lnTo>
                  <a:lnTo>
                    <a:pt x="462941" y="1050509"/>
                  </a:lnTo>
                  <a:lnTo>
                    <a:pt x="508902" y="1053660"/>
                  </a:lnTo>
                  <a:lnTo>
                    <a:pt x="555610" y="1052646"/>
                  </a:lnTo>
                  <a:lnTo>
                    <a:pt x="602853" y="1047314"/>
                  </a:lnTo>
                  <a:lnTo>
                    <a:pt x="649433" y="1037727"/>
                  </a:lnTo>
                  <a:lnTo>
                    <a:pt x="694188" y="1024196"/>
                  </a:lnTo>
                  <a:lnTo>
                    <a:pt x="736966" y="1006934"/>
                  </a:lnTo>
                  <a:lnTo>
                    <a:pt x="777612" y="986152"/>
                  </a:lnTo>
                  <a:lnTo>
                    <a:pt x="815974" y="962065"/>
                  </a:lnTo>
                  <a:lnTo>
                    <a:pt x="851899" y="934885"/>
                  </a:lnTo>
                  <a:lnTo>
                    <a:pt x="885233" y="904823"/>
                  </a:lnTo>
                  <a:lnTo>
                    <a:pt x="915822" y="872094"/>
                  </a:lnTo>
                  <a:lnTo>
                    <a:pt x="943515" y="836910"/>
                  </a:lnTo>
                  <a:lnTo>
                    <a:pt x="968157" y="799483"/>
                  </a:lnTo>
                  <a:lnTo>
                    <a:pt x="989595" y="760026"/>
                  </a:lnTo>
                  <a:lnTo>
                    <a:pt x="1007676" y="718753"/>
                  </a:lnTo>
                  <a:lnTo>
                    <a:pt x="1022246" y="675875"/>
                  </a:lnTo>
                  <a:lnTo>
                    <a:pt x="1033153" y="631605"/>
                  </a:lnTo>
                  <a:lnTo>
                    <a:pt x="1040243" y="586156"/>
                  </a:lnTo>
                  <a:lnTo>
                    <a:pt x="1043363" y="539741"/>
                  </a:lnTo>
                  <a:lnTo>
                    <a:pt x="1042359" y="492573"/>
                  </a:lnTo>
                  <a:lnTo>
                    <a:pt x="1037079" y="444864"/>
                  </a:lnTo>
                  <a:lnTo>
                    <a:pt x="1027584" y="397825"/>
                  </a:lnTo>
                  <a:lnTo>
                    <a:pt x="1014184" y="352628"/>
                  </a:lnTo>
                  <a:lnTo>
                    <a:pt x="997089" y="309428"/>
                  </a:lnTo>
                  <a:lnTo>
                    <a:pt x="976510" y="268380"/>
                  </a:lnTo>
                  <a:lnTo>
                    <a:pt x="952658" y="229639"/>
                  </a:lnTo>
                  <a:lnTo>
                    <a:pt x="925742" y="193359"/>
                  </a:lnTo>
                  <a:lnTo>
                    <a:pt x="895974" y="159696"/>
                  </a:lnTo>
                  <a:lnTo>
                    <a:pt x="863565" y="128803"/>
                  </a:lnTo>
                  <a:lnTo>
                    <a:pt x="828724" y="100837"/>
                  </a:lnTo>
                  <a:lnTo>
                    <a:pt x="791663" y="75951"/>
                  </a:lnTo>
                  <a:lnTo>
                    <a:pt x="752592" y="54301"/>
                  </a:lnTo>
                  <a:lnTo>
                    <a:pt x="711722" y="36041"/>
                  </a:lnTo>
                  <a:lnTo>
                    <a:pt x="669263" y="21326"/>
                  </a:lnTo>
                  <a:lnTo>
                    <a:pt x="625426" y="10311"/>
                  </a:lnTo>
                  <a:lnTo>
                    <a:pt x="580421" y="3150"/>
                  </a:lnTo>
                  <a:lnTo>
                    <a:pt x="534460"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2" name="object 19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E739B32-2D27-4A3B-B4AF-F6D263019B76}"/>
                </a:ext>
              </a:extLst>
            </p:cNvPr>
            <p:cNvSpPr/>
            <p:nvPr/>
          </p:nvSpPr>
          <p:spPr>
            <a:xfrm>
              <a:off x="1596483" y="4703910"/>
              <a:ext cx="881380" cy="889635"/>
            </a:xfrm>
            <a:custGeom>
              <a:avLst/>
              <a:gdLst/>
              <a:ahLst/>
              <a:cxnLst/>
              <a:rect l="l" t="t" r="r" b="b"/>
              <a:pathLst>
                <a:path w="881380" h="889635">
                  <a:moveTo>
                    <a:pt x="419713" y="0"/>
                  </a:moveTo>
                  <a:lnTo>
                    <a:pt x="371857" y="4965"/>
                  </a:lnTo>
                  <a:lnTo>
                    <a:pt x="324803" y="15093"/>
                  </a:lnTo>
                  <a:lnTo>
                    <a:pt x="280007" y="29968"/>
                  </a:lnTo>
                  <a:lnTo>
                    <a:pt x="237693" y="49280"/>
                  </a:lnTo>
                  <a:lnTo>
                    <a:pt x="198083" y="72719"/>
                  </a:lnTo>
                  <a:lnTo>
                    <a:pt x="161402" y="99973"/>
                  </a:lnTo>
                  <a:lnTo>
                    <a:pt x="127874" y="130732"/>
                  </a:lnTo>
                  <a:lnTo>
                    <a:pt x="97723" y="164686"/>
                  </a:lnTo>
                  <a:lnTo>
                    <a:pt x="71171" y="201524"/>
                  </a:lnTo>
                  <a:lnTo>
                    <a:pt x="48444" y="240936"/>
                  </a:lnTo>
                  <a:lnTo>
                    <a:pt x="29764" y="282610"/>
                  </a:lnTo>
                  <a:lnTo>
                    <a:pt x="15356" y="326237"/>
                  </a:lnTo>
                  <a:lnTo>
                    <a:pt x="5443" y="371506"/>
                  </a:lnTo>
                  <a:lnTo>
                    <a:pt x="250" y="418106"/>
                  </a:lnTo>
                  <a:lnTo>
                    <a:pt x="0" y="465727"/>
                  </a:lnTo>
                  <a:lnTo>
                    <a:pt x="4916" y="514058"/>
                  </a:lnTo>
                  <a:lnTo>
                    <a:pt x="14946" y="561576"/>
                  </a:lnTo>
                  <a:lnTo>
                    <a:pt x="29676" y="606813"/>
                  </a:lnTo>
                  <a:lnTo>
                    <a:pt x="48801" y="649545"/>
                  </a:lnTo>
                  <a:lnTo>
                    <a:pt x="72011" y="689545"/>
                  </a:lnTo>
                  <a:lnTo>
                    <a:pt x="98999" y="726587"/>
                  </a:lnTo>
                  <a:lnTo>
                    <a:pt x="129459" y="760446"/>
                  </a:lnTo>
                  <a:lnTo>
                    <a:pt x="163081" y="790894"/>
                  </a:lnTo>
                  <a:lnTo>
                    <a:pt x="199559" y="817706"/>
                  </a:lnTo>
                  <a:lnTo>
                    <a:pt x="238585" y="840657"/>
                  </a:lnTo>
                  <a:lnTo>
                    <a:pt x="279852" y="859519"/>
                  </a:lnTo>
                  <a:lnTo>
                    <a:pt x="323052" y="874068"/>
                  </a:lnTo>
                  <a:lnTo>
                    <a:pt x="367877" y="884077"/>
                  </a:lnTo>
                  <a:lnTo>
                    <a:pt x="414020" y="889320"/>
                  </a:lnTo>
                  <a:lnTo>
                    <a:pt x="461173" y="889572"/>
                  </a:lnTo>
                  <a:lnTo>
                    <a:pt x="509030" y="884606"/>
                  </a:lnTo>
                  <a:lnTo>
                    <a:pt x="556083" y="874480"/>
                  </a:lnTo>
                  <a:lnTo>
                    <a:pt x="600879" y="859607"/>
                  </a:lnTo>
                  <a:lnTo>
                    <a:pt x="643194" y="840296"/>
                  </a:lnTo>
                  <a:lnTo>
                    <a:pt x="682803" y="816858"/>
                  </a:lnTo>
                  <a:lnTo>
                    <a:pt x="719484" y="789604"/>
                  </a:lnTo>
                  <a:lnTo>
                    <a:pt x="753012" y="758845"/>
                  </a:lnTo>
                  <a:lnTo>
                    <a:pt x="783164" y="724891"/>
                  </a:lnTo>
                  <a:lnTo>
                    <a:pt x="809715" y="688053"/>
                  </a:lnTo>
                  <a:lnTo>
                    <a:pt x="832443" y="648642"/>
                  </a:lnTo>
                  <a:lnTo>
                    <a:pt x="851122" y="606968"/>
                  </a:lnTo>
                  <a:lnTo>
                    <a:pt x="865530" y="563341"/>
                  </a:lnTo>
                  <a:lnTo>
                    <a:pt x="875443" y="518073"/>
                  </a:lnTo>
                  <a:lnTo>
                    <a:pt x="880637" y="471474"/>
                  </a:lnTo>
                  <a:lnTo>
                    <a:pt x="880887" y="423855"/>
                  </a:lnTo>
                  <a:lnTo>
                    <a:pt x="875971" y="375526"/>
                  </a:lnTo>
                  <a:lnTo>
                    <a:pt x="865941" y="328010"/>
                  </a:lnTo>
                  <a:lnTo>
                    <a:pt x="851210" y="282773"/>
                  </a:lnTo>
                  <a:lnTo>
                    <a:pt x="832086" y="240042"/>
                  </a:lnTo>
                  <a:lnTo>
                    <a:pt x="808876" y="200042"/>
                  </a:lnTo>
                  <a:lnTo>
                    <a:pt x="781887" y="162999"/>
                  </a:lnTo>
                  <a:lnTo>
                    <a:pt x="751428" y="129139"/>
                  </a:lnTo>
                  <a:lnTo>
                    <a:pt x="717806" y="98689"/>
                  </a:lnTo>
                  <a:lnTo>
                    <a:pt x="681327" y="71875"/>
                  </a:lnTo>
                  <a:lnTo>
                    <a:pt x="642301" y="48922"/>
                  </a:lnTo>
                  <a:lnTo>
                    <a:pt x="601035" y="30058"/>
                  </a:lnTo>
                  <a:lnTo>
                    <a:pt x="557835" y="15507"/>
                  </a:lnTo>
                  <a:lnTo>
                    <a:pt x="513010" y="5496"/>
                  </a:lnTo>
                  <a:lnTo>
                    <a:pt x="466866" y="252"/>
                  </a:lnTo>
                  <a:lnTo>
                    <a:pt x="419713"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3" name="object 19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0E1C7DB-EB08-48E6-B697-6D60E4E1DFE7}"/>
                </a:ext>
              </a:extLst>
            </p:cNvPr>
            <p:cNvSpPr/>
            <p:nvPr/>
          </p:nvSpPr>
          <p:spPr>
            <a:xfrm>
              <a:off x="1724706" y="4833393"/>
              <a:ext cx="624840" cy="631190"/>
            </a:xfrm>
            <a:custGeom>
              <a:avLst/>
              <a:gdLst/>
              <a:ahLst/>
              <a:cxnLst/>
              <a:rect l="l" t="t" r="r" b="b"/>
              <a:pathLst>
                <a:path w="624839" h="631189">
                  <a:moveTo>
                    <a:pt x="309763" y="0"/>
                  </a:moveTo>
                  <a:lnTo>
                    <a:pt x="263665" y="3871"/>
                  </a:lnTo>
                  <a:lnTo>
                    <a:pt x="218616" y="14496"/>
                  </a:lnTo>
                  <a:lnTo>
                    <a:pt x="176648" y="31223"/>
                  </a:lnTo>
                  <a:lnTo>
                    <a:pt x="138160" y="53494"/>
                  </a:lnTo>
                  <a:lnTo>
                    <a:pt x="103557" y="80752"/>
                  </a:lnTo>
                  <a:lnTo>
                    <a:pt x="73239" y="112440"/>
                  </a:lnTo>
                  <a:lnTo>
                    <a:pt x="47608" y="148000"/>
                  </a:lnTo>
                  <a:lnTo>
                    <a:pt x="27067" y="186873"/>
                  </a:lnTo>
                  <a:lnTo>
                    <a:pt x="12017" y="228504"/>
                  </a:lnTo>
                  <a:lnTo>
                    <a:pt x="2861" y="272334"/>
                  </a:lnTo>
                  <a:lnTo>
                    <a:pt x="0" y="317805"/>
                  </a:lnTo>
                  <a:lnTo>
                    <a:pt x="3836" y="364360"/>
                  </a:lnTo>
                  <a:lnTo>
                    <a:pt x="14353" y="409849"/>
                  </a:lnTo>
                  <a:lnTo>
                    <a:pt x="30914" y="452229"/>
                  </a:lnTo>
                  <a:lnTo>
                    <a:pt x="52965" y="491094"/>
                  </a:lnTo>
                  <a:lnTo>
                    <a:pt x="79955" y="526038"/>
                  </a:lnTo>
                  <a:lnTo>
                    <a:pt x="111332" y="556656"/>
                  </a:lnTo>
                  <a:lnTo>
                    <a:pt x="146543" y="582540"/>
                  </a:lnTo>
                  <a:lnTo>
                    <a:pt x="185035" y="603285"/>
                  </a:lnTo>
                  <a:lnTo>
                    <a:pt x="226258" y="618485"/>
                  </a:lnTo>
                  <a:lnTo>
                    <a:pt x="269658" y="627734"/>
                  </a:lnTo>
                  <a:lnTo>
                    <a:pt x="314683" y="630626"/>
                  </a:lnTo>
                  <a:lnTo>
                    <a:pt x="360782" y="626755"/>
                  </a:lnTo>
                  <a:lnTo>
                    <a:pt x="405827" y="616130"/>
                  </a:lnTo>
                  <a:lnTo>
                    <a:pt x="447793" y="599402"/>
                  </a:lnTo>
                  <a:lnTo>
                    <a:pt x="486279" y="577130"/>
                  </a:lnTo>
                  <a:lnTo>
                    <a:pt x="520881" y="549870"/>
                  </a:lnTo>
                  <a:lnTo>
                    <a:pt x="551198" y="518182"/>
                  </a:lnTo>
                  <a:lnTo>
                    <a:pt x="576829" y="482621"/>
                  </a:lnTo>
                  <a:lnTo>
                    <a:pt x="597371" y="443747"/>
                  </a:lnTo>
                  <a:lnTo>
                    <a:pt x="612422" y="402116"/>
                  </a:lnTo>
                  <a:lnTo>
                    <a:pt x="621580" y="358288"/>
                  </a:lnTo>
                  <a:lnTo>
                    <a:pt x="624444" y="312818"/>
                  </a:lnTo>
                  <a:lnTo>
                    <a:pt x="620611" y="266266"/>
                  </a:lnTo>
                  <a:lnTo>
                    <a:pt x="610094" y="220774"/>
                  </a:lnTo>
                  <a:lnTo>
                    <a:pt x="593533" y="178392"/>
                  </a:lnTo>
                  <a:lnTo>
                    <a:pt x="571482" y="139526"/>
                  </a:lnTo>
                  <a:lnTo>
                    <a:pt x="544491" y="104582"/>
                  </a:lnTo>
                  <a:lnTo>
                    <a:pt x="513115" y="73965"/>
                  </a:lnTo>
                  <a:lnTo>
                    <a:pt x="477904" y="48082"/>
                  </a:lnTo>
                  <a:lnTo>
                    <a:pt x="439411" y="27338"/>
                  </a:lnTo>
                  <a:lnTo>
                    <a:pt x="398189" y="12139"/>
                  </a:lnTo>
                  <a:lnTo>
                    <a:pt x="354789" y="2891"/>
                  </a:lnTo>
                  <a:lnTo>
                    <a:pt x="309763"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4" name="object 19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0EB4A15-90CE-4BAB-AD38-F7760062ED58}"/>
                </a:ext>
              </a:extLst>
            </p:cNvPr>
            <p:cNvSpPr/>
            <p:nvPr/>
          </p:nvSpPr>
          <p:spPr>
            <a:xfrm>
              <a:off x="1854992" y="4964991"/>
              <a:ext cx="363855" cy="367665"/>
            </a:xfrm>
            <a:custGeom>
              <a:avLst/>
              <a:gdLst/>
              <a:ahLst/>
              <a:cxnLst/>
              <a:rect l="l" t="t" r="r" b="b"/>
              <a:pathLst>
                <a:path w="363855" h="367664">
                  <a:moveTo>
                    <a:pt x="202534" y="0"/>
                  </a:moveTo>
                  <a:lnTo>
                    <a:pt x="153446" y="1124"/>
                  </a:lnTo>
                  <a:lnTo>
                    <a:pt x="106396" y="15288"/>
                  </a:lnTo>
                  <a:lnTo>
                    <a:pt x="66075" y="40563"/>
                  </a:lnTo>
                  <a:lnTo>
                    <a:pt x="33934" y="74933"/>
                  </a:lnTo>
                  <a:lnTo>
                    <a:pt x="11425" y="116383"/>
                  </a:lnTo>
                  <a:lnTo>
                    <a:pt x="0" y="162899"/>
                  </a:lnTo>
                  <a:lnTo>
                    <a:pt x="1109" y="212464"/>
                  </a:lnTo>
                  <a:lnTo>
                    <a:pt x="15142" y="259980"/>
                  </a:lnTo>
                  <a:lnTo>
                    <a:pt x="40174" y="300701"/>
                  </a:lnTo>
                  <a:lnTo>
                    <a:pt x="74210" y="333160"/>
                  </a:lnTo>
                  <a:lnTo>
                    <a:pt x="115258" y="355892"/>
                  </a:lnTo>
                  <a:lnTo>
                    <a:pt x="161321" y="367432"/>
                  </a:lnTo>
                  <a:lnTo>
                    <a:pt x="210405" y="366312"/>
                  </a:lnTo>
                  <a:lnTo>
                    <a:pt x="257450" y="352142"/>
                  </a:lnTo>
                  <a:lnTo>
                    <a:pt x="297767" y="326864"/>
                  </a:lnTo>
                  <a:lnTo>
                    <a:pt x="329906" y="292492"/>
                  </a:lnTo>
                  <a:lnTo>
                    <a:pt x="352414" y="251040"/>
                  </a:lnTo>
                  <a:lnTo>
                    <a:pt x="363839" y="204524"/>
                  </a:lnTo>
                  <a:lnTo>
                    <a:pt x="362729" y="154959"/>
                  </a:lnTo>
                  <a:lnTo>
                    <a:pt x="348703" y="107447"/>
                  </a:lnTo>
                  <a:lnTo>
                    <a:pt x="323677" y="66728"/>
                  </a:lnTo>
                  <a:lnTo>
                    <a:pt x="289644" y="34269"/>
                  </a:lnTo>
                  <a:lnTo>
                    <a:pt x="248598" y="11537"/>
                  </a:lnTo>
                  <a:lnTo>
                    <a:pt x="202534"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5" name="object 20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7F0E342-F9AA-4627-9FDE-5DDAB6F3596B}"/>
                </a:ext>
              </a:extLst>
            </p:cNvPr>
            <p:cNvSpPr/>
            <p:nvPr/>
          </p:nvSpPr>
          <p:spPr>
            <a:xfrm>
              <a:off x="1875212" y="4988336"/>
              <a:ext cx="318770" cy="321945"/>
            </a:xfrm>
            <a:custGeom>
              <a:avLst/>
              <a:gdLst/>
              <a:ahLst/>
              <a:cxnLst/>
              <a:rect l="l" t="t" r="r" b="b"/>
              <a:pathLst>
                <a:path w="318769" h="321945">
                  <a:moveTo>
                    <a:pt x="177228" y="0"/>
                  </a:moveTo>
                  <a:lnTo>
                    <a:pt x="134273" y="981"/>
                  </a:lnTo>
                  <a:lnTo>
                    <a:pt x="93100" y="13376"/>
                  </a:lnTo>
                  <a:lnTo>
                    <a:pt x="57816" y="35494"/>
                  </a:lnTo>
                  <a:lnTo>
                    <a:pt x="29691" y="65571"/>
                  </a:lnTo>
                  <a:lnTo>
                    <a:pt x="9995" y="101845"/>
                  </a:lnTo>
                  <a:lnTo>
                    <a:pt x="0" y="142552"/>
                  </a:lnTo>
                  <a:lnTo>
                    <a:pt x="974" y="185931"/>
                  </a:lnTo>
                  <a:lnTo>
                    <a:pt x="13248" y="227511"/>
                  </a:lnTo>
                  <a:lnTo>
                    <a:pt x="35150" y="263146"/>
                  </a:lnTo>
                  <a:lnTo>
                    <a:pt x="64935" y="291550"/>
                  </a:lnTo>
                  <a:lnTo>
                    <a:pt x="100856" y="311441"/>
                  </a:lnTo>
                  <a:lnTo>
                    <a:pt x="141166" y="321536"/>
                  </a:lnTo>
                  <a:lnTo>
                    <a:pt x="184121" y="320551"/>
                  </a:lnTo>
                  <a:lnTo>
                    <a:pt x="225290" y="308155"/>
                  </a:lnTo>
                  <a:lnTo>
                    <a:pt x="260573" y="286037"/>
                  </a:lnTo>
                  <a:lnTo>
                    <a:pt x="288699" y="255960"/>
                  </a:lnTo>
                  <a:lnTo>
                    <a:pt x="308397" y="219686"/>
                  </a:lnTo>
                  <a:lnTo>
                    <a:pt x="318394" y="178979"/>
                  </a:lnTo>
                  <a:lnTo>
                    <a:pt x="317420" y="135601"/>
                  </a:lnTo>
                  <a:lnTo>
                    <a:pt x="305147" y="94021"/>
                  </a:lnTo>
                  <a:lnTo>
                    <a:pt x="283244" y="58388"/>
                  </a:lnTo>
                  <a:lnTo>
                    <a:pt x="253460" y="29986"/>
                  </a:lnTo>
                  <a:lnTo>
                    <a:pt x="217539" y="10095"/>
                  </a:lnTo>
                  <a:lnTo>
                    <a:pt x="177228"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96" name="object 20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659BF27-79ED-4AA3-99AD-6A73DC12D337}"/>
                </a:ext>
              </a:extLst>
            </p:cNvPr>
            <p:cNvPicPr/>
            <p:nvPr/>
          </p:nvPicPr>
          <p:blipFill>
            <a:blip r:embed="rId31"/>
            <a:stretch>
              <a:fillRect/>
            </a:stretch>
          </p:blipFill>
          <p:spPr>
            <a:xfrm>
              <a:off x="1992491" y="5106774"/>
              <a:ext cx="83832" cy="84645"/>
            </a:xfrm>
            <a:prstGeom prst="rect">
              <a:avLst/>
            </a:prstGeom>
          </p:spPr>
        </p:pic>
        <p:sp>
          <p:nvSpPr>
            <p:cNvPr id="197" name="object 20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53B0471-3D33-442D-8908-DEC1C6580B2E}"/>
                </a:ext>
              </a:extLst>
            </p:cNvPr>
            <p:cNvSpPr/>
            <p:nvPr/>
          </p:nvSpPr>
          <p:spPr>
            <a:xfrm>
              <a:off x="2037684" y="4909670"/>
              <a:ext cx="601980" cy="250190"/>
            </a:xfrm>
            <a:custGeom>
              <a:avLst/>
              <a:gdLst/>
              <a:ahLst/>
              <a:cxnLst/>
              <a:rect l="l" t="t" r="r" b="b"/>
              <a:pathLst>
                <a:path w="601980" h="250189">
                  <a:moveTo>
                    <a:pt x="553554" y="0"/>
                  </a:moveTo>
                  <a:lnTo>
                    <a:pt x="515706" y="19704"/>
                  </a:lnTo>
                  <a:lnTo>
                    <a:pt x="482168" y="45908"/>
                  </a:lnTo>
                  <a:lnTo>
                    <a:pt x="453792" y="77940"/>
                  </a:lnTo>
                  <a:lnTo>
                    <a:pt x="431431" y="115125"/>
                  </a:lnTo>
                  <a:lnTo>
                    <a:pt x="425640" y="127152"/>
                  </a:lnTo>
                  <a:lnTo>
                    <a:pt x="423405" y="131076"/>
                  </a:lnTo>
                  <a:lnTo>
                    <a:pt x="419328" y="139153"/>
                  </a:lnTo>
                  <a:lnTo>
                    <a:pt x="305561" y="161353"/>
                  </a:lnTo>
                  <a:lnTo>
                    <a:pt x="302044" y="156857"/>
                  </a:lnTo>
                  <a:lnTo>
                    <a:pt x="296227" y="154444"/>
                  </a:lnTo>
                  <a:lnTo>
                    <a:pt x="122008" y="188455"/>
                  </a:lnTo>
                  <a:lnTo>
                    <a:pt x="98526" y="210947"/>
                  </a:lnTo>
                  <a:lnTo>
                    <a:pt x="0" y="247523"/>
                  </a:lnTo>
                  <a:lnTo>
                    <a:pt x="104495" y="237718"/>
                  </a:lnTo>
                  <a:lnTo>
                    <a:pt x="106603" y="240271"/>
                  </a:lnTo>
                  <a:lnTo>
                    <a:pt x="109131" y="242531"/>
                  </a:lnTo>
                  <a:lnTo>
                    <a:pt x="119087" y="248640"/>
                  </a:lnTo>
                  <a:lnTo>
                    <a:pt x="127342" y="249897"/>
                  </a:lnTo>
                  <a:lnTo>
                    <a:pt x="307047" y="202742"/>
                  </a:lnTo>
                  <a:lnTo>
                    <a:pt x="311276" y="198043"/>
                  </a:lnTo>
                  <a:lnTo>
                    <a:pt x="312534" y="192468"/>
                  </a:lnTo>
                  <a:lnTo>
                    <a:pt x="424002" y="163220"/>
                  </a:lnTo>
                  <a:lnTo>
                    <a:pt x="433285" y="170268"/>
                  </a:lnTo>
                  <a:lnTo>
                    <a:pt x="443572" y="178701"/>
                  </a:lnTo>
                  <a:lnTo>
                    <a:pt x="479271" y="202790"/>
                  </a:lnTo>
                  <a:lnTo>
                    <a:pt x="518250" y="219703"/>
                  </a:lnTo>
                  <a:lnTo>
                    <a:pt x="559460" y="229197"/>
                  </a:lnTo>
                  <a:lnTo>
                    <a:pt x="601852" y="231025"/>
                  </a:lnTo>
                  <a:lnTo>
                    <a:pt x="601182" y="209504"/>
                  </a:lnTo>
                  <a:lnTo>
                    <a:pt x="597518" y="166153"/>
                  </a:lnTo>
                  <a:lnTo>
                    <a:pt x="587455" y="106740"/>
                  </a:lnTo>
                  <a:lnTo>
                    <a:pt x="566898" y="34498"/>
                  </a:lnTo>
                  <a:lnTo>
                    <a:pt x="553554" y="0"/>
                  </a:lnTo>
                  <a:close/>
                </a:path>
              </a:pathLst>
            </a:custGeom>
            <a:solidFill>
              <a:srgbClr val="292F74">
                <a:alpha val="25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8" name="object 20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7978F1C-CF94-45E4-AF50-318C19833244}"/>
                </a:ext>
              </a:extLst>
            </p:cNvPr>
            <p:cNvSpPr/>
            <p:nvPr/>
          </p:nvSpPr>
          <p:spPr>
            <a:xfrm>
              <a:off x="2340004" y="4610544"/>
              <a:ext cx="146050" cy="236854"/>
            </a:xfrm>
            <a:custGeom>
              <a:avLst/>
              <a:gdLst/>
              <a:ahLst/>
              <a:cxnLst/>
              <a:rect l="l" t="t" r="r" b="b"/>
              <a:pathLst>
                <a:path w="146050" h="236852">
                  <a:moveTo>
                    <a:pt x="99423" y="0"/>
                  </a:moveTo>
                  <a:lnTo>
                    <a:pt x="38306" y="57862"/>
                  </a:lnTo>
                  <a:lnTo>
                    <a:pt x="14282" y="104931"/>
                  </a:lnTo>
                  <a:lnTo>
                    <a:pt x="1272" y="156227"/>
                  </a:lnTo>
                  <a:lnTo>
                    <a:pt x="0" y="209822"/>
                  </a:lnTo>
                  <a:lnTo>
                    <a:pt x="2374" y="236504"/>
                  </a:lnTo>
                  <a:lnTo>
                    <a:pt x="145554" y="106202"/>
                  </a:lnTo>
                  <a:lnTo>
                    <a:pt x="142227" y="34968"/>
                  </a:lnTo>
                  <a:lnTo>
                    <a:pt x="135141" y="14608"/>
                  </a:lnTo>
                  <a:lnTo>
                    <a:pt x="119286" y="2301"/>
                  </a:lnTo>
                  <a:lnTo>
                    <a:pt x="99423" y="0"/>
                  </a:lnTo>
                  <a:close/>
                </a:path>
              </a:pathLst>
            </a:custGeom>
            <a:solidFill>
              <a:srgbClr val="9042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9" name="object 20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A673910-B5C1-4368-BDF0-74F69FA6303C}"/>
                </a:ext>
              </a:extLst>
            </p:cNvPr>
            <p:cNvSpPr/>
            <p:nvPr/>
          </p:nvSpPr>
          <p:spPr>
            <a:xfrm>
              <a:off x="2340004" y="4610544"/>
              <a:ext cx="146050" cy="236854"/>
            </a:xfrm>
            <a:custGeom>
              <a:avLst/>
              <a:gdLst/>
              <a:ahLst/>
              <a:cxnLst/>
              <a:rect l="l" t="t" r="r" b="b"/>
              <a:pathLst>
                <a:path w="146050" h="236852">
                  <a:moveTo>
                    <a:pt x="99423" y="0"/>
                  </a:moveTo>
                  <a:lnTo>
                    <a:pt x="38306" y="57862"/>
                  </a:lnTo>
                  <a:lnTo>
                    <a:pt x="14282" y="104931"/>
                  </a:lnTo>
                  <a:lnTo>
                    <a:pt x="1272" y="156227"/>
                  </a:lnTo>
                  <a:lnTo>
                    <a:pt x="0" y="209822"/>
                  </a:lnTo>
                  <a:lnTo>
                    <a:pt x="2374" y="236504"/>
                  </a:lnTo>
                  <a:lnTo>
                    <a:pt x="145554" y="106202"/>
                  </a:lnTo>
                  <a:lnTo>
                    <a:pt x="142227" y="34968"/>
                  </a:lnTo>
                  <a:lnTo>
                    <a:pt x="135141" y="14608"/>
                  </a:lnTo>
                  <a:lnTo>
                    <a:pt x="119286" y="2301"/>
                  </a:lnTo>
                  <a:lnTo>
                    <a:pt x="99423" y="0"/>
                  </a:lnTo>
                  <a:close/>
                </a:path>
              </a:pathLst>
            </a:custGeom>
            <a:solidFill>
              <a:srgbClr val="F48EA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0" name="object 20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02DA2A-FB41-4288-8FDA-4F1B6EC9335E}"/>
                </a:ext>
              </a:extLst>
            </p:cNvPr>
            <p:cNvSpPr/>
            <p:nvPr/>
          </p:nvSpPr>
          <p:spPr>
            <a:xfrm>
              <a:off x="2341198" y="4639108"/>
              <a:ext cx="144780" cy="208279"/>
            </a:xfrm>
            <a:custGeom>
              <a:avLst/>
              <a:gdLst/>
              <a:ahLst/>
              <a:cxnLst/>
              <a:rect l="l" t="t" r="r" b="b"/>
              <a:pathLst>
                <a:path w="144780" h="208277">
                  <a:moveTo>
                    <a:pt x="98655" y="0"/>
                  </a:moveTo>
                  <a:lnTo>
                    <a:pt x="41210" y="54496"/>
                  </a:lnTo>
                  <a:lnTo>
                    <a:pt x="17826" y="97806"/>
                  </a:lnTo>
                  <a:lnTo>
                    <a:pt x="3892" y="145017"/>
                  </a:lnTo>
                  <a:lnTo>
                    <a:pt x="0" y="194570"/>
                  </a:lnTo>
                  <a:lnTo>
                    <a:pt x="368" y="203638"/>
                  </a:lnTo>
                  <a:lnTo>
                    <a:pt x="749" y="208172"/>
                  </a:lnTo>
                  <a:lnTo>
                    <a:pt x="1181" y="207778"/>
                  </a:lnTo>
                  <a:lnTo>
                    <a:pt x="144360" y="77642"/>
                  </a:lnTo>
                  <a:lnTo>
                    <a:pt x="142951" y="32099"/>
                  </a:lnTo>
                  <a:lnTo>
                    <a:pt x="142011" y="27337"/>
                  </a:lnTo>
                  <a:lnTo>
                    <a:pt x="132777" y="10511"/>
                  </a:lnTo>
                  <a:lnTo>
                    <a:pt x="117090" y="894"/>
                  </a:lnTo>
                  <a:lnTo>
                    <a:pt x="98655" y="0"/>
                  </a:lnTo>
                  <a:close/>
                </a:path>
              </a:pathLst>
            </a:custGeom>
            <a:solidFill>
              <a:srgbClr val="DE709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1" name="object 20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2688AB9-9472-43B2-939E-1DA738CF563D}"/>
                </a:ext>
              </a:extLst>
            </p:cNvPr>
            <p:cNvSpPr/>
            <p:nvPr/>
          </p:nvSpPr>
          <p:spPr>
            <a:xfrm>
              <a:off x="2342379" y="4716747"/>
              <a:ext cx="143510" cy="130810"/>
            </a:xfrm>
            <a:custGeom>
              <a:avLst/>
              <a:gdLst/>
              <a:ahLst/>
              <a:cxnLst/>
              <a:rect l="l" t="t" r="r" b="b"/>
              <a:pathLst>
                <a:path w="143510" h="130810">
                  <a:moveTo>
                    <a:pt x="143179" y="0"/>
                  </a:moveTo>
                  <a:lnTo>
                    <a:pt x="0" y="130301"/>
                  </a:lnTo>
                  <a:lnTo>
                    <a:pt x="143179" y="0"/>
                  </a:lnTo>
                  <a:close/>
                </a:path>
              </a:pathLst>
            </a:custGeom>
            <a:solidFill>
              <a:srgbClr val="9042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2" name="object 20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C218953-AD08-4E29-9900-61468AFDF040}"/>
                </a:ext>
              </a:extLst>
            </p:cNvPr>
            <p:cNvSpPr/>
            <p:nvPr/>
          </p:nvSpPr>
          <p:spPr>
            <a:xfrm>
              <a:off x="2038534" y="5069286"/>
              <a:ext cx="92075" cy="90170"/>
            </a:xfrm>
            <a:custGeom>
              <a:avLst/>
              <a:gdLst/>
              <a:ahLst/>
              <a:cxnLst/>
              <a:rect l="l" t="t" r="r" b="b"/>
              <a:pathLst>
                <a:path w="92075" h="90170">
                  <a:moveTo>
                    <a:pt x="71119" y="0"/>
                  </a:moveTo>
                  <a:lnTo>
                    <a:pt x="0" y="89712"/>
                  </a:lnTo>
                  <a:lnTo>
                    <a:pt x="91516" y="21424"/>
                  </a:lnTo>
                  <a:lnTo>
                    <a:pt x="71119" y="0"/>
                  </a:lnTo>
                  <a:close/>
                </a:path>
              </a:pathLst>
            </a:custGeom>
            <a:solidFill>
              <a:srgbClr val="1D264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03" name="object 20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858A359-DF54-4BCF-A0F1-6F1F98B7208E}"/>
                </a:ext>
              </a:extLst>
            </p:cNvPr>
            <p:cNvPicPr/>
            <p:nvPr/>
          </p:nvPicPr>
          <p:blipFill>
            <a:blip r:embed="rId32"/>
            <a:stretch>
              <a:fillRect/>
            </a:stretch>
          </p:blipFill>
          <p:spPr>
            <a:xfrm>
              <a:off x="2356675" y="4726584"/>
              <a:ext cx="238334" cy="143144"/>
            </a:xfrm>
            <a:prstGeom prst="rect">
              <a:avLst/>
            </a:prstGeom>
          </p:spPr>
        </p:pic>
        <p:sp>
          <p:nvSpPr>
            <p:cNvPr id="204" name="object 20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670A10B-CEE4-469D-A91F-E9E1529D140E}"/>
                </a:ext>
              </a:extLst>
            </p:cNvPr>
            <p:cNvSpPr/>
            <p:nvPr/>
          </p:nvSpPr>
          <p:spPr>
            <a:xfrm>
              <a:off x="2356666" y="4726576"/>
              <a:ext cx="238760" cy="143510"/>
            </a:xfrm>
            <a:custGeom>
              <a:avLst/>
              <a:gdLst/>
              <a:ahLst/>
              <a:cxnLst/>
              <a:rect l="l" t="t" r="r" b="b"/>
              <a:pathLst>
                <a:path w="238760" h="143510">
                  <a:moveTo>
                    <a:pt x="135737" y="0"/>
                  </a:moveTo>
                  <a:lnTo>
                    <a:pt x="0" y="138188"/>
                  </a:lnTo>
                  <a:lnTo>
                    <a:pt x="26276" y="141859"/>
                  </a:lnTo>
                  <a:lnTo>
                    <a:pt x="79349" y="143144"/>
                  </a:lnTo>
                  <a:lnTo>
                    <a:pt x="130709" y="132475"/>
                  </a:lnTo>
                  <a:lnTo>
                    <a:pt x="178414" y="110492"/>
                  </a:lnTo>
                  <a:lnTo>
                    <a:pt x="220522" y="77838"/>
                  </a:lnTo>
                  <a:lnTo>
                    <a:pt x="238570" y="51613"/>
                  </a:lnTo>
                  <a:lnTo>
                    <a:pt x="237247" y="31467"/>
                  </a:lnTo>
                  <a:lnTo>
                    <a:pt x="225834" y="14887"/>
                  </a:lnTo>
                  <a:lnTo>
                    <a:pt x="206032" y="6769"/>
                  </a:lnTo>
                  <a:lnTo>
                    <a:pt x="135737" y="0"/>
                  </a:lnTo>
                  <a:close/>
                </a:path>
              </a:pathLst>
            </a:custGeom>
            <a:solidFill>
              <a:srgbClr val="F48EA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5" name="object 21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0AB4736-36D7-4D1D-96CA-EC6044EEE2B2}"/>
                </a:ext>
              </a:extLst>
            </p:cNvPr>
            <p:cNvSpPr/>
            <p:nvPr/>
          </p:nvSpPr>
          <p:spPr>
            <a:xfrm>
              <a:off x="2356421" y="4725814"/>
              <a:ext cx="210820" cy="140970"/>
            </a:xfrm>
            <a:custGeom>
              <a:avLst/>
              <a:gdLst/>
              <a:ahLst/>
              <a:cxnLst/>
              <a:rect l="l" t="t" r="r" b="b"/>
              <a:pathLst>
                <a:path w="210819" h="140970">
                  <a:moveTo>
                    <a:pt x="135483" y="0"/>
                  </a:moveTo>
                  <a:lnTo>
                    <a:pt x="135978" y="762"/>
                  </a:lnTo>
                  <a:lnTo>
                    <a:pt x="406" y="138963"/>
                  </a:lnTo>
                  <a:lnTo>
                    <a:pt x="0" y="139382"/>
                  </a:lnTo>
                  <a:lnTo>
                    <a:pt x="4457" y="139992"/>
                  </a:lnTo>
                  <a:lnTo>
                    <a:pt x="13411" y="140779"/>
                  </a:lnTo>
                  <a:lnTo>
                    <a:pt x="62605" y="139233"/>
                  </a:lnTo>
                  <a:lnTo>
                    <a:pt x="109969" y="127438"/>
                  </a:lnTo>
                  <a:lnTo>
                    <a:pt x="153932" y="105918"/>
                  </a:lnTo>
                  <a:lnTo>
                    <a:pt x="192925" y="75196"/>
                  </a:lnTo>
                  <a:lnTo>
                    <a:pt x="210589" y="50591"/>
                  </a:lnTo>
                  <a:lnTo>
                    <a:pt x="210588" y="31948"/>
                  </a:lnTo>
                  <a:lnTo>
                    <a:pt x="201829" y="15660"/>
                  </a:lnTo>
                  <a:lnTo>
                    <a:pt x="185635" y="5537"/>
                  </a:lnTo>
                  <a:lnTo>
                    <a:pt x="180949" y="4356"/>
                  </a:lnTo>
                  <a:lnTo>
                    <a:pt x="135483" y="0"/>
                  </a:lnTo>
                  <a:close/>
                </a:path>
              </a:pathLst>
            </a:custGeom>
            <a:solidFill>
              <a:srgbClr val="DE709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06" name="object 21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6C888EA-A41F-438C-8AAC-FFF4EF5943C2}"/>
                </a:ext>
              </a:extLst>
            </p:cNvPr>
            <p:cNvPicPr/>
            <p:nvPr/>
          </p:nvPicPr>
          <p:blipFill>
            <a:blip r:embed="rId33"/>
            <a:stretch>
              <a:fillRect/>
            </a:stretch>
          </p:blipFill>
          <p:spPr>
            <a:xfrm>
              <a:off x="2356675" y="4726584"/>
              <a:ext cx="135724" cy="138201"/>
            </a:xfrm>
            <a:prstGeom prst="rect">
              <a:avLst/>
            </a:prstGeom>
          </p:spPr>
        </p:pic>
        <p:sp>
          <p:nvSpPr>
            <p:cNvPr id="207" name="object 21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4223B9A-DDB8-49BF-8EB3-F5B0A1A1B750}"/>
                </a:ext>
              </a:extLst>
            </p:cNvPr>
            <p:cNvSpPr/>
            <p:nvPr/>
          </p:nvSpPr>
          <p:spPr>
            <a:xfrm>
              <a:off x="2109418" y="4712323"/>
              <a:ext cx="388620" cy="379095"/>
            </a:xfrm>
            <a:custGeom>
              <a:avLst/>
              <a:gdLst/>
              <a:ahLst/>
              <a:cxnLst/>
              <a:rect l="l" t="t" r="r" b="b"/>
              <a:pathLst>
                <a:path w="388619" h="379095">
                  <a:moveTo>
                    <a:pt x="384176" y="127"/>
                  </a:moveTo>
                  <a:lnTo>
                    <a:pt x="380531" y="0"/>
                  </a:lnTo>
                  <a:lnTo>
                    <a:pt x="7151" y="340436"/>
                  </a:lnTo>
                  <a:lnTo>
                    <a:pt x="1942" y="347600"/>
                  </a:lnTo>
                  <a:lnTo>
                    <a:pt x="0" y="355946"/>
                  </a:lnTo>
                  <a:lnTo>
                    <a:pt x="1359" y="364410"/>
                  </a:lnTo>
                  <a:lnTo>
                    <a:pt x="6059" y="371932"/>
                  </a:lnTo>
                  <a:lnTo>
                    <a:pt x="13313" y="376963"/>
                  </a:lnTo>
                  <a:lnTo>
                    <a:pt x="21632" y="378661"/>
                  </a:lnTo>
                  <a:lnTo>
                    <a:pt x="29966" y="377023"/>
                  </a:lnTo>
                  <a:lnTo>
                    <a:pt x="37263" y="372046"/>
                  </a:lnTo>
                  <a:lnTo>
                    <a:pt x="388596" y="8470"/>
                  </a:lnTo>
                  <a:lnTo>
                    <a:pt x="388608" y="4787"/>
                  </a:lnTo>
                  <a:lnTo>
                    <a:pt x="384176" y="127"/>
                  </a:lnTo>
                  <a:close/>
                </a:path>
              </a:pathLst>
            </a:custGeom>
            <a:solidFill>
              <a:srgbClr val="1D264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08" name="object 2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BE97AFF-21A8-402E-980E-3C8AB408DE3D}"/>
                </a:ext>
              </a:extLst>
            </p:cNvPr>
            <p:cNvPicPr/>
            <p:nvPr/>
          </p:nvPicPr>
          <p:blipFill>
            <a:blip r:embed="rId34"/>
            <a:stretch>
              <a:fillRect/>
            </a:stretch>
          </p:blipFill>
          <p:spPr>
            <a:xfrm>
              <a:off x="2102963" y="4922995"/>
              <a:ext cx="177170" cy="174790"/>
            </a:xfrm>
            <a:prstGeom prst="rect">
              <a:avLst/>
            </a:prstGeom>
          </p:spPr>
        </p:pic>
        <p:pic>
          <p:nvPicPr>
            <p:cNvPr id="209" name="object 21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E3DFEBE-31B9-4918-83D2-252049FF61C4}"/>
                </a:ext>
              </a:extLst>
            </p:cNvPr>
            <p:cNvPicPr/>
            <p:nvPr/>
          </p:nvPicPr>
          <p:blipFill>
            <a:blip r:embed="rId35"/>
            <a:stretch>
              <a:fillRect/>
            </a:stretch>
          </p:blipFill>
          <p:spPr>
            <a:xfrm>
              <a:off x="1941746" y="5595119"/>
              <a:ext cx="884250" cy="310177"/>
            </a:xfrm>
            <a:prstGeom prst="rect">
              <a:avLst/>
            </a:prstGeom>
          </p:spPr>
        </p:pic>
        <p:pic>
          <p:nvPicPr>
            <p:cNvPr id="210" name="object 21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7D50163-22E7-476A-88A8-A22F4D004F23}"/>
                </a:ext>
              </a:extLst>
            </p:cNvPr>
            <p:cNvPicPr/>
            <p:nvPr/>
          </p:nvPicPr>
          <p:blipFill>
            <a:blip r:embed="rId36"/>
            <a:stretch>
              <a:fillRect/>
            </a:stretch>
          </p:blipFill>
          <p:spPr>
            <a:xfrm>
              <a:off x="1032544" y="4236086"/>
              <a:ext cx="194407" cy="178893"/>
            </a:xfrm>
            <a:prstGeom prst="rect">
              <a:avLst/>
            </a:prstGeom>
          </p:spPr>
        </p:pic>
        <p:pic>
          <p:nvPicPr>
            <p:cNvPr id="211" name="object 21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184718-6229-473A-95FB-33E91EC3CDD0}"/>
                </a:ext>
              </a:extLst>
            </p:cNvPr>
            <p:cNvPicPr/>
            <p:nvPr/>
          </p:nvPicPr>
          <p:blipFill>
            <a:blip r:embed="rId37"/>
            <a:stretch>
              <a:fillRect/>
            </a:stretch>
          </p:blipFill>
          <p:spPr>
            <a:xfrm>
              <a:off x="1007329" y="4602458"/>
              <a:ext cx="71589" cy="71716"/>
            </a:xfrm>
            <a:prstGeom prst="rect">
              <a:avLst/>
            </a:prstGeom>
          </p:spPr>
        </p:pic>
        <p:pic>
          <p:nvPicPr>
            <p:cNvPr id="212" name="object 21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602429-D5A4-411B-91A6-D79111A283E3}"/>
                </a:ext>
              </a:extLst>
            </p:cNvPr>
            <p:cNvPicPr/>
            <p:nvPr/>
          </p:nvPicPr>
          <p:blipFill>
            <a:blip r:embed="rId38"/>
            <a:stretch>
              <a:fillRect/>
            </a:stretch>
          </p:blipFill>
          <p:spPr>
            <a:xfrm>
              <a:off x="940532" y="4684909"/>
              <a:ext cx="322694" cy="380306"/>
            </a:xfrm>
            <a:prstGeom prst="rect">
              <a:avLst/>
            </a:prstGeom>
          </p:spPr>
        </p:pic>
        <p:pic>
          <p:nvPicPr>
            <p:cNvPr id="213" name="object 21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2A5A38B-82EB-4AEF-85C9-2219C59185BB}"/>
                </a:ext>
              </a:extLst>
            </p:cNvPr>
            <p:cNvPicPr/>
            <p:nvPr/>
          </p:nvPicPr>
          <p:blipFill>
            <a:blip r:embed="rId39"/>
            <a:stretch>
              <a:fillRect/>
            </a:stretch>
          </p:blipFill>
          <p:spPr>
            <a:xfrm>
              <a:off x="952962" y="5227028"/>
              <a:ext cx="175259" cy="213224"/>
            </a:xfrm>
            <a:prstGeom prst="rect">
              <a:avLst/>
            </a:prstGeom>
          </p:spPr>
        </p:pic>
        <p:pic>
          <p:nvPicPr>
            <p:cNvPr id="214" name="object 21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E2A816-A7DD-4481-B22B-D2016BA4DCF8}"/>
                </a:ext>
              </a:extLst>
            </p:cNvPr>
            <p:cNvPicPr/>
            <p:nvPr/>
          </p:nvPicPr>
          <p:blipFill>
            <a:blip r:embed="rId40"/>
            <a:stretch>
              <a:fillRect/>
            </a:stretch>
          </p:blipFill>
          <p:spPr>
            <a:xfrm>
              <a:off x="1167796" y="4412407"/>
              <a:ext cx="851429" cy="1493368"/>
            </a:xfrm>
            <a:prstGeom prst="rect">
              <a:avLst/>
            </a:prstGeom>
          </p:spPr>
        </p:pic>
        <p:pic>
          <p:nvPicPr>
            <p:cNvPr id="215" name="object 22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ECA5A68-DEFD-4E26-B98C-6C428C4516DC}"/>
                </a:ext>
              </a:extLst>
            </p:cNvPr>
            <p:cNvPicPr/>
            <p:nvPr/>
          </p:nvPicPr>
          <p:blipFill>
            <a:blip r:embed="rId41"/>
            <a:stretch>
              <a:fillRect/>
            </a:stretch>
          </p:blipFill>
          <p:spPr>
            <a:xfrm>
              <a:off x="2396745" y="5335850"/>
              <a:ext cx="559414" cy="568823"/>
            </a:xfrm>
            <a:prstGeom prst="rect">
              <a:avLst/>
            </a:prstGeom>
          </p:spPr>
        </p:pic>
      </p:grpSp>
      <p:sp>
        <p:nvSpPr>
          <p:cNvPr id="216" name="TextBox 21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F1C6AC-CDD7-4BD3-8658-CD753BE2FDA6}"/>
              </a:ext>
            </a:extLst>
          </p:cNvPr>
          <p:cNvSpPr txBox="1"/>
          <p:nvPr/>
        </p:nvSpPr>
        <p:spPr>
          <a:xfrm>
            <a:off x="807729" y="3774376"/>
            <a:ext cx="8279636" cy="237250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gn="just">
              <a:lnSpc>
                <a:spcPct val="104200"/>
              </a:lnSpc>
              <a:spcBef>
                <a:spcPts val="40"/>
              </a:spcBef>
              <a:buClr>
                <a:srgbClr val="F5B41A"/>
              </a:buClr>
              <a:buChar char="•"/>
              <a:tabLst>
                <a:tab pos="156845" algn="l"/>
              </a:tabLst>
            </a:pPr>
            <a:r>
              <a:rPr lang="en-US"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Rationalization and Reduction of custom duties on, alloys and stainless steel and reduction of duty on steel and copper scraps  will be of great help to the MSME sector;</a:t>
            </a:r>
          </a:p>
          <a:p>
            <a:pPr marL="12700" marR="5080" algn="just">
              <a:lnSpc>
                <a:spcPct val="104200"/>
              </a:lnSpc>
              <a:spcBef>
                <a:spcPts val="40"/>
              </a:spcBef>
              <a:buClr>
                <a:srgbClr val="F5B41A"/>
              </a:buClr>
              <a:buChar char="•"/>
              <a:tabLst>
                <a:tab pos="156845" algn="l"/>
              </a:tabLst>
            </a:pPr>
            <a:endParaRPr lang="en-US"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2700" marR="5080" algn="just">
              <a:lnSpc>
                <a:spcPct val="104200"/>
              </a:lnSpc>
              <a:buClr>
                <a:srgbClr val="F5B41A"/>
              </a:buClr>
              <a:buChar char="•"/>
              <a:tabLst>
                <a:tab pos="144780" algn="l"/>
              </a:tabLst>
            </a:pPr>
            <a:r>
              <a:rPr lang="en-US"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Rationalization of duties on raw materials for textile production </a:t>
            </a:r>
          </a:p>
          <a:p>
            <a:pPr marL="12700" marR="5080" algn="just">
              <a:lnSpc>
                <a:spcPct val="104200"/>
              </a:lnSpc>
              <a:buClr>
                <a:srgbClr val="F5B41A"/>
              </a:buClr>
              <a:buChar char="•"/>
              <a:tabLst>
                <a:tab pos="130175" algn="l"/>
              </a:tabLst>
            </a:pPr>
            <a:endParaRPr lang="en-US"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2700" marR="5080" algn="just">
              <a:lnSpc>
                <a:spcPct val="104200"/>
              </a:lnSpc>
              <a:buClr>
                <a:srgbClr val="F5B41A"/>
              </a:buClr>
              <a:buChar char="•"/>
              <a:tabLst>
                <a:tab pos="130175" algn="l"/>
              </a:tabLst>
            </a:pPr>
            <a:r>
              <a:rPr lang="en-US" b="1" dirty="0">
                <a:ln w="3175" cmpd="sng">
                  <a:noFill/>
                </a:ln>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Rationalization of Customs Duty in Gold and Silver would provide required  impetus to MSMEs working in this sector.</a:t>
            </a:r>
          </a:p>
        </p:txBody>
      </p:sp>
    </p:spTree>
    <p:extLst>
      <p:ext uri="{BB962C8B-B14F-4D97-AF65-F5344CB8AC3E}">
        <p14:creationId xmlns:p14="http://schemas.microsoft.com/office/powerpoint/2010/main" val="155121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34</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D748235-32EB-4C7E-8EB2-789D1EDBB6FA}"/>
              </a:ext>
            </a:extLst>
          </p:cNvPr>
          <p:cNvSpPr txBox="1"/>
          <p:nvPr/>
        </p:nvSpPr>
        <p:spPr>
          <a:xfrm>
            <a:off x="1415480" y="908720"/>
            <a:ext cx="60960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IN" sz="2800" b="1" u="sng" spc="-130" dirty="0">
                <a:ln w="3175" cmpd="sng">
                  <a:noFill/>
                </a:ln>
                <a:solidFill>
                  <a:srgbClr val="F5B41A"/>
                </a:solidFill>
                <a:latin typeface="Tahoma"/>
                <a:cs typeface="Tahoma"/>
              </a:rPr>
              <a:t>RESOLUTION OF INSOLVENCY</a:t>
            </a:r>
            <a:r>
              <a:rPr lang="en-IN" sz="2800" b="1" spc="-130" dirty="0">
                <a:ln w="3175" cmpd="sng">
                  <a:noFill/>
                </a:ln>
                <a:solidFill>
                  <a:srgbClr val="F5B41A"/>
                </a:solidFill>
                <a:latin typeface="Tahoma"/>
                <a:cs typeface="Tahoma"/>
              </a:rPr>
              <a:t> </a:t>
            </a: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8FF74DF-032B-45ED-AD28-AAE8F039FEF8}"/>
              </a:ext>
            </a:extLst>
          </p:cNvPr>
          <p:cNvSpPr txBox="1"/>
          <p:nvPr/>
        </p:nvSpPr>
        <p:spPr>
          <a:xfrm>
            <a:off x="1199456" y="2204864"/>
            <a:ext cx="9649072" cy="378565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1" dirty="0">
                <a:ln w="3175" cmpd="sng">
                  <a:noFill/>
                </a:ln>
                <a:latin typeface="Tahoma" panose="020B0604030504040204" pitchFamily="34" charset="0"/>
                <a:ea typeface="Tahoma" panose="020B0604030504040204" pitchFamily="34" charset="0"/>
                <a:cs typeface="Tahoma" panose="020B0604030504040204" pitchFamily="34" charset="0"/>
              </a:rPr>
              <a:t>The National Company Law Tribunal (NCLT) infrastructure has not been greatly successful in providing effective solutions; insolvency cases are still pending. To combat this issue, the Finance Minister announced the following measures:</a:t>
            </a:r>
          </a:p>
          <a:p>
            <a:pPr algn="l"/>
            <a:endParaRPr lang="en-US" sz="2000" b="1" dirty="0">
              <a:ln w="3175" cmpd="sng">
                <a:noFill/>
              </a:ln>
              <a:latin typeface="Tahoma" panose="020B0604030504040204" pitchFamily="34" charset="0"/>
              <a:ea typeface="Tahoma" panose="020B0604030504040204" pitchFamily="34" charset="0"/>
              <a:cs typeface="Tahoma" panose="020B0604030504040204" pitchFamily="34" charset="0"/>
            </a:endParaRPr>
          </a:p>
          <a:p>
            <a:pPr algn="l">
              <a:buFont typeface="Arial" pitchFamily="34" charset="0"/>
              <a:buChar char="•"/>
            </a:pPr>
            <a:r>
              <a:rPr lang="en-US" sz="2000" b="1" dirty="0">
                <a:ln w="3175" cmpd="sng">
                  <a:noFill/>
                </a:ln>
                <a:latin typeface="Tahoma" panose="020B0604030504040204" pitchFamily="34" charset="0"/>
                <a:ea typeface="Tahoma" panose="020B0604030504040204" pitchFamily="34" charset="0"/>
                <a:cs typeface="Tahoma" panose="020B0604030504040204" pitchFamily="34" charset="0"/>
              </a:rPr>
              <a:t>Introduction of changes to reinforce the framework of NCLT </a:t>
            </a:r>
          </a:p>
          <a:p>
            <a:pPr algn="l"/>
            <a:r>
              <a:rPr lang="en-US" sz="2000" b="1" dirty="0">
                <a:ln w="3175" cmpd="sng">
                  <a:noFill/>
                </a:ln>
                <a:latin typeface="Tahoma" panose="020B0604030504040204" pitchFamily="34" charset="0"/>
                <a:ea typeface="Tahoma" panose="020B0604030504040204" pitchFamily="34" charset="0"/>
                <a:cs typeface="Tahoma" panose="020B0604030504040204" pitchFamily="34" charset="0"/>
              </a:rPr>
              <a:t> </a:t>
            </a:r>
          </a:p>
          <a:p>
            <a:pPr algn="l">
              <a:buFont typeface="Arial" pitchFamily="34" charset="0"/>
              <a:buChar char="•"/>
            </a:pPr>
            <a:r>
              <a:rPr lang="en-US" sz="2000" b="1" dirty="0">
                <a:ln w="3175" cmpd="sng">
                  <a:noFill/>
                </a:ln>
                <a:latin typeface="Tahoma" panose="020B0604030504040204" pitchFamily="34" charset="0"/>
                <a:ea typeface="Tahoma" panose="020B0604030504040204" pitchFamily="34" charset="0"/>
                <a:cs typeface="Tahoma" panose="020B0604030504040204" pitchFamily="34" charset="0"/>
              </a:rPr>
              <a:t>Implementation of new ecosystems, for instance, e-courts to conduct virtual hearings to resolve and close cases efficiently</a:t>
            </a:r>
          </a:p>
          <a:p>
            <a:pPr algn="l"/>
            <a:endParaRPr lang="en-US" sz="2000" b="1" dirty="0">
              <a:ln w="3175" cmpd="sng">
                <a:noFill/>
              </a:ln>
              <a:latin typeface="Tahoma" panose="020B0604030504040204" pitchFamily="34" charset="0"/>
              <a:ea typeface="Tahoma" panose="020B0604030504040204" pitchFamily="34" charset="0"/>
              <a:cs typeface="Tahoma" panose="020B0604030504040204" pitchFamily="34" charset="0"/>
            </a:endParaRPr>
          </a:p>
          <a:p>
            <a:pPr algn="l"/>
            <a:r>
              <a:rPr lang="en-US" sz="2000" b="1" dirty="0">
                <a:ln w="3175" cmpd="sng">
                  <a:noFill/>
                </a:ln>
                <a:latin typeface="Tahoma" panose="020B0604030504040204" pitchFamily="34" charset="0"/>
                <a:ea typeface="Tahoma" panose="020B0604030504040204" pitchFamily="34" charset="0"/>
                <a:cs typeface="Tahoma" panose="020B0604030504040204" pitchFamily="34" charset="0"/>
              </a:rPr>
              <a:t>Besides these, the Indian government shall also introduce effective debt resolution methods and special guidelines for MSMEs soon</a:t>
            </a:r>
          </a:p>
        </p:txBody>
      </p:sp>
      <p:pic>
        <p:nvPicPr>
          <p:cNvPr id="6" name="Picture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DBED52C-AB8D-4FC7-BDAD-71D04001D3BE}"/>
              </a:ext>
            </a:extLst>
          </p:cNvPr>
          <p:cNvPicPr>
            <a:picLocks noChangeAspect="1"/>
          </p:cNvPicPr>
          <p:nvPr/>
        </p:nvPicPr>
        <p:blipFill>
          <a:blip r:embed="rId2"/>
          <a:stretch>
            <a:fillRect/>
          </a:stretch>
        </p:blipFill>
        <p:spPr>
          <a:xfrm>
            <a:off x="7220238" y="507779"/>
            <a:ext cx="4418789" cy="1049013"/>
          </a:xfrm>
          <a:prstGeom prst="rect">
            <a:avLst/>
          </a:prstGeom>
        </p:spPr>
      </p:pic>
    </p:spTree>
    <p:extLst>
      <p:ext uri="{BB962C8B-B14F-4D97-AF65-F5344CB8AC3E}">
        <p14:creationId xmlns:p14="http://schemas.microsoft.com/office/powerpoint/2010/main" val="148940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35</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F96AFF2-B53F-4FC5-A597-BD2D9FC33FF0}"/>
              </a:ext>
            </a:extLst>
          </p:cNvPr>
          <p:cNvSpPr txBox="1"/>
          <p:nvPr/>
        </p:nvSpPr>
        <p:spPr>
          <a:xfrm>
            <a:off x="765820" y="764704"/>
            <a:ext cx="9289032"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b="1" spc="-130">
                <a:ln w="3175" cmpd="sng">
                  <a:noFill/>
                </a:ln>
                <a:solidFill>
                  <a:srgbClr val="F5B41A"/>
                </a:solidFill>
                <a:latin typeface="Tahoma"/>
                <a:cs typeface="Tahoma"/>
              </a:rPr>
              <a:t>ONE PERSON COMPANY (OPC) AMENDMENTS</a:t>
            </a: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557973B-4F61-4819-BFCD-2E3EF7A3D726}"/>
              </a:ext>
            </a:extLst>
          </p:cNvPr>
          <p:cNvSpPr txBox="1"/>
          <p:nvPr/>
        </p:nvSpPr>
        <p:spPr>
          <a:xfrm>
            <a:off x="765820" y="1484784"/>
            <a:ext cx="10513168" cy="258532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w="3175" cmpd="sng">
                  <a:noFill/>
                </a:ln>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government announced reforms concerning OPCs to boost the growth of both start-ups and MSMEs. </a:t>
            </a:r>
          </a:p>
          <a:p>
            <a:pPr algn="l"/>
            <a:endParaRPr lang="en-US" b="1" dirty="0">
              <a:ln w="3175" cmpd="sng">
                <a:noFill/>
              </a:ln>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l"/>
            <a:r>
              <a:rPr lang="en-US" b="1" dirty="0">
                <a:ln w="3175" cmpd="sng">
                  <a:noFill/>
                </a:ln>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Finance Ministry took measures to lift restrictions on paid-up capital and turnover. Hence, the process of setting up of One Person Companies has now become exceedingly convenient for start-ups. </a:t>
            </a:r>
          </a:p>
          <a:p>
            <a:pPr algn="l"/>
            <a:endParaRPr lang="en-US" b="1" dirty="0">
              <a:ln w="3175" cmpd="sng">
                <a:noFill/>
              </a:ln>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l"/>
            <a:r>
              <a:rPr lang="en-US" b="1" dirty="0">
                <a:ln w="3175" cmpd="sng">
                  <a:noFill/>
                </a:ln>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current measures allow OPCs to convert into other forms of business as per their convenience.</a:t>
            </a:r>
          </a:p>
        </p:txBody>
      </p:sp>
      <p:pic>
        <p:nvPicPr>
          <p:cNvPr id="6" name="Picture 2" descr="What is meant by One Person Company?">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FAFB812-446E-46EA-8477-093E24D27C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5820" y="4249033"/>
            <a:ext cx="2448272" cy="183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58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36</a:t>
            </a:fld>
            <a:endParaRPr lang="en-US" noProof="0"/>
          </a:p>
        </p:txBody>
      </p:sp>
      <p:grpSp>
        <p:nvGrpSpPr>
          <p:cNvPr id="4" name="object 8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117E3A6-1F64-4933-AE2A-9EB5B6BD28A2}"/>
              </a:ext>
            </a:extLst>
          </p:cNvPr>
          <p:cNvGrpSpPr/>
          <p:nvPr/>
        </p:nvGrpSpPr>
        <p:grpSpPr>
          <a:xfrm>
            <a:off x="9292732" y="270765"/>
            <a:ext cx="2359302" cy="1121638"/>
            <a:chOff x="733369" y="4453336"/>
            <a:chExt cx="2339975" cy="1660525"/>
          </a:xfrm>
        </p:grpSpPr>
        <p:sp>
          <p:nvSpPr>
            <p:cNvPr id="5" name="object 8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587EFFF-BE00-497D-8902-83BEC6832D47}"/>
                </a:ext>
              </a:extLst>
            </p:cNvPr>
            <p:cNvSpPr/>
            <p:nvPr/>
          </p:nvSpPr>
          <p:spPr>
            <a:xfrm>
              <a:off x="2160296" y="4870231"/>
              <a:ext cx="6985" cy="628015"/>
            </a:xfrm>
            <a:custGeom>
              <a:avLst/>
              <a:gdLst/>
              <a:ahLst/>
              <a:cxnLst/>
              <a:rect l="l" t="t" r="r" b="b"/>
              <a:pathLst>
                <a:path w="6985" h="628014">
                  <a:moveTo>
                    <a:pt x="6400" y="0"/>
                  </a:moveTo>
                  <a:lnTo>
                    <a:pt x="0" y="0"/>
                  </a:lnTo>
                  <a:lnTo>
                    <a:pt x="12" y="628014"/>
                  </a:lnTo>
                  <a:lnTo>
                    <a:pt x="6413" y="628014"/>
                  </a:lnTo>
                  <a:lnTo>
                    <a:pt x="6400" y="0"/>
                  </a:lnTo>
                  <a:close/>
                </a:path>
              </a:pathLst>
            </a:custGeom>
            <a:solidFill>
              <a:srgbClr val="84D2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 name="object 8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90C9169-7239-484F-B9D8-39F11BF64530}"/>
                </a:ext>
              </a:extLst>
            </p:cNvPr>
            <p:cNvSpPr/>
            <p:nvPr/>
          </p:nvSpPr>
          <p:spPr>
            <a:xfrm>
              <a:off x="2376492" y="5652598"/>
              <a:ext cx="306070" cy="301625"/>
            </a:xfrm>
            <a:custGeom>
              <a:avLst/>
              <a:gdLst/>
              <a:ahLst/>
              <a:cxnLst/>
              <a:rect l="l" t="t" r="r" b="b"/>
              <a:pathLst>
                <a:path w="306069" h="301625">
                  <a:moveTo>
                    <a:pt x="196821" y="272465"/>
                  </a:moveTo>
                  <a:lnTo>
                    <a:pt x="136715" y="272465"/>
                  </a:lnTo>
                  <a:lnTo>
                    <a:pt x="144005" y="273062"/>
                  </a:lnTo>
                  <a:lnTo>
                    <a:pt x="152514" y="273532"/>
                  </a:lnTo>
                  <a:lnTo>
                    <a:pt x="157987" y="277025"/>
                  </a:lnTo>
                  <a:lnTo>
                    <a:pt x="167855" y="297700"/>
                  </a:lnTo>
                  <a:lnTo>
                    <a:pt x="175298" y="301421"/>
                  </a:lnTo>
                  <a:lnTo>
                    <a:pt x="190334" y="298500"/>
                  </a:lnTo>
                  <a:lnTo>
                    <a:pt x="195783" y="292290"/>
                  </a:lnTo>
                  <a:lnTo>
                    <a:pt x="196821" y="272465"/>
                  </a:lnTo>
                  <a:close/>
                </a:path>
                <a:path w="306069" h="301625">
                  <a:moveTo>
                    <a:pt x="259489" y="247586"/>
                  </a:moveTo>
                  <a:lnTo>
                    <a:pt x="70573" y="247586"/>
                  </a:lnTo>
                  <a:lnTo>
                    <a:pt x="77076" y="248132"/>
                  </a:lnTo>
                  <a:lnTo>
                    <a:pt x="84086" y="252882"/>
                  </a:lnTo>
                  <a:lnTo>
                    <a:pt x="85089" y="253542"/>
                  </a:lnTo>
                  <a:lnTo>
                    <a:pt x="90233" y="256806"/>
                  </a:lnTo>
                  <a:lnTo>
                    <a:pt x="93205" y="262534"/>
                  </a:lnTo>
                  <a:lnTo>
                    <a:pt x="91249" y="285280"/>
                  </a:lnTo>
                  <a:lnTo>
                    <a:pt x="95808" y="292163"/>
                  </a:lnTo>
                  <a:lnTo>
                    <a:pt x="110337" y="297040"/>
                  </a:lnTo>
                  <a:lnTo>
                    <a:pt x="118211" y="294347"/>
                  </a:lnTo>
                  <a:lnTo>
                    <a:pt x="122313" y="288124"/>
                  </a:lnTo>
                  <a:lnTo>
                    <a:pt x="127457" y="280263"/>
                  </a:lnTo>
                  <a:lnTo>
                    <a:pt x="130809" y="275208"/>
                  </a:lnTo>
                  <a:lnTo>
                    <a:pt x="136715" y="272465"/>
                  </a:lnTo>
                  <a:lnTo>
                    <a:pt x="196821" y="272465"/>
                  </a:lnTo>
                  <a:lnTo>
                    <a:pt x="196964" y="269557"/>
                  </a:lnTo>
                  <a:lnTo>
                    <a:pt x="200545" y="264248"/>
                  </a:lnTo>
                  <a:lnTo>
                    <a:pt x="207251" y="261150"/>
                  </a:lnTo>
                  <a:lnTo>
                    <a:pt x="209067" y="260261"/>
                  </a:lnTo>
                  <a:lnTo>
                    <a:pt x="215049" y="257238"/>
                  </a:lnTo>
                  <a:lnTo>
                    <a:pt x="260949" y="257238"/>
                  </a:lnTo>
                  <a:lnTo>
                    <a:pt x="261912" y="252260"/>
                  </a:lnTo>
                  <a:lnTo>
                    <a:pt x="259489" y="247586"/>
                  </a:lnTo>
                  <a:close/>
                </a:path>
                <a:path w="306069" h="301625">
                  <a:moveTo>
                    <a:pt x="260949" y="257238"/>
                  </a:moveTo>
                  <a:lnTo>
                    <a:pt x="215049" y="257238"/>
                  </a:lnTo>
                  <a:lnTo>
                    <a:pt x="221513" y="257708"/>
                  </a:lnTo>
                  <a:lnTo>
                    <a:pt x="240487" y="270700"/>
                  </a:lnTo>
                  <a:lnTo>
                    <a:pt x="248792" y="270243"/>
                  </a:lnTo>
                  <a:lnTo>
                    <a:pt x="260349" y="260337"/>
                  </a:lnTo>
                  <a:lnTo>
                    <a:pt x="260949" y="257238"/>
                  </a:lnTo>
                  <a:close/>
                </a:path>
                <a:path w="306069" h="301625">
                  <a:moveTo>
                    <a:pt x="16395" y="89877"/>
                  </a:moveTo>
                  <a:lnTo>
                    <a:pt x="9410" y="94360"/>
                  </a:lnTo>
                  <a:lnTo>
                    <a:pt x="4444" y="108673"/>
                  </a:lnTo>
                  <a:lnTo>
                    <a:pt x="7175" y="116433"/>
                  </a:lnTo>
                  <a:lnTo>
                    <a:pt x="26631" y="128828"/>
                  </a:lnTo>
                  <a:lnTo>
                    <a:pt x="29413" y="134658"/>
                  </a:lnTo>
                  <a:lnTo>
                    <a:pt x="28803" y="141846"/>
                  </a:lnTo>
                  <a:lnTo>
                    <a:pt x="28320" y="150228"/>
                  </a:lnTo>
                  <a:lnTo>
                    <a:pt x="24777" y="155613"/>
                  </a:lnTo>
                  <a:lnTo>
                    <a:pt x="3784" y="165328"/>
                  </a:lnTo>
                  <a:lnTo>
                    <a:pt x="0" y="172656"/>
                  </a:lnTo>
                  <a:lnTo>
                    <a:pt x="1506" y="180227"/>
                  </a:lnTo>
                  <a:lnTo>
                    <a:pt x="2984" y="187464"/>
                  </a:lnTo>
                  <a:lnTo>
                    <a:pt x="9270" y="192849"/>
                  </a:lnTo>
                  <a:lnTo>
                    <a:pt x="32359" y="194005"/>
                  </a:lnTo>
                  <a:lnTo>
                    <a:pt x="37744" y="197535"/>
                  </a:lnTo>
                  <a:lnTo>
                    <a:pt x="41186" y="204736"/>
                  </a:lnTo>
                  <a:lnTo>
                    <a:pt x="44705" y="211543"/>
                  </a:lnTo>
                  <a:lnTo>
                    <a:pt x="44790" y="212547"/>
                  </a:lnTo>
                  <a:lnTo>
                    <a:pt x="44386" y="218173"/>
                  </a:lnTo>
                  <a:lnTo>
                    <a:pt x="31178" y="236867"/>
                  </a:lnTo>
                  <a:lnTo>
                    <a:pt x="31648" y="245071"/>
                  </a:lnTo>
                  <a:lnTo>
                    <a:pt x="41719" y="256438"/>
                  </a:lnTo>
                  <a:lnTo>
                    <a:pt x="49923" y="257987"/>
                  </a:lnTo>
                  <a:lnTo>
                    <a:pt x="70573" y="247586"/>
                  </a:lnTo>
                  <a:lnTo>
                    <a:pt x="259489" y="247586"/>
                  </a:lnTo>
                  <a:lnTo>
                    <a:pt x="256509" y="241837"/>
                  </a:lnTo>
                  <a:lnTo>
                    <a:pt x="158223" y="241837"/>
                  </a:lnTo>
                  <a:lnTo>
                    <a:pt x="123047" y="237050"/>
                  </a:lnTo>
                  <a:lnTo>
                    <a:pt x="92257" y="219620"/>
                  </a:lnTo>
                  <a:lnTo>
                    <a:pt x="69837" y="190893"/>
                  </a:lnTo>
                  <a:lnTo>
                    <a:pt x="60494" y="155840"/>
                  </a:lnTo>
                  <a:lnTo>
                    <a:pt x="65352" y="121189"/>
                  </a:lnTo>
                  <a:lnTo>
                    <a:pt x="82503" y="91795"/>
                  </a:lnTo>
                  <a:lnTo>
                    <a:pt x="39484" y="91795"/>
                  </a:lnTo>
                  <a:lnTo>
                    <a:pt x="16395" y="89877"/>
                  </a:lnTo>
                  <a:close/>
                </a:path>
                <a:path w="306069" h="301625">
                  <a:moveTo>
                    <a:pt x="274555" y="59582"/>
                  </a:moveTo>
                  <a:lnTo>
                    <a:pt x="147795" y="59582"/>
                  </a:lnTo>
                  <a:lnTo>
                    <a:pt x="182972" y="64366"/>
                  </a:lnTo>
                  <a:lnTo>
                    <a:pt x="213762" y="81795"/>
                  </a:lnTo>
                  <a:lnTo>
                    <a:pt x="236181" y="110528"/>
                  </a:lnTo>
                  <a:lnTo>
                    <a:pt x="245524" y="145575"/>
                  </a:lnTo>
                  <a:lnTo>
                    <a:pt x="240666" y="180227"/>
                  </a:lnTo>
                  <a:lnTo>
                    <a:pt x="222971" y="210556"/>
                  </a:lnTo>
                  <a:lnTo>
                    <a:pt x="193801" y="232638"/>
                  </a:lnTo>
                  <a:lnTo>
                    <a:pt x="158223" y="241837"/>
                  </a:lnTo>
                  <a:lnTo>
                    <a:pt x="256509" y="241837"/>
                  </a:lnTo>
                  <a:lnTo>
                    <a:pt x="251358" y="231901"/>
                  </a:lnTo>
                  <a:lnTo>
                    <a:pt x="251904" y="225513"/>
                  </a:lnTo>
                  <a:lnTo>
                    <a:pt x="255384" y="220573"/>
                  </a:lnTo>
                  <a:lnTo>
                    <a:pt x="257403" y="217614"/>
                  </a:lnTo>
                  <a:lnTo>
                    <a:pt x="260730" y="212547"/>
                  </a:lnTo>
                  <a:lnTo>
                    <a:pt x="266547" y="209626"/>
                  </a:lnTo>
                  <a:lnTo>
                    <a:pt x="292602" y="209626"/>
                  </a:lnTo>
                  <a:lnTo>
                    <a:pt x="296608" y="207048"/>
                  </a:lnTo>
                  <a:lnTo>
                    <a:pt x="301574" y="192747"/>
                  </a:lnTo>
                  <a:lnTo>
                    <a:pt x="298843" y="184988"/>
                  </a:lnTo>
                  <a:lnTo>
                    <a:pt x="279387" y="172580"/>
                  </a:lnTo>
                  <a:lnTo>
                    <a:pt x="276618" y="166763"/>
                  </a:lnTo>
                  <a:lnTo>
                    <a:pt x="277139" y="160756"/>
                  </a:lnTo>
                  <a:lnTo>
                    <a:pt x="277455" y="155613"/>
                  </a:lnTo>
                  <a:lnTo>
                    <a:pt x="277698" y="151193"/>
                  </a:lnTo>
                  <a:lnTo>
                    <a:pt x="281254" y="145808"/>
                  </a:lnTo>
                  <a:lnTo>
                    <a:pt x="302234" y="136080"/>
                  </a:lnTo>
                  <a:lnTo>
                    <a:pt x="306019" y="128752"/>
                  </a:lnTo>
                  <a:lnTo>
                    <a:pt x="303047" y="113944"/>
                  </a:lnTo>
                  <a:lnTo>
                    <a:pt x="296748" y="108559"/>
                  </a:lnTo>
                  <a:lnTo>
                    <a:pt x="273659" y="107416"/>
                  </a:lnTo>
                  <a:lnTo>
                    <a:pt x="268274" y="103873"/>
                  </a:lnTo>
                  <a:lnTo>
                    <a:pt x="264833" y="96685"/>
                  </a:lnTo>
                  <a:lnTo>
                    <a:pt x="261175" y="89598"/>
                  </a:lnTo>
                  <a:lnTo>
                    <a:pt x="261632" y="83235"/>
                  </a:lnTo>
                  <a:lnTo>
                    <a:pt x="274840" y="64554"/>
                  </a:lnTo>
                  <a:lnTo>
                    <a:pt x="274555" y="59582"/>
                  </a:lnTo>
                  <a:close/>
                </a:path>
                <a:path w="306069" h="301625">
                  <a:moveTo>
                    <a:pt x="292602" y="209626"/>
                  </a:moveTo>
                  <a:lnTo>
                    <a:pt x="266547" y="209626"/>
                  </a:lnTo>
                  <a:lnTo>
                    <a:pt x="289623" y="211543"/>
                  </a:lnTo>
                  <a:lnTo>
                    <a:pt x="292602" y="209626"/>
                  </a:lnTo>
                  <a:close/>
                </a:path>
                <a:path w="306069" h="301625">
                  <a:moveTo>
                    <a:pt x="65531" y="30721"/>
                  </a:moveTo>
                  <a:lnTo>
                    <a:pt x="57226" y="31178"/>
                  </a:lnTo>
                  <a:lnTo>
                    <a:pt x="45669" y="41097"/>
                  </a:lnTo>
                  <a:lnTo>
                    <a:pt x="44107" y="49174"/>
                  </a:lnTo>
                  <a:lnTo>
                    <a:pt x="54660" y="69507"/>
                  </a:lnTo>
                  <a:lnTo>
                    <a:pt x="54114" y="75895"/>
                  </a:lnTo>
                  <a:lnTo>
                    <a:pt x="48615" y="83807"/>
                  </a:lnTo>
                  <a:lnTo>
                    <a:pt x="45300" y="88874"/>
                  </a:lnTo>
                  <a:lnTo>
                    <a:pt x="39484" y="91795"/>
                  </a:lnTo>
                  <a:lnTo>
                    <a:pt x="82503" y="91795"/>
                  </a:lnTo>
                  <a:lnTo>
                    <a:pt x="83047" y="90863"/>
                  </a:lnTo>
                  <a:lnTo>
                    <a:pt x="112217" y="68783"/>
                  </a:lnTo>
                  <a:lnTo>
                    <a:pt x="147795" y="59582"/>
                  </a:lnTo>
                  <a:lnTo>
                    <a:pt x="274555" y="59582"/>
                  </a:lnTo>
                  <a:lnTo>
                    <a:pt x="274370" y="56349"/>
                  </a:lnTo>
                  <a:lnTo>
                    <a:pt x="272142" y="53835"/>
                  </a:lnTo>
                  <a:lnTo>
                    <a:pt x="235445" y="53835"/>
                  </a:lnTo>
                  <a:lnTo>
                    <a:pt x="228968" y="53301"/>
                  </a:lnTo>
                  <a:lnTo>
                    <a:pt x="223939" y="49872"/>
                  </a:lnTo>
                  <a:lnTo>
                    <a:pt x="220941" y="47891"/>
                  </a:lnTo>
                  <a:lnTo>
                    <a:pt x="215785" y="44602"/>
                  </a:lnTo>
                  <a:lnTo>
                    <a:pt x="215562" y="44170"/>
                  </a:lnTo>
                  <a:lnTo>
                    <a:pt x="90970" y="44170"/>
                  </a:lnTo>
                  <a:lnTo>
                    <a:pt x="84518" y="43713"/>
                  </a:lnTo>
                  <a:lnTo>
                    <a:pt x="65531" y="30721"/>
                  </a:lnTo>
                  <a:close/>
                </a:path>
                <a:path w="306069" h="301625">
                  <a:moveTo>
                    <a:pt x="256095" y="43433"/>
                  </a:moveTo>
                  <a:lnTo>
                    <a:pt x="235445" y="53835"/>
                  </a:lnTo>
                  <a:lnTo>
                    <a:pt x="272142" y="53835"/>
                  </a:lnTo>
                  <a:lnTo>
                    <a:pt x="264299" y="44983"/>
                  </a:lnTo>
                  <a:lnTo>
                    <a:pt x="256095" y="43433"/>
                  </a:lnTo>
                  <a:close/>
                </a:path>
                <a:path w="306069" h="301625">
                  <a:moveTo>
                    <a:pt x="130721" y="0"/>
                  </a:moveTo>
                  <a:lnTo>
                    <a:pt x="123342" y="1435"/>
                  </a:lnTo>
                  <a:lnTo>
                    <a:pt x="123164" y="1473"/>
                  </a:lnTo>
                  <a:lnTo>
                    <a:pt x="115696" y="2920"/>
                  </a:lnTo>
                  <a:lnTo>
                    <a:pt x="110235" y="9118"/>
                  </a:lnTo>
                  <a:lnTo>
                    <a:pt x="109054" y="31864"/>
                  </a:lnTo>
                  <a:lnTo>
                    <a:pt x="105473" y="37160"/>
                  </a:lnTo>
                  <a:lnTo>
                    <a:pt x="100012" y="39712"/>
                  </a:lnTo>
                  <a:lnTo>
                    <a:pt x="99390" y="39979"/>
                  </a:lnTo>
                  <a:lnTo>
                    <a:pt x="96342" y="41465"/>
                  </a:lnTo>
                  <a:lnTo>
                    <a:pt x="90970" y="44170"/>
                  </a:lnTo>
                  <a:lnTo>
                    <a:pt x="215562" y="44170"/>
                  </a:lnTo>
                  <a:lnTo>
                    <a:pt x="212826" y="38887"/>
                  </a:lnTo>
                  <a:lnTo>
                    <a:pt x="213675" y="28955"/>
                  </a:lnTo>
                  <a:lnTo>
                    <a:pt x="169303" y="28955"/>
                  </a:lnTo>
                  <a:lnTo>
                    <a:pt x="162013" y="28359"/>
                  </a:lnTo>
                  <a:lnTo>
                    <a:pt x="159600" y="28206"/>
                  </a:lnTo>
                  <a:lnTo>
                    <a:pt x="153504" y="27889"/>
                  </a:lnTo>
                  <a:lnTo>
                    <a:pt x="148031" y="24396"/>
                  </a:lnTo>
                  <a:lnTo>
                    <a:pt x="138163" y="3721"/>
                  </a:lnTo>
                  <a:lnTo>
                    <a:pt x="130721" y="0"/>
                  </a:lnTo>
                  <a:close/>
                </a:path>
                <a:path w="306069" h="301625">
                  <a:moveTo>
                    <a:pt x="195681" y="4368"/>
                  </a:moveTo>
                  <a:lnTo>
                    <a:pt x="187807" y="7061"/>
                  </a:lnTo>
                  <a:lnTo>
                    <a:pt x="175221" y="26225"/>
                  </a:lnTo>
                  <a:lnTo>
                    <a:pt x="169303" y="28955"/>
                  </a:lnTo>
                  <a:lnTo>
                    <a:pt x="213675" y="28955"/>
                  </a:lnTo>
                  <a:lnTo>
                    <a:pt x="214769" y="16141"/>
                  </a:lnTo>
                  <a:lnTo>
                    <a:pt x="210210" y="9258"/>
                  </a:lnTo>
                  <a:lnTo>
                    <a:pt x="195681" y="4368"/>
                  </a:lnTo>
                  <a:close/>
                </a:path>
              </a:pathLst>
            </a:custGeom>
            <a:solidFill>
              <a:srgbClr val="84D2F6">
                <a:alpha val="42999"/>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7" name="object 8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092DA9-68C1-4168-BBC2-95CACFB7BAED}"/>
                </a:ext>
              </a:extLst>
            </p:cNvPr>
            <p:cNvPicPr/>
            <p:nvPr/>
          </p:nvPicPr>
          <p:blipFill>
            <a:blip r:embed="rId2"/>
            <a:stretch>
              <a:fillRect/>
            </a:stretch>
          </p:blipFill>
          <p:spPr>
            <a:xfrm>
              <a:off x="2488080" y="5762861"/>
              <a:ext cx="83524" cy="82262"/>
            </a:xfrm>
            <a:prstGeom prst="rect">
              <a:avLst/>
            </a:prstGeom>
          </p:spPr>
        </p:pic>
        <p:pic>
          <p:nvPicPr>
            <p:cNvPr id="8" name="object 8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9B97517-2017-45CE-AF29-EDF18D5AD8D7}"/>
                </a:ext>
              </a:extLst>
            </p:cNvPr>
            <p:cNvPicPr/>
            <p:nvPr/>
          </p:nvPicPr>
          <p:blipFill>
            <a:blip r:embed="rId3"/>
            <a:stretch>
              <a:fillRect/>
            </a:stretch>
          </p:blipFill>
          <p:spPr>
            <a:xfrm>
              <a:off x="2356615" y="5601445"/>
              <a:ext cx="92646" cy="91249"/>
            </a:xfrm>
            <a:prstGeom prst="rect">
              <a:avLst/>
            </a:prstGeom>
          </p:spPr>
        </p:pic>
        <p:sp>
          <p:nvSpPr>
            <p:cNvPr id="9" name="object 8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9FD46D6-5453-4036-B0C1-792EA5F74303}"/>
                </a:ext>
              </a:extLst>
            </p:cNvPr>
            <p:cNvSpPr/>
            <p:nvPr/>
          </p:nvSpPr>
          <p:spPr>
            <a:xfrm>
              <a:off x="2820721" y="5784988"/>
              <a:ext cx="252729" cy="304800"/>
            </a:xfrm>
            <a:custGeom>
              <a:avLst/>
              <a:gdLst/>
              <a:ahLst/>
              <a:cxnLst/>
              <a:rect l="l" t="t" r="r" b="b"/>
              <a:pathLst>
                <a:path w="252728" h="304800">
                  <a:moveTo>
                    <a:pt x="248350" y="23"/>
                  </a:moveTo>
                  <a:lnTo>
                    <a:pt x="241607" y="0"/>
                  </a:lnTo>
                  <a:lnTo>
                    <a:pt x="236221" y="5000"/>
                  </a:lnTo>
                  <a:lnTo>
                    <a:pt x="231540" y="13083"/>
                  </a:lnTo>
                  <a:lnTo>
                    <a:pt x="226912" y="22311"/>
                  </a:lnTo>
                  <a:lnTo>
                    <a:pt x="220056" y="29779"/>
                  </a:lnTo>
                  <a:lnTo>
                    <a:pt x="210646" y="35849"/>
                  </a:lnTo>
                  <a:lnTo>
                    <a:pt x="200937" y="43510"/>
                  </a:lnTo>
                  <a:lnTo>
                    <a:pt x="193181" y="55750"/>
                  </a:lnTo>
                  <a:lnTo>
                    <a:pt x="188248" y="70195"/>
                  </a:lnTo>
                  <a:lnTo>
                    <a:pt x="183068" y="81700"/>
                  </a:lnTo>
                  <a:lnTo>
                    <a:pt x="173978" y="89122"/>
                  </a:lnTo>
                  <a:lnTo>
                    <a:pt x="157316" y="91323"/>
                  </a:lnTo>
                  <a:lnTo>
                    <a:pt x="149880" y="91333"/>
                  </a:lnTo>
                  <a:lnTo>
                    <a:pt x="142573" y="91926"/>
                  </a:lnTo>
                  <a:lnTo>
                    <a:pt x="104803" y="109603"/>
                  </a:lnTo>
                  <a:lnTo>
                    <a:pt x="92711" y="136052"/>
                  </a:lnTo>
                  <a:lnTo>
                    <a:pt x="90006" y="143558"/>
                  </a:lnTo>
                  <a:lnTo>
                    <a:pt x="65060" y="179331"/>
                  </a:lnTo>
                  <a:lnTo>
                    <a:pt x="26620" y="207020"/>
                  </a:lnTo>
                  <a:lnTo>
                    <a:pt x="21210" y="209865"/>
                  </a:lnTo>
                  <a:lnTo>
                    <a:pt x="16841" y="213942"/>
                  </a:lnTo>
                  <a:lnTo>
                    <a:pt x="170" y="264774"/>
                  </a:lnTo>
                  <a:lnTo>
                    <a:pt x="0" y="282979"/>
                  </a:lnTo>
                  <a:lnTo>
                    <a:pt x="913" y="296154"/>
                  </a:lnTo>
                  <a:lnTo>
                    <a:pt x="1525" y="301229"/>
                  </a:lnTo>
                  <a:lnTo>
                    <a:pt x="188634" y="304416"/>
                  </a:lnTo>
                  <a:lnTo>
                    <a:pt x="196201" y="296597"/>
                  </a:lnTo>
                  <a:lnTo>
                    <a:pt x="201064" y="289680"/>
                  </a:lnTo>
                  <a:lnTo>
                    <a:pt x="205333" y="279783"/>
                  </a:lnTo>
                  <a:lnTo>
                    <a:pt x="211113" y="263027"/>
                  </a:lnTo>
                  <a:lnTo>
                    <a:pt x="213945" y="249662"/>
                  </a:lnTo>
                  <a:lnTo>
                    <a:pt x="213863" y="236492"/>
                  </a:lnTo>
                  <a:lnTo>
                    <a:pt x="211656" y="223238"/>
                  </a:lnTo>
                  <a:lnTo>
                    <a:pt x="202588" y="190054"/>
                  </a:lnTo>
                  <a:lnTo>
                    <a:pt x="200711" y="182484"/>
                  </a:lnTo>
                  <a:lnTo>
                    <a:pt x="199061" y="174622"/>
                  </a:lnTo>
                  <a:lnTo>
                    <a:pt x="197707" y="154575"/>
                  </a:lnTo>
                  <a:lnTo>
                    <a:pt x="202682" y="141394"/>
                  </a:lnTo>
                  <a:lnTo>
                    <a:pt x="213079" y="128511"/>
                  </a:lnTo>
                  <a:lnTo>
                    <a:pt x="227991" y="109357"/>
                  </a:lnTo>
                  <a:lnTo>
                    <a:pt x="235959" y="86591"/>
                  </a:lnTo>
                  <a:lnTo>
                    <a:pt x="232737" y="67334"/>
                  </a:lnTo>
                  <a:lnTo>
                    <a:pt x="228211" y="51709"/>
                  </a:lnTo>
                  <a:lnTo>
                    <a:pt x="232271" y="39837"/>
                  </a:lnTo>
                  <a:lnTo>
                    <a:pt x="242765" y="28614"/>
                  </a:lnTo>
                  <a:lnTo>
                    <a:pt x="249945" y="16544"/>
                  </a:lnTo>
                  <a:lnTo>
                    <a:pt x="252308" y="6167"/>
                  </a:lnTo>
                  <a:lnTo>
                    <a:pt x="248350" y="23"/>
                  </a:lnTo>
                  <a:close/>
                </a:path>
              </a:pathLst>
            </a:custGeom>
            <a:solidFill>
              <a:srgbClr val="39A4D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0" name="object 8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28D44D-170B-4E89-8C79-D58D601DDA55}"/>
                </a:ext>
              </a:extLst>
            </p:cNvPr>
            <p:cNvPicPr/>
            <p:nvPr/>
          </p:nvPicPr>
          <p:blipFill>
            <a:blip r:embed="rId4"/>
            <a:stretch>
              <a:fillRect/>
            </a:stretch>
          </p:blipFill>
          <p:spPr>
            <a:xfrm>
              <a:off x="2897393" y="5879922"/>
              <a:ext cx="131443" cy="207674"/>
            </a:xfrm>
            <a:prstGeom prst="rect">
              <a:avLst/>
            </a:prstGeom>
          </p:spPr>
        </p:pic>
        <p:sp>
          <p:nvSpPr>
            <p:cNvPr id="11" name="object 8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DF8A4B3-5017-48D9-85D2-3D14A45FD4FB}"/>
                </a:ext>
              </a:extLst>
            </p:cNvPr>
            <p:cNvSpPr/>
            <p:nvPr/>
          </p:nvSpPr>
          <p:spPr>
            <a:xfrm>
              <a:off x="2646029" y="5558653"/>
              <a:ext cx="335280" cy="530860"/>
            </a:xfrm>
            <a:custGeom>
              <a:avLst/>
              <a:gdLst/>
              <a:ahLst/>
              <a:cxnLst/>
              <a:rect l="l" t="t" r="r" b="b"/>
              <a:pathLst>
                <a:path w="335280" h="530860">
                  <a:moveTo>
                    <a:pt x="275439" y="0"/>
                  </a:moveTo>
                  <a:lnTo>
                    <a:pt x="268224" y="2321"/>
                  </a:lnTo>
                  <a:lnTo>
                    <a:pt x="260281" y="11079"/>
                  </a:lnTo>
                  <a:lnTo>
                    <a:pt x="255479" y="26383"/>
                  </a:lnTo>
                  <a:lnTo>
                    <a:pt x="256209" y="48542"/>
                  </a:lnTo>
                  <a:lnTo>
                    <a:pt x="258976" y="73156"/>
                  </a:lnTo>
                  <a:lnTo>
                    <a:pt x="260281" y="95826"/>
                  </a:lnTo>
                  <a:lnTo>
                    <a:pt x="253807" y="110724"/>
                  </a:lnTo>
                  <a:lnTo>
                    <a:pt x="237710" y="124874"/>
                  </a:lnTo>
                  <a:lnTo>
                    <a:pt x="215636" y="139067"/>
                  </a:lnTo>
                  <a:lnTo>
                    <a:pt x="191231" y="154093"/>
                  </a:lnTo>
                  <a:lnTo>
                    <a:pt x="190126" y="154792"/>
                  </a:lnTo>
                  <a:lnTo>
                    <a:pt x="186786" y="157002"/>
                  </a:lnTo>
                  <a:lnTo>
                    <a:pt x="184589" y="158500"/>
                  </a:lnTo>
                  <a:lnTo>
                    <a:pt x="145245" y="199584"/>
                  </a:lnTo>
                  <a:lnTo>
                    <a:pt x="135351" y="251971"/>
                  </a:lnTo>
                  <a:lnTo>
                    <a:pt x="132011" y="274540"/>
                  </a:lnTo>
                  <a:lnTo>
                    <a:pt x="115919" y="296781"/>
                  </a:lnTo>
                  <a:lnTo>
                    <a:pt x="86055" y="322991"/>
                  </a:lnTo>
                  <a:lnTo>
                    <a:pt x="52550" y="353096"/>
                  </a:lnTo>
                  <a:lnTo>
                    <a:pt x="25534" y="387024"/>
                  </a:lnTo>
                  <a:lnTo>
                    <a:pt x="4333" y="453801"/>
                  </a:lnTo>
                  <a:lnTo>
                    <a:pt x="0" y="496737"/>
                  </a:lnTo>
                  <a:lnTo>
                    <a:pt x="604" y="530750"/>
                  </a:lnTo>
                  <a:lnTo>
                    <a:pt x="235415" y="530750"/>
                  </a:lnTo>
                  <a:lnTo>
                    <a:pt x="237723" y="528726"/>
                  </a:lnTo>
                  <a:lnTo>
                    <a:pt x="266860" y="500041"/>
                  </a:lnTo>
                  <a:lnTo>
                    <a:pt x="281503" y="482947"/>
                  </a:lnTo>
                  <a:lnTo>
                    <a:pt x="289677" y="472197"/>
                  </a:lnTo>
                  <a:lnTo>
                    <a:pt x="308249" y="438535"/>
                  </a:lnTo>
                  <a:lnTo>
                    <a:pt x="310815" y="429544"/>
                  </a:lnTo>
                  <a:lnTo>
                    <a:pt x="311069" y="428464"/>
                  </a:lnTo>
                  <a:lnTo>
                    <a:pt x="311259" y="427397"/>
                  </a:lnTo>
                  <a:lnTo>
                    <a:pt x="312022" y="422228"/>
                  </a:lnTo>
                  <a:lnTo>
                    <a:pt x="312140" y="419460"/>
                  </a:lnTo>
                  <a:lnTo>
                    <a:pt x="312119" y="416704"/>
                  </a:lnTo>
                  <a:lnTo>
                    <a:pt x="298921" y="371932"/>
                  </a:lnTo>
                  <a:lnTo>
                    <a:pt x="284653" y="343285"/>
                  </a:lnTo>
                  <a:lnTo>
                    <a:pt x="280212" y="333756"/>
                  </a:lnTo>
                  <a:lnTo>
                    <a:pt x="268155" y="294492"/>
                  </a:lnTo>
                  <a:lnTo>
                    <a:pt x="267266" y="282541"/>
                  </a:lnTo>
                  <a:lnTo>
                    <a:pt x="275310" y="245542"/>
                  </a:lnTo>
                  <a:lnTo>
                    <a:pt x="294781" y="214798"/>
                  </a:lnTo>
                  <a:lnTo>
                    <a:pt x="317005" y="184727"/>
                  </a:lnTo>
                  <a:lnTo>
                    <a:pt x="333306" y="149750"/>
                  </a:lnTo>
                  <a:lnTo>
                    <a:pt x="334958" y="115855"/>
                  </a:lnTo>
                  <a:lnTo>
                    <a:pt x="323886" y="88980"/>
                  </a:lnTo>
                  <a:lnTo>
                    <a:pt x="307428" y="63411"/>
                  </a:lnTo>
                  <a:lnTo>
                    <a:pt x="292920" y="33431"/>
                  </a:lnTo>
                  <a:lnTo>
                    <a:pt x="283234" y="8805"/>
                  </a:lnTo>
                  <a:lnTo>
                    <a:pt x="275439" y="0"/>
                  </a:lnTo>
                  <a:close/>
                </a:path>
              </a:pathLst>
            </a:custGeom>
            <a:solidFill>
              <a:srgbClr val="84D2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object 8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1EBD5B-46B3-4B49-944E-E1A2FA1311C7}"/>
                </a:ext>
              </a:extLst>
            </p:cNvPr>
            <p:cNvSpPr/>
            <p:nvPr/>
          </p:nvSpPr>
          <p:spPr>
            <a:xfrm>
              <a:off x="2657284" y="5712764"/>
              <a:ext cx="258445" cy="377190"/>
            </a:xfrm>
            <a:custGeom>
              <a:avLst/>
              <a:gdLst/>
              <a:ahLst/>
              <a:cxnLst/>
              <a:rect l="l" t="t" r="r" b="b"/>
              <a:pathLst>
                <a:path w="258444" h="377189">
                  <a:moveTo>
                    <a:pt x="258000" y="146812"/>
                  </a:moveTo>
                  <a:lnTo>
                    <a:pt x="257048" y="141706"/>
                  </a:lnTo>
                  <a:lnTo>
                    <a:pt x="256743" y="139077"/>
                  </a:lnTo>
                  <a:lnTo>
                    <a:pt x="186855" y="162610"/>
                  </a:lnTo>
                  <a:lnTo>
                    <a:pt x="212445" y="100037"/>
                  </a:lnTo>
                  <a:lnTo>
                    <a:pt x="212813" y="99910"/>
                  </a:lnTo>
                  <a:lnTo>
                    <a:pt x="213880" y="97713"/>
                  </a:lnTo>
                  <a:lnTo>
                    <a:pt x="213652" y="97091"/>
                  </a:lnTo>
                  <a:lnTo>
                    <a:pt x="242570" y="26377"/>
                  </a:lnTo>
                  <a:lnTo>
                    <a:pt x="243382" y="24384"/>
                  </a:lnTo>
                  <a:lnTo>
                    <a:pt x="242417" y="22110"/>
                  </a:lnTo>
                  <a:lnTo>
                    <a:pt x="238379" y="20497"/>
                  </a:lnTo>
                  <a:lnTo>
                    <a:pt x="236080" y="21450"/>
                  </a:lnTo>
                  <a:lnTo>
                    <a:pt x="209753" y="85839"/>
                  </a:lnTo>
                  <a:lnTo>
                    <a:pt x="179971" y="0"/>
                  </a:lnTo>
                  <a:lnTo>
                    <a:pt x="173316" y="4394"/>
                  </a:lnTo>
                  <a:lnTo>
                    <a:pt x="205270" y="96786"/>
                  </a:lnTo>
                  <a:lnTo>
                    <a:pt x="176999" y="165938"/>
                  </a:lnTo>
                  <a:lnTo>
                    <a:pt x="176669" y="166039"/>
                  </a:lnTo>
                  <a:lnTo>
                    <a:pt x="175564" y="168275"/>
                  </a:lnTo>
                  <a:lnTo>
                    <a:pt x="175780" y="168910"/>
                  </a:lnTo>
                  <a:lnTo>
                    <a:pt x="93891" y="369214"/>
                  </a:lnTo>
                  <a:lnTo>
                    <a:pt x="4216" y="263829"/>
                  </a:lnTo>
                  <a:lnTo>
                    <a:pt x="3009" y="262775"/>
                  </a:lnTo>
                  <a:lnTo>
                    <a:pt x="2247" y="262597"/>
                  </a:lnTo>
                  <a:lnTo>
                    <a:pt x="0" y="270954"/>
                  </a:lnTo>
                  <a:lnTo>
                    <a:pt x="89941" y="376643"/>
                  </a:lnTo>
                  <a:lnTo>
                    <a:pt x="99352" y="376643"/>
                  </a:lnTo>
                  <a:lnTo>
                    <a:pt x="182956" y="172161"/>
                  </a:lnTo>
                  <a:lnTo>
                    <a:pt x="258000" y="146812"/>
                  </a:lnTo>
                  <a:close/>
                </a:path>
              </a:pathLst>
            </a:custGeom>
            <a:solidFill>
              <a:srgbClr val="0F457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8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2785FFE-2BF5-4185-B831-446BE688FDE6}"/>
                </a:ext>
              </a:extLst>
            </p:cNvPr>
            <p:cNvSpPr/>
            <p:nvPr/>
          </p:nvSpPr>
          <p:spPr>
            <a:xfrm>
              <a:off x="2605538" y="6023448"/>
              <a:ext cx="202565" cy="74295"/>
            </a:xfrm>
            <a:custGeom>
              <a:avLst/>
              <a:gdLst/>
              <a:ahLst/>
              <a:cxnLst/>
              <a:rect l="l" t="t" r="r" b="b"/>
              <a:pathLst>
                <a:path w="202564" h="74295">
                  <a:moveTo>
                    <a:pt x="202260" y="0"/>
                  </a:moveTo>
                  <a:lnTo>
                    <a:pt x="0" y="0"/>
                  </a:lnTo>
                  <a:lnTo>
                    <a:pt x="88" y="45161"/>
                  </a:lnTo>
                  <a:lnTo>
                    <a:pt x="35293" y="66802"/>
                  </a:lnTo>
                  <a:lnTo>
                    <a:pt x="94399" y="73939"/>
                  </a:lnTo>
                  <a:lnTo>
                    <a:pt x="119900" y="73494"/>
                  </a:lnTo>
                  <a:lnTo>
                    <a:pt x="162432" y="67894"/>
                  </a:lnTo>
                  <a:lnTo>
                    <a:pt x="200050" y="50520"/>
                  </a:lnTo>
                  <a:lnTo>
                    <a:pt x="202260" y="45161"/>
                  </a:lnTo>
                  <a:lnTo>
                    <a:pt x="202260" y="0"/>
                  </a:lnTo>
                  <a:close/>
                </a:path>
              </a:pathLst>
            </a:custGeom>
            <a:solidFill>
              <a:srgbClr val="F78C1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object 9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AEDF44-8758-4F22-8212-41F9B916F1FE}"/>
                </a:ext>
              </a:extLst>
            </p:cNvPr>
            <p:cNvSpPr/>
            <p:nvPr/>
          </p:nvSpPr>
          <p:spPr>
            <a:xfrm>
              <a:off x="2615514" y="6023457"/>
              <a:ext cx="174625" cy="74295"/>
            </a:xfrm>
            <a:custGeom>
              <a:avLst/>
              <a:gdLst/>
              <a:ahLst/>
              <a:cxnLst/>
              <a:rect l="l" t="t" r="r" b="b"/>
              <a:pathLst>
                <a:path w="174625" h="74295">
                  <a:moveTo>
                    <a:pt x="12192" y="0"/>
                  </a:moveTo>
                  <a:lnTo>
                    <a:pt x="0" y="0"/>
                  </a:lnTo>
                  <a:lnTo>
                    <a:pt x="25" y="57048"/>
                  </a:lnTo>
                  <a:lnTo>
                    <a:pt x="12192" y="62776"/>
                  </a:lnTo>
                  <a:lnTo>
                    <a:pt x="12192" y="0"/>
                  </a:lnTo>
                  <a:close/>
                </a:path>
                <a:path w="174625" h="74295">
                  <a:moveTo>
                    <a:pt x="39243" y="0"/>
                  </a:moveTo>
                  <a:lnTo>
                    <a:pt x="27063" y="0"/>
                  </a:lnTo>
                  <a:lnTo>
                    <a:pt x="27063" y="67208"/>
                  </a:lnTo>
                  <a:lnTo>
                    <a:pt x="30911" y="68160"/>
                  </a:lnTo>
                  <a:lnTo>
                    <a:pt x="34963" y="69011"/>
                  </a:lnTo>
                  <a:lnTo>
                    <a:pt x="39243" y="69761"/>
                  </a:lnTo>
                  <a:lnTo>
                    <a:pt x="39243" y="0"/>
                  </a:lnTo>
                  <a:close/>
                </a:path>
                <a:path w="174625" h="74295">
                  <a:moveTo>
                    <a:pt x="66306" y="0"/>
                  </a:moveTo>
                  <a:lnTo>
                    <a:pt x="54127" y="0"/>
                  </a:lnTo>
                  <a:lnTo>
                    <a:pt x="54127" y="71920"/>
                  </a:lnTo>
                  <a:lnTo>
                    <a:pt x="58064" y="72402"/>
                  </a:lnTo>
                  <a:lnTo>
                    <a:pt x="66306" y="73101"/>
                  </a:lnTo>
                  <a:lnTo>
                    <a:pt x="66306" y="0"/>
                  </a:lnTo>
                  <a:close/>
                </a:path>
                <a:path w="174625" h="74295">
                  <a:moveTo>
                    <a:pt x="93383" y="0"/>
                  </a:moveTo>
                  <a:lnTo>
                    <a:pt x="81203" y="0"/>
                  </a:lnTo>
                  <a:lnTo>
                    <a:pt x="81203" y="73837"/>
                  </a:lnTo>
                  <a:lnTo>
                    <a:pt x="93383" y="73977"/>
                  </a:lnTo>
                  <a:lnTo>
                    <a:pt x="93383" y="0"/>
                  </a:lnTo>
                  <a:close/>
                </a:path>
                <a:path w="174625" h="74295">
                  <a:moveTo>
                    <a:pt x="120446" y="0"/>
                  </a:moveTo>
                  <a:lnTo>
                    <a:pt x="108267" y="0"/>
                  </a:lnTo>
                  <a:lnTo>
                    <a:pt x="108267" y="73558"/>
                  </a:lnTo>
                  <a:lnTo>
                    <a:pt x="112420" y="73367"/>
                  </a:lnTo>
                  <a:lnTo>
                    <a:pt x="120446" y="72732"/>
                  </a:lnTo>
                  <a:lnTo>
                    <a:pt x="120446" y="0"/>
                  </a:lnTo>
                  <a:close/>
                </a:path>
                <a:path w="174625" h="74295">
                  <a:moveTo>
                    <a:pt x="147497" y="0"/>
                  </a:moveTo>
                  <a:lnTo>
                    <a:pt x="135318" y="0"/>
                  </a:lnTo>
                  <a:lnTo>
                    <a:pt x="135318" y="70993"/>
                  </a:lnTo>
                  <a:lnTo>
                    <a:pt x="139560" y="70396"/>
                  </a:lnTo>
                  <a:lnTo>
                    <a:pt x="147497" y="68935"/>
                  </a:lnTo>
                  <a:lnTo>
                    <a:pt x="147497" y="0"/>
                  </a:lnTo>
                  <a:close/>
                </a:path>
                <a:path w="174625" h="74295">
                  <a:moveTo>
                    <a:pt x="174574" y="0"/>
                  </a:moveTo>
                  <a:lnTo>
                    <a:pt x="162394" y="0"/>
                  </a:lnTo>
                  <a:lnTo>
                    <a:pt x="162394" y="65328"/>
                  </a:lnTo>
                  <a:lnTo>
                    <a:pt x="170268" y="62738"/>
                  </a:lnTo>
                  <a:lnTo>
                    <a:pt x="174574" y="60972"/>
                  </a:lnTo>
                  <a:lnTo>
                    <a:pt x="174574" y="0"/>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9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51A3290-5D2C-41A9-866C-2F1934C3309B}"/>
                </a:ext>
              </a:extLst>
            </p:cNvPr>
            <p:cNvSpPr/>
            <p:nvPr/>
          </p:nvSpPr>
          <p:spPr>
            <a:xfrm>
              <a:off x="2625293" y="6029172"/>
              <a:ext cx="174625" cy="68580"/>
            </a:xfrm>
            <a:custGeom>
              <a:avLst/>
              <a:gdLst/>
              <a:ahLst/>
              <a:cxnLst/>
              <a:rect l="l" t="t" r="r" b="b"/>
              <a:pathLst>
                <a:path w="174625" h="68579">
                  <a:moveTo>
                    <a:pt x="12166" y="0"/>
                  </a:moveTo>
                  <a:lnTo>
                    <a:pt x="0" y="0"/>
                  </a:lnTo>
                  <a:lnTo>
                    <a:pt x="0" y="56121"/>
                  </a:lnTo>
                  <a:lnTo>
                    <a:pt x="12166" y="60172"/>
                  </a:lnTo>
                  <a:lnTo>
                    <a:pt x="12166" y="0"/>
                  </a:lnTo>
                  <a:close/>
                </a:path>
                <a:path w="174625" h="68579">
                  <a:moveTo>
                    <a:pt x="39230" y="0"/>
                  </a:moveTo>
                  <a:lnTo>
                    <a:pt x="27051" y="0"/>
                  </a:lnTo>
                  <a:lnTo>
                    <a:pt x="27051" y="63588"/>
                  </a:lnTo>
                  <a:lnTo>
                    <a:pt x="32613" y="64604"/>
                  </a:lnTo>
                  <a:lnTo>
                    <a:pt x="39230" y="65557"/>
                  </a:lnTo>
                  <a:lnTo>
                    <a:pt x="39230" y="0"/>
                  </a:lnTo>
                  <a:close/>
                </a:path>
                <a:path w="174625" h="68579">
                  <a:moveTo>
                    <a:pt x="66294" y="0"/>
                  </a:moveTo>
                  <a:lnTo>
                    <a:pt x="54114" y="0"/>
                  </a:lnTo>
                  <a:lnTo>
                    <a:pt x="54114" y="67195"/>
                  </a:lnTo>
                  <a:lnTo>
                    <a:pt x="66294" y="67945"/>
                  </a:lnTo>
                  <a:lnTo>
                    <a:pt x="66294" y="0"/>
                  </a:lnTo>
                  <a:close/>
                </a:path>
                <a:path w="174625" h="68579">
                  <a:moveTo>
                    <a:pt x="93370" y="0"/>
                  </a:moveTo>
                  <a:lnTo>
                    <a:pt x="81191" y="0"/>
                  </a:lnTo>
                  <a:lnTo>
                    <a:pt x="81191" y="68287"/>
                  </a:lnTo>
                  <a:lnTo>
                    <a:pt x="93370" y="68046"/>
                  </a:lnTo>
                  <a:lnTo>
                    <a:pt x="93370" y="0"/>
                  </a:lnTo>
                  <a:close/>
                </a:path>
                <a:path w="174625" h="68579">
                  <a:moveTo>
                    <a:pt x="120421" y="0"/>
                  </a:moveTo>
                  <a:lnTo>
                    <a:pt x="108242" y="0"/>
                  </a:lnTo>
                  <a:lnTo>
                    <a:pt x="108242" y="67195"/>
                  </a:lnTo>
                  <a:lnTo>
                    <a:pt x="120421" y="65951"/>
                  </a:lnTo>
                  <a:lnTo>
                    <a:pt x="120421" y="0"/>
                  </a:lnTo>
                  <a:close/>
                </a:path>
                <a:path w="174625" h="68579">
                  <a:moveTo>
                    <a:pt x="147472" y="0"/>
                  </a:moveTo>
                  <a:lnTo>
                    <a:pt x="135293" y="0"/>
                  </a:lnTo>
                  <a:lnTo>
                    <a:pt x="135293" y="63690"/>
                  </a:lnTo>
                  <a:lnTo>
                    <a:pt x="147472" y="60998"/>
                  </a:lnTo>
                  <a:lnTo>
                    <a:pt x="147472" y="0"/>
                  </a:lnTo>
                  <a:close/>
                </a:path>
                <a:path w="174625" h="68579">
                  <a:moveTo>
                    <a:pt x="174561" y="0"/>
                  </a:moveTo>
                  <a:lnTo>
                    <a:pt x="162382" y="0"/>
                  </a:lnTo>
                  <a:lnTo>
                    <a:pt x="162382" y="56261"/>
                  </a:lnTo>
                  <a:lnTo>
                    <a:pt x="165989" y="54762"/>
                  </a:lnTo>
                  <a:lnTo>
                    <a:pt x="170751" y="52387"/>
                  </a:lnTo>
                  <a:lnTo>
                    <a:pt x="174561" y="50012"/>
                  </a:lnTo>
                  <a:lnTo>
                    <a:pt x="174561" y="0"/>
                  </a:lnTo>
                  <a:close/>
                </a:path>
              </a:pathLst>
            </a:custGeom>
            <a:solidFill>
              <a:srgbClr val="FFD340">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 name="object 9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411A207-C1CD-4224-AD38-4E29856FF6B9}"/>
                </a:ext>
              </a:extLst>
            </p:cNvPr>
            <p:cNvSpPr/>
            <p:nvPr/>
          </p:nvSpPr>
          <p:spPr>
            <a:xfrm>
              <a:off x="2605539" y="5995202"/>
              <a:ext cx="202565" cy="59690"/>
            </a:xfrm>
            <a:custGeom>
              <a:avLst/>
              <a:gdLst/>
              <a:ahLst/>
              <a:cxnLst/>
              <a:rect l="l" t="t" r="r" b="b"/>
              <a:pathLst>
                <a:path w="202564" h="59689">
                  <a:moveTo>
                    <a:pt x="115112" y="6"/>
                  </a:moveTo>
                  <a:lnTo>
                    <a:pt x="73850" y="806"/>
                  </a:lnTo>
                  <a:lnTo>
                    <a:pt x="20942" y="11396"/>
                  </a:lnTo>
                  <a:lnTo>
                    <a:pt x="0" y="29635"/>
                  </a:lnTo>
                  <a:lnTo>
                    <a:pt x="7944" y="41279"/>
                  </a:lnTo>
                  <a:lnTo>
                    <a:pt x="29611" y="50785"/>
                  </a:lnTo>
                  <a:lnTo>
                    <a:pt x="61748" y="57194"/>
                  </a:lnTo>
                  <a:lnTo>
                    <a:pt x="101104" y="59543"/>
                  </a:lnTo>
                  <a:lnTo>
                    <a:pt x="105867" y="59543"/>
                  </a:lnTo>
                  <a:lnTo>
                    <a:pt x="154152" y="55200"/>
                  </a:lnTo>
                  <a:lnTo>
                    <a:pt x="194017" y="41522"/>
                  </a:lnTo>
                  <a:lnTo>
                    <a:pt x="202247" y="29635"/>
                  </a:lnTo>
                  <a:lnTo>
                    <a:pt x="201777" y="26396"/>
                  </a:lnTo>
                  <a:lnTo>
                    <a:pt x="160477" y="5314"/>
                  </a:lnTo>
                  <a:lnTo>
                    <a:pt x="115112" y="6"/>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 name="object 9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7E556DD-7C83-412B-92F7-9023188C8C54}"/>
                </a:ext>
              </a:extLst>
            </p:cNvPr>
            <p:cNvSpPr/>
            <p:nvPr/>
          </p:nvSpPr>
          <p:spPr>
            <a:xfrm>
              <a:off x="2615759" y="6009755"/>
              <a:ext cx="191770" cy="45085"/>
            </a:xfrm>
            <a:custGeom>
              <a:avLst/>
              <a:gdLst/>
              <a:ahLst/>
              <a:cxnLst/>
              <a:rect l="l" t="t" r="r" b="b"/>
              <a:pathLst>
                <a:path w="191769" h="45085">
                  <a:moveTo>
                    <a:pt x="178066" y="0"/>
                  </a:moveTo>
                  <a:lnTo>
                    <a:pt x="181000" y="4025"/>
                  </a:lnTo>
                  <a:lnTo>
                    <a:pt x="181622" y="5537"/>
                  </a:lnTo>
                  <a:lnTo>
                    <a:pt x="182067" y="10210"/>
                  </a:lnTo>
                  <a:lnTo>
                    <a:pt x="180708" y="14376"/>
                  </a:lnTo>
                  <a:lnTo>
                    <a:pt x="139712" y="35217"/>
                  </a:lnTo>
                  <a:lnTo>
                    <a:pt x="85712" y="41198"/>
                  </a:lnTo>
                  <a:lnTo>
                    <a:pt x="80949" y="41198"/>
                  </a:lnTo>
                  <a:lnTo>
                    <a:pt x="56926" y="40284"/>
                  </a:lnTo>
                  <a:lnTo>
                    <a:pt x="34974" y="37687"/>
                  </a:lnTo>
                  <a:lnTo>
                    <a:pt x="15772" y="33622"/>
                  </a:lnTo>
                  <a:lnTo>
                    <a:pt x="0" y="28308"/>
                  </a:lnTo>
                  <a:lnTo>
                    <a:pt x="15537" y="35084"/>
                  </a:lnTo>
                  <a:lnTo>
                    <a:pt x="36618" y="40357"/>
                  </a:lnTo>
                  <a:lnTo>
                    <a:pt x="62070" y="43778"/>
                  </a:lnTo>
                  <a:lnTo>
                    <a:pt x="90716" y="44996"/>
                  </a:lnTo>
                  <a:lnTo>
                    <a:pt x="111645" y="44424"/>
                  </a:lnTo>
                  <a:lnTo>
                    <a:pt x="162433" y="36207"/>
                  </a:lnTo>
                  <a:lnTo>
                    <a:pt x="191668" y="17157"/>
                  </a:lnTo>
                  <a:lnTo>
                    <a:pt x="191668" y="13258"/>
                  </a:lnTo>
                  <a:lnTo>
                    <a:pt x="191389" y="11849"/>
                  </a:lnTo>
                  <a:lnTo>
                    <a:pt x="190766" y="10452"/>
                  </a:lnTo>
                  <a:lnTo>
                    <a:pt x="187591" y="6426"/>
                  </a:lnTo>
                  <a:lnTo>
                    <a:pt x="181813" y="2006"/>
                  </a:lnTo>
                  <a:lnTo>
                    <a:pt x="178066" y="0"/>
                  </a:lnTo>
                  <a:close/>
                </a:path>
              </a:pathLst>
            </a:custGeom>
            <a:solidFill>
              <a:srgbClr val="FFD340">
                <a:alpha val="29998"/>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 name="object 9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5739904-2F1A-4495-A0EC-1AED3E8492A5}"/>
                </a:ext>
              </a:extLst>
            </p:cNvPr>
            <p:cNvSpPr/>
            <p:nvPr/>
          </p:nvSpPr>
          <p:spPr>
            <a:xfrm>
              <a:off x="2618577" y="6000784"/>
              <a:ext cx="176530" cy="48260"/>
            </a:xfrm>
            <a:custGeom>
              <a:avLst/>
              <a:gdLst/>
              <a:ahLst/>
              <a:cxnLst/>
              <a:rect l="l" t="t" r="r" b="b"/>
              <a:pathLst>
                <a:path w="176530" h="48260">
                  <a:moveTo>
                    <a:pt x="88074" y="0"/>
                  </a:moveTo>
                  <a:lnTo>
                    <a:pt x="53792" y="1890"/>
                  </a:lnTo>
                  <a:lnTo>
                    <a:pt x="25796" y="7045"/>
                  </a:lnTo>
                  <a:lnTo>
                    <a:pt x="6921" y="14691"/>
                  </a:lnTo>
                  <a:lnTo>
                    <a:pt x="0" y="24053"/>
                  </a:lnTo>
                  <a:lnTo>
                    <a:pt x="6921" y="33409"/>
                  </a:lnTo>
                  <a:lnTo>
                    <a:pt x="25796" y="41051"/>
                  </a:lnTo>
                  <a:lnTo>
                    <a:pt x="53792" y="46204"/>
                  </a:lnTo>
                  <a:lnTo>
                    <a:pt x="88074" y="48094"/>
                  </a:lnTo>
                  <a:lnTo>
                    <a:pt x="122371" y="46204"/>
                  </a:lnTo>
                  <a:lnTo>
                    <a:pt x="150374" y="41051"/>
                  </a:lnTo>
                  <a:lnTo>
                    <a:pt x="169252" y="33409"/>
                  </a:lnTo>
                  <a:lnTo>
                    <a:pt x="176174" y="24053"/>
                  </a:lnTo>
                  <a:lnTo>
                    <a:pt x="169252" y="14691"/>
                  </a:lnTo>
                  <a:lnTo>
                    <a:pt x="150374" y="7045"/>
                  </a:lnTo>
                  <a:lnTo>
                    <a:pt x="122371" y="1890"/>
                  </a:lnTo>
                  <a:lnTo>
                    <a:pt x="88074" y="0"/>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object 9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0B6CCA4-3667-48F9-912D-CD1A7AC8725A}"/>
                </a:ext>
              </a:extLst>
            </p:cNvPr>
            <p:cNvSpPr/>
            <p:nvPr/>
          </p:nvSpPr>
          <p:spPr>
            <a:xfrm>
              <a:off x="2677821" y="6008942"/>
              <a:ext cx="58419" cy="32384"/>
            </a:xfrm>
            <a:custGeom>
              <a:avLst/>
              <a:gdLst/>
              <a:ahLst/>
              <a:cxnLst/>
              <a:rect l="l" t="t" r="r" b="b"/>
              <a:pathLst>
                <a:path w="58419" h="32384">
                  <a:moveTo>
                    <a:pt x="32804" y="0"/>
                  </a:moveTo>
                  <a:lnTo>
                    <a:pt x="24841" y="0"/>
                  </a:lnTo>
                  <a:lnTo>
                    <a:pt x="24841" y="2616"/>
                  </a:lnTo>
                  <a:lnTo>
                    <a:pt x="20573" y="2755"/>
                  </a:lnTo>
                  <a:lnTo>
                    <a:pt x="7886" y="3962"/>
                  </a:lnTo>
                  <a:lnTo>
                    <a:pt x="1003" y="6451"/>
                  </a:lnTo>
                  <a:lnTo>
                    <a:pt x="1320" y="13042"/>
                  </a:lnTo>
                  <a:lnTo>
                    <a:pt x="10286" y="15201"/>
                  </a:lnTo>
                  <a:lnTo>
                    <a:pt x="32804" y="17526"/>
                  </a:lnTo>
                  <a:lnTo>
                    <a:pt x="41401" y="18656"/>
                  </a:lnTo>
                  <a:lnTo>
                    <a:pt x="44932" y="19951"/>
                  </a:lnTo>
                  <a:lnTo>
                    <a:pt x="45148" y="24015"/>
                  </a:lnTo>
                  <a:lnTo>
                    <a:pt x="40728" y="25590"/>
                  </a:lnTo>
                  <a:lnTo>
                    <a:pt x="30556" y="26390"/>
                  </a:lnTo>
                  <a:lnTo>
                    <a:pt x="24841" y="26492"/>
                  </a:lnTo>
                  <a:lnTo>
                    <a:pt x="16484" y="26492"/>
                  </a:lnTo>
                  <a:lnTo>
                    <a:pt x="8496" y="25768"/>
                  </a:lnTo>
                  <a:lnTo>
                    <a:pt x="2971" y="24879"/>
                  </a:lnTo>
                  <a:lnTo>
                    <a:pt x="0" y="27698"/>
                  </a:lnTo>
                  <a:lnTo>
                    <a:pt x="4254" y="28460"/>
                  </a:lnTo>
                  <a:lnTo>
                    <a:pt x="11849" y="29070"/>
                  </a:lnTo>
                  <a:lnTo>
                    <a:pt x="23075" y="29273"/>
                  </a:lnTo>
                  <a:lnTo>
                    <a:pt x="24841" y="29235"/>
                  </a:lnTo>
                  <a:lnTo>
                    <a:pt x="24841" y="31788"/>
                  </a:lnTo>
                  <a:lnTo>
                    <a:pt x="32804" y="31788"/>
                  </a:lnTo>
                  <a:lnTo>
                    <a:pt x="32804" y="29019"/>
                  </a:lnTo>
                  <a:lnTo>
                    <a:pt x="38671" y="28714"/>
                  </a:lnTo>
                  <a:lnTo>
                    <a:pt x="52463" y="27076"/>
                  </a:lnTo>
                  <a:lnTo>
                    <a:pt x="57797" y="24485"/>
                  </a:lnTo>
                  <a:lnTo>
                    <a:pt x="57670" y="21653"/>
                  </a:lnTo>
                  <a:lnTo>
                    <a:pt x="24841" y="13144"/>
                  </a:lnTo>
                  <a:lnTo>
                    <a:pt x="17195" y="12103"/>
                  </a:lnTo>
                  <a:lnTo>
                    <a:pt x="13715" y="10972"/>
                  </a:lnTo>
                  <a:lnTo>
                    <a:pt x="13563" y="7645"/>
                  </a:lnTo>
                  <a:lnTo>
                    <a:pt x="16725" y="5969"/>
                  </a:lnTo>
                  <a:lnTo>
                    <a:pt x="26784" y="5207"/>
                  </a:lnTo>
                  <a:lnTo>
                    <a:pt x="32804" y="5118"/>
                  </a:lnTo>
                  <a:lnTo>
                    <a:pt x="40792" y="5168"/>
                  </a:lnTo>
                  <a:lnTo>
                    <a:pt x="46723" y="5854"/>
                  </a:lnTo>
                  <a:lnTo>
                    <a:pt x="49695" y="6299"/>
                  </a:lnTo>
                  <a:lnTo>
                    <a:pt x="52984" y="3530"/>
                  </a:lnTo>
                  <a:lnTo>
                    <a:pt x="51777" y="3340"/>
                  </a:lnTo>
                  <a:lnTo>
                    <a:pt x="42075" y="2692"/>
                  </a:lnTo>
                  <a:lnTo>
                    <a:pt x="32804" y="2527"/>
                  </a:lnTo>
                  <a:lnTo>
                    <a:pt x="32804" y="0"/>
                  </a:lnTo>
                  <a:close/>
                </a:path>
              </a:pathLst>
            </a:custGeom>
            <a:solidFill>
              <a:srgbClr val="FAAA4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 name="object 9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6C9E86-0565-4B03-A5F5-8724D15ACEC2}"/>
                </a:ext>
              </a:extLst>
            </p:cNvPr>
            <p:cNvSpPr/>
            <p:nvPr/>
          </p:nvSpPr>
          <p:spPr>
            <a:xfrm>
              <a:off x="2605373" y="5994928"/>
              <a:ext cx="136525" cy="60325"/>
            </a:xfrm>
            <a:custGeom>
              <a:avLst/>
              <a:gdLst/>
              <a:ahLst/>
              <a:cxnLst/>
              <a:rect l="l" t="t" r="r" b="b"/>
              <a:pathLst>
                <a:path w="136525" h="60325">
                  <a:moveTo>
                    <a:pt x="103124" y="0"/>
                  </a:moveTo>
                  <a:lnTo>
                    <a:pt x="99428" y="0"/>
                  </a:lnTo>
                  <a:lnTo>
                    <a:pt x="98590" y="25"/>
                  </a:lnTo>
                  <a:lnTo>
                    <a:pt x="95173" y="38"/>
                  </a:lnTo>
                  <a:lnTo>
                    <a:pt x="90385" y="152"/>
                  </a:lnTo>
                  <a:lnTo>
                    <a:pt x="88226" y="215"/>
                  </a:lnTo>
                  <a:lnTo>
                    <a:pt x="86093" y="304"/>
                  </a:lnTo>
                  <a:lnTo>
                    <a:pt x="83972" y="431"/>
                  </a:lnTo>
                  <a:lnTo>
                    <a:pt x="83718" y="431"/>
                  </a:lnTo>
                  <a:lnTo>
                    <a:pt x="56654" y="3048"/>
                  </a:lnTo>
                  <a:lnTo>
                    <a:pt x="55841" y="3149"/>
                  </a:lnTo>
                  <a:lnTo>
                    <a:pt x="9317" y="17343"/>
                  </a:lnTo>
                  <a:lnTo>
                    <a:pt x="0" y="29908"/>
                  </a:lnTo>
                  <a:lnTo>
                    <a:pt x="50" y="31089"/>
                  </a:lnTo>
                  <a:lnTo>
                    <a:pt x="19926" y="47726"/>
                  </a:lnTo>
                  <a:lnTo>
                    <a:pt x="20713" y="48069"/>
                  </a:lnTo>
                  <a:lnTo>
                    <a:pt x="22339" y="48679"/>
                  </a:lnTo>
                  <a:lnTo>
                    <a:pt x="23647" y="49123"/>
                  </a:lnTo>
                  <a:lnTo>
                    <a:pt x="25273" y="49720"/>
                  </a:lnTo>
                  <a:lnTo>
                    <a:pt x="27000" y="50279"/>
                  </a:lnTo>
                  <a:lnTo>
                    <a:pt x="29413" y="51003"/>
                  </a:lnTo>
                  <a:lnTo>
                    <a:pt x="30721" y="51358"/>
                  </a:lnTo>
                  <a:lnTo>
                    <a:pt x="31635" y="51650"/>
                  </a:lnTo>
                  <a:lnTo>
                    <a:pt x="38544" y="53428"/>
                  </a:lnTo>
                  <a:lnTo>
                    <a:pt x="39903" y="53733"/>
                  </a:lnTo>
                  <a:lnTo>
                    <a:pt x="41287" y="54000"/>
                  </a:lnTo>
                  <a:lnTo>
                    <a:pt x="43116" y="54432"/>
                  </a:lnTo>
                  <a:lnTo>
                    <a:pt x="45034" y="54813"/>
                  </a:lnTo>
                  <a:lnTo>
                    <a:pt x="47015" y="55168"/>
                  </a:lnTo>
                  <a:lnTo>
                    <a:pt x="48577" y="55473"/>
                  </a:lnTo>
                  <a:lnTo>
                    <a:pt x="49390" y="55600"/>
                  </a:lnTo>
                  <a:lnTo>
                    <a:pt x="49847" y="55702"/>
                  </a:lnTo>
                  <a:lnTo>
                    <a:pt x="53492" y="56324"/>
                  </a:lnTo>
                  <a:lnTo>
                    <a:pt x="88404" y="59575"/>
                  </a:lnTo>
                  <a:lnTo>
                    <a:pt x="89941" y="59651"/>
                  </a:lnTo>
                  <a:lnTo>
                    <a:pt x="90932" y="59664"/>
                  </a:lnTo>
                  <a:lnTo>
                    <a:pt x="91135" y="59690"/>
                  </a:lnTo>
                  <a:lnTo>
                    <a:pt x="95275" y="59778"/>
                  </a:lnTo>
                  <a:lnTo>
                    <a:pt x="119278" y="59296"/>
                  </a:lnTo>
                  <a:lnTo>
                    <a:pt x="119722" y="59283"/>
                  </a:lnTo>
                  <a:lnTo>
                    <a:pt x="91351" y="54432"/>
                  </a:lnTo>
                  <a:lnTo>
                    <a:pt x="90322" y="54203"/>
                  </a:lnTo>
                  <a:lnTo>
                    <a:pt x="59169" y="40627"/>
                  </a:lnTo>
                  <a:lnTo>
                    <a:pt x="56883" y="38595"/>
                  </a:lnTo>
                  <a:lnTo>
                    <a:pt x="55346" y="36449"/>
                  </a:lnTo>
                  <a:lnTo>
                    <a:pt x="54279" y="33274"/>
                  </a:lnTo>
                  <a:lnTo>
                    <a:pt x="54102" y="32283"/>
                  </a:lnTo>
                  <a:lnTo>
                    <a:pt x="54173" y="29908"/>
                  </a:lnTo>
                  <a:lnTo>
                    <a:pt x="88595" y="8724"/>
                  </a:lnTo>
                  <a:lnTo>
                    <a:pt x="91211" y="8115"/>
                  </a:lnTo>
                  <a:lnTo>
                    <a:pt x="92710" y="7734"/>
                  </a:lnTo>
                  <a:lnTo>
                    <a:pt x="93472" y="7581"/>
                  </a:lnTo>
                  <a:lnTo>
                    <a:pt x="95135" y="7175"/>
                  </a:lnTo>
                  <a:lnTo>
                    <a:pt x="100723" y="6045"/>
                  </a:lnTo>
                  <a:lnTo>
                    <a:pt x="125653" y="2667"/>
                  </a:lnTo>
                  <a:lnTo>
                    <a:pt x="126428" y="2578"/>
                  </a:lnTo>
                  <a:lnTo>
                    <a:pt x="127177" y="2527"/>
                  </a:lnTo>
                  <a:lnTo>
                    <a:pt x="130416" y="2235"/>
                  </a:lnTo>
                  <a:lnTo>
                    <a:pt x="132892" y="2070"/>
                  </a:lnTo>
                  <a:lnTo>
                    <a:pt x="136309" y="1879"/>
                  </a:lnTo>
                  <a:lnTo>
                    <a:pt x="133184" y="1511"/>
                  </a:lnTo>
                  <a:lnTo>
                    <a:pt x="129933" y="1206"/>
                  </a:lnTo>
                  <a:lnTo>
                    <a:pt x="122275" y="635"/>
                  </a:lnTo>
                  <a:lnTo>
                    <a:pt x="120535" y="558"/>
                  </a:lnTo>
                  <a:lnTo>
                    <a:pt x="120180" y="520"/>
                  </a:lnTo>
                  <a:lnTo>
                    <a:pt x="116573" y="342"/>
                  </a:lnTo>
                  <a:lnTo>
                    <a:pt x="107924" y="38"/>
                  </a:lnTo>
                  <a:lnTo>
                    <a:pt x="103124" y="0"/>
                  </a:lnTo>
                  <a:close/>
                </a:path>
              </a:pathLst>
            </a:custGeom>
            <a:solidFill>
              <a:srgbClr val="F78C1E">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 name="object 9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53FB8A9-739C-40F8-9AB3-01ADA030750F}"/>
                </a:ext>
              </a:extLst>
            </p:cNvPr>
            <p:cNvSpPr/>
            <p:nvPr/>
          </p:nvSpPr>
          <p:spPr>
            <a:xfrm>
              <a:off x="2639869" y="5959725"/>
              <a:ext cx="202565" cy="74295"/>
            </a:xfrm>
            <a:custGeom>
              <a:avLst/>
              <a:gdLst/>
              <a:ahLst/>
              <a:cxnLst/>
              <a:rect l="l" t="t" r="r" b="b"/>
              <a:pathLst>
                <a:path w="202564" h="74295">
                  <a:moveTo>
                    <a:pt x="202133" y="45186"/>
                  </a:moveTo>
                  <a:lnTo>
                    <a:pt x="76" y="45186"/>
                  </a:lnTo>
                  <a:lnTo>
                    <a:pt x="241" y="46482"/>
                  </a:lnTo>
                  <a:lnTo>
                    <a:pt x="680" y="47777"/>
                  </a:lnTo>
                  <a:lnTo>
                    <a:pt x="2959" y="51841"/>
                  </a:lnTo>
                  <a:lnTo>
                    <a:pt x="5901" y="54571"/>
                  </a:lnTo>
                  <a:lnTo>
                    <a:pt x="9982" y="57035"/>
                  </a:lnTo>
                  <a:lnTo>
                    <a:pt x="12738" y="58762"/>
                  </a:lnTo>
                  <a:lnTo>
                    <a:pt x="16014" y="60363"/>
                  </a:lnTo>
                  <a:lnTo>
                    <a:pt x="19835" y="61899"/>
                  </a:lnTo>
                  <a:lnTo>
                    <a:pt x="22015" y="62725"/>
                  </a:lnTo>
                  <a:lnTo>
                    <a:pt x="22148" y="62801"/>
                  </a:lnTo>
                  <a:lnTo>
                    <a:pt x="46812" y="69316"/>
                  </a:lnTo>
                  <a:lnTo>
                    <a:pt x="47015" y="69380"/>
                  </a:lnTo>
                  <a:lnTo>
                    <a:pt x="48031" y="69570"/>
                  </a:lnTo>
                  <a:lnTo>
                    <a:pt x="48641" y="69646"/>
                  </a:lnTo>
                  <a:lnTo>
                    <a:pt x="49225" y="69773"/>
                  </a:lnTo>
                  <a:lnTo>
                    <a:pt x="50863" y="70078"/>
                  </a:lnTo>
                  <a:lnTo>
                    <a:pt x="55778" y="70853"/>
                  </a:lnTo>
                  <a:lnTo>
                    <a:pt x="60680" y="71526"/>
                  </a:lnTo>
                  <a:lnTo>
                    <a:pt x="68961" y="72466"/>
                  </a:lnTo>
                  <a:lnTo>
                    <a:pt x="91160" y="73850"/>
                  </a:lnTo>
                  <a:lnTo>
                    <a:pt x="92646" y="73914"/>
                  </a:lnTo>
                  <a:lnTo>
                    <a:pt x="93408" y="73914"/>
                  </a:lnTo>
                  <a:lnTo>
                    <a:pt x="97701" y="74002"/>
                  </a:lnTo>
                  <a:lnTo>
                    <a:pt x="102590" y="74015"/>
                  </a:lnTo>
                  <a:lnTo>
                    <a:pt x="109283" y="73914"/>
                  </a:lnTo>
                  <a:lnTo>
                    <a:pt x="110959" y="73850"/>
                  </a:lnTo>
                  <a:lnTo>
                    <a:pt x="113779" y="73799"/>
                  </a:lnTo>
                  <a:lnTo>
                    <a:pt x="122986" y="73317"/>
                  </a:lnTo>
                  <a:lnTo>
                    <a:pt x="123431" y="73291"/>
                  </a:lnTo>
                  <a:lnTo>
                    <a:pt x="124955" y="73190"/>
                  </a:lnTo>
                  <a:lnTo>
                    <a:pt x="127990" y="72923"/>
                  </a:lnTo>
                  <a:lnTo>
                    <a:pt x="131254" y="72669"/>
                  </a:lnTo>
                  <a:lnTo>
                    <a:pt x="136144" y="72174"/>
                  </a:lnTo>
                  <a:lnTo>
                    <a:pt x="137096" y="72047"/>
                  </a:lnTo>
                  <a:lnTo>
                    <a:pt x="141020" y="71602"/>
                  </a:lnTo>
                  <a:lnTo>
                    <a:pt x="141439" y="71526"/>
                  </a:lnTo>
                  <a:lnTo>
                    <a:pt x="147802" y="70637"/>
                  </a:lnTo>
                  <a:lnTo>
                    <a:pt x="149961" y="70294"/>
                  </a:lnTo>
                  <a:lnTo>
                    <a:pt x="154990" y="69430"/>
                  </a:lnTo>
                  <a:lnTo>
                    <a:pt x="155867" y="69265"/>
                  </a:lnTo>
                  <a:lnTo>
                    <a:pt x="156667" y="69088"/>
                  </a:lnTo>
                  <a:lnTo>
                    <a:pt x="162407" y="67919"/>
                  </a:lnTo>
                  <a:lnTo>
                    <a:pt x="164871" y="67335"/>
                  </a:lnTo>
                  <a:lnTo>
                    <a:pt x="167843" y="66573"/>
                  </a:lnTo>
                  <a:lnTo>
                    <a:pt x="168922" y="66319"/>
                  </a:lnTo>
                  <a:lnTo>
                    <a:pt x="169595" y="66116"/>
                  </a:lnTo>
                  <a:lnTo>
                    <a:pt x="171065" y="65722"/>
                  </a:lnTo>
                  <a:lnTo>
                    <a:pt x="174142" y="64808"/>
                  </a:lnTo>
                  <a:lnTo>
                    <a:pt x="175856" y="64261"/>
                  </a:lnTo>
                  <a:lnTo>
                    <a:pt x="180359" y="62687"/>
                  </a:lnTo>
                  <a:lnTo>
                    <a:pt x="181635" y="62179"/>
                  </a:lnTo>
                  <a:lnTo>
                    <a:pt x="182495" y="61861"/>
                  </a:lnTo>
                  <a:lnTo>
                    <a:pt x="184010" y="61188"/>
                  </a:lnTo>
                  <a:lnTo>
                    <a:pt x="185737" y="60490"/>
                  </a:lnTo>
                  <a:lnTo>
                    <a:pt x="186905" y="59956"/>
                  </a:lnTo>
                  <a:lnTo>
                    <a:pt x="201955" y="46469"/>
                  </a:lnTo>
                  <a:lnTo>
                    <a:pt x="202133" y="45186"/>
                  </a:lnTo>
                  <a:close/>
                </a:path>
                <a:path w="202564" h="74295">
                  <a:moveTo>
                    <a:pt x="202234" y="0"/>
                  </a:moveTo>
                  <a:lnTo>
                    <a:pt x="0" y="0"/>
                  </a:lnTo>
                  <a:lnTo>
                    <a:pt x="0" y="45186"/>
                  </a:lnTo>
                  <a:lnTo>
                    <a:pt x="202234" y="45186"/>
                  </a:lnTo>
                  <a:lnTo>
                    <a:pt x="202234" y="0"/>
                  </a:lnTo>
                  <a:close/>
                </a:path>
              </a:pathLst>
            </a:custGeom>
            <a:solidFill>
              <a:srgbClr val="F78C1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2" name="object 9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DDAE1D1-387C-48D7-BDEF-BE16CF66FB23}"/>
                </a:ext>
              </a:extLst>
            </p:cNvPr>
            <p:cNvSpPr/>
            <p:nvPr/>
          </p:nvSpPr>
          <p:spPr>
            <a:xfrm>
              <a:off x="2649855" y="5959741"/>
              <a:ext cx="174625" cy="74295"/>
            </a:xfrm>
            <a:custGeom>
              <a:avLst/>
              <a:gdLst/>
              <a:ahLst/>
              <a:cxnLst/>
              <a:rect l="l" t="t" r="r" b="b"/>
              <a:pathLst>
                <a:path w="174625" h="74295">
                  <a:moveTo>
                    <a:pt x="12179" y="0"/>
                  </a:moveTo>
                  <a:lnTo>
                    <a:pt x="0" y="0"/>
                  </a:lnTo>
                  <a:lnTo>
                    <a:pt x="0" y="57035"/>
                  </a:lnTo>
                  <a:lnTo>
                    <a:pt x="12179" y="62776"/>
                  </a:lnTo>
                  <a:lnTo>
                    <a:pt x="12179" y="0"/>
                  </a:lnTo>
                  <a:close/>
                </a:path>
                <a:path w="174625" h="74295">
                  <a:moveTo>
                    <a:pt x="39217" y="0"/>
                  </a:moveTo>
                  <a:lnTo>
                    <a:pt x="27038" y="0"/>
                  </a:lnTo>
                  <a:lnTo>
                    <a:pt x="27038" y="67208"/>
                  </a:lnTo>
                  <a:lnTo>
                    <a:pt x="30886" y="68160"/>
                  </a:lnTo>
                  <a:lnTo>
                    <a:pt x="34937" y="69011"/>
                  </a:lnTo>
                  <a:lnTo>
                    <a:pt x="39217" y="69761"/>
                  </a:lnTo>
                  <a:lnTo>
                    <a:pt x="39217" y="0"/>
                  </a:lnTo>
                  <a:close/>
                </a:path>
                <a:path w="174625" h="74295">
                  <a:moveTo>
                    <a:pt x="66281" y="0"/>
                  </a:moveTo>
                  <a:lnTo>
                    <a:pt x="54102" y="0"/>
                  </a:lnTo>
                  <a:lnTo>
                    <a:pt x="54102" y="71920"/>
                  </a:lnTo>
                  <a:lnTo>
                    <a:pt x="58039" y="72402"/>
                  </a:lnTo>
                  <a:lnTo>
                    <a:pt x="66281" y="73101"/>
                  </a:lnTo>
                  <a:lnTo>
                    <a:pt x="66281" y="0"/>
                  </a:lnTo>
                  <a:close/>
                </a:path>
                <a:path w="174625" h="74295">
                  <a:moveTo>
                    <a:pt x="93357" y="0"/>
                  </a:moveTo>
                  <a:lnTo>
                    <a:pt x="81178" y="0"/>
                  </a:lnTo>
                  <a:lnTo>
                    <a:pt x="81178" y="73837"/>
                  </a:lnTo>
                  <a:lnTo>
                    <a:pt x="93357" y="73977"/>
                  </a:lnTo>
                  <a:lnTo>
                    <a:pt x="93357" y="0"/>
                  </a:lnTo>
                  <a:close/>
                </a:path>
                <a:path w="174625" h="74295">
                  <a:moveTo>
                    <a:pt x="120421" y="0"/>
                  </a:moveTo>
                  <a:lnTo>
                    <a:pt x="108242" y="0"/>
                  </a:lnTo>
                  <a:lnTo>
                    <a:pt x="108242" y="73558"/>
                  </a:lnTo>
                  <a:lnTo>
                    <a:pt x="112395" y="73367"/>
                  </a:lnTo>
                  <a:lnTo>
                    <a:pt x="120421" y="72732"/>
                  </a:lnTo>
                  <a:lnTo>
                    <a:pt x="120421" y="0"/>
                  </a:lnTo>
                  <a:close/>
                </a:path>
                <a:path w="174625" h="74295">
                  <a:moveTo>
                    <a:pt x="147472" y="0"/>
                  </a:moveTo>
                  <a:lnTo>
                    <a:pt x="135293" y="0"/>
                  </a:lnTo>
                  <a:lnTo>
                    <a:pt x="135293" y="70993"/>
                  </a:lnTo>
                  <a:lnTo>
                    <a:pt x="139534" y="70396"/>
                  </a:lnTo>
                  <a:lnTo>
                    <a:pt x="147472" y="68922"/>
                  </a:lnTo>
                  <a:lnTo>
                    <a:pt x="147472" y="0"/>
                  </a:lnTo>
                  <a:close/>
                </a:path>
                <a:path w="174625" h="74295">
                  <a:moveTo>
                    <a:pt x="174548" y="0"/>
                  </a:moveTo>
                  <a:lnTo>
                    <a:pt x="162369" y="0"/>
                  </a:lnTo>
                  <a:lnTo>
                    <a:pt x="162369" y="65328"/>
                  </a:lnTo>
                  <a:lnTo>
                    <a:pt x="170243" y="62738"/>
                  </a:lnTo>
                  <a:lnTo>
                    <a:pt x="174548" y="60972"/>
                  </a:lnTo>
                  <a:lnTo>
                    <a:pt x="174548" y="0"/>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object 9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3BA31E8-CF18-4197-9AC3-1DCBEAE8AE3B}"/>
                </a:ext>
              </a:extLst>
            </p:cNvPr>
            <p:cNvSpPr/>
            <p:nvPr/>
          </p:nvSpPr>
          <p:spPr>
            <a:xfrm>
              <a:off x="2659608" y="5965456"/>
              <a:ext cx="174625" cy="68580"/>
            </a:xfrm>
            <a:custGeom>
              <a:avLst/>
              <a:gdLst/>
              <a:ahLst/>
              <a:cxnLst/>
              <a:rect l="l" t="t" r="r" b="b"/>
              <a:pathLst>
                <a:path w="174625" h="68579">
                  <a:moveTo>
                    <a:pt x="12179" y="0"/>
                  </a:moveTo>
                  <a:lnTo>
                    <a:pt x="0" y="0"/>
                  </a:lnTo>
                  <a:lnTo>
                    <a:pt x="0" y="56134"/>
                  </a:lnTo>
                  <a:lnTo>
                    <a:pt x="5422" y="58166"/>
                  </a:lnTo>
                  <a:lnTo>
                    <a:pt x="8686" y="59220"/>
                  </a:lnTo>
                  <a:lnTo>
                    <a:pt x="12179" y="60172"/>
                  </a:lnTo>
                  <a:lnTo>
                    <a:pt x="12179" y="0"/>
                  </a:lnTo>
                  <a:close/>
                </a:path>
                <a:path w="174625" h="68579">
                  <a:moveTo>
                    <a:pt x="39230" y="0"/>
                  </a:moveTo>
                  <a:lnTo>
                    <a:pt x="27051" y="0"/>
                  </a:lnTo>
                  <a:lnTo>
                    <a:pt x="27051" y="63588"/>
                  </a:lnTo>
                  <a:lnTo>
                    <a:pt x="32613" y="64604"/>
                  </a:lnTo>
                  <a:lnTo>
                    <a:pt x="39230" y="65557"/>
                  </a:lnTo>
                  <a:lnTo>
                    <a:pt x="39230" y="0"/>
                  </a:lnTo>
                  <a:close/>
                </a:path>
                <a:path w="174625" h="68579">
                  <a:moveTo>
                    <a:pt x="66294" y="0"/>
                  </a:moveTo>
                  <a:lnTo>
                    <a:pt x="54114" y="0"/>
                  </a:lnTo>
                  <a:lnTo>
                    <a:pt x="54114" y="67195"/>
                  </a:lnTo>
                  <a:lnTo>
                    <a:pt x="66294" y="67945"/>
                  </a:lnTo>
                  <a:lnTo>
                    <a:pt x="66294" y="0"/>
                  </a:lnTo>
                  <a:close/>
                </a:path>
                <a:path w="174625" h="68579">
                  <a:moveTo>
                    <a:pt x="93370" y="0"/>
                  </a:moveTo>
                  <a:lnTo>
                    <a:pt x="81191" y="0"/>
                  </a:lnTo>
                  <a:lnTo>
                    <a:pt x="81191" y="68287"/>
                  </a:lnTo>
                  <a:lnTo>
                    <a:pt x="93370" y="68046"/>
                  </a:lnTo>
                  <a:lnTo>
                    <a:pt x="93370" y="0"/>
                  </a:lnTo>
                  <a:close/>
                </a:path>
                <a:path w="174625" h="68579">
                  <a:moveTo>
                    <a:pt x="120434" y="0"/>
                  </a:moveTo>
                  <a:lnTo>
                    <a:pt x="108254" y="0"/>
                  </a:lnTo>
                  <a:lnTo>
                    <a:pt x="108254" y="67195"/>
                  </a:lnTo>
                  <a:lnTo>
                    <a:pt x="120434" y="65951"/>
                  </a:lnTo>
                  <a:lnTo>
                    <a:pt x="120434" y="0"/>
                  </a:lnTo>
                  <a:close/>
                </a:path>
                <a:path w="174625" h="68579">
                  <a:moveTo>
                    <a:pt x="147472" y="0"/>
                  </a:moveTo>
                  <a:lnTo>
                    <a:pt x="135293" y="0"/>
                  </a:lnTo>
                  <a:lnTo>
                    <a:pt x="135293" y="63690"/>
                  </a:lnTo>
                  <a:lnTo>
                    <a:pt x="142659" y="62179"/>
                  </a:lnTo>
                  <a:lnTo>
                    <a:pt x="147472" y="60998"/>
                  </a:lnTo>
                  <a:lnTo>
                    <a:pt x="147472" y="0"/>
                  </a:lnTo>
                  <a:close/>
                </a:path>
                <a:path w="174625" h="68579">
                  <a:moveTo>
                    <a:pt x="174561" y="0"/>
                  </a:moveTo>
                  <a:lnTo>
                    <a:pt x="162382" y="0"/>
                  </a:lnTo>
                  <a:lnTo>
                    <a:pt x="162382" y="56261"/>
                  </a:lnTo>
                  <a:lnTo>
                    <a:pt x="165989" y="54762"/>
                  </a:lnTo>
                  <a:lnTo>
                    <a:pt x="170751" y="52387"/>
                  </a:lnTo>
                  <a:lnTo>
                    <a:pt x="174561" y="50012"/>
                  </a:lnTo>
                  <a:lnTo>
                    <a:pt x="174561" y="0"/>
                  </a:lnTo>
                  <a:close/>
                </a:path>
              </a:pathLst>
            </a:custGeom>
            <a:solidFill>
              <a:srgbClr val="FFD340">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object 10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06379B4-22F3-4C8C-BA85-2BD2F6605693}"/>
                </a:ext>
              </a:extLst>
            </p:cNvPr>
            <p:cNvSpPr/>
            <p:nvPr/>
          </p:nvSpPr>
          <p:spPr>
            <a:xfrm>
              <a:off x="2639856" y="5931491"/>
              <a:ext cx="202565" cy="59690"/>
            </a:xfrm>
            <a:custGeom>
              <a:avLst/>
              <a:gdLst/>
              <a:ahLst/>
              <a:cxnLst/>
              <a:rect l="l" t="t" r="r" b="b"/>
              <a:pathLst>
                <a:path w="202564" h="59689">
                  <a:moveTo>
                    <a:pt x="115112" y="6"/>
                  </a:moveTo>
                  <a:lnTo>
                    <a:pt x="73850" y="806"/>
                  </a:lnTo>
                  <a:lnTo>
                    <a:pt x="20942" y="11396"/>
                  </a:lnTo>
                  <a:lnTo>
                    <a:pt x="0" y="29635"/>
                  </a:lnTo>
                  <a:lnTo>
                    <a:pt x="7944" y="41279"/>
                  </a:lnTo>
                  <a:lnTo>
                    <a:pt x="29611" y="50785"/>
                  </a:lnTo>
                  <a:lnTo>
                    <a:pt x="61748" y="57194"/>
                  </a:lnTo>
                  <a:lnTo>
                    <a:pt x="101104" y="59543"/>
                  </a:lnTo>
                  <a:lnTo>
                    <a:pt x="105867" y="59543"/>
                  </a:lnTo>
                  <a:lnTo>
                    <a:pt x="154152" y="55200"/>
                  </a:lnTo>
                  <a:lnTo>
                    <a:pt x="194017" y="41522"/>
                  </a:lnTo>
                  <a:lnTo>
                    <a:pt x="202247" y="29635"/>
                  </a:lnTo>
                  <a:lnTo>
                    <a:pt x="201777" y="26396"/>
                  </a:lnTo>
                  <a:lnTo>
                    <a:pt x="160477" y="5314"/>
                  </a:lnTo>
                  <a:lnTo>
                    <a:pt x="115112" y="6"/>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object 10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0CC02BB-6932-4896-9E45-563540E512AC}"/>
                </a:ext>
              </a:extLst>
            </p:cNvPr>
            <p:cNvSpPr/>
            <p:nvPr/>
          </p:nvSpPr>
          <p:spPr>
            <a:xfrm>
              <a:off x="2650075" y="5946044"/>
              <a:ext cx="191770" cy="45085"/>
            </a:xfrm>
            <a:custGeom>
              <a:avLst/>
              <a:gdLst/>
              <a:ahLst/>
              <a:cxnLst/>
              <a:rect l="l" t="t" r="r" b="b"/>
              <a:pathLst>
                <a:path w="191769" h="45085">
                  <a:moveTo>
                    <a:pt x="178066" y="0"/>
                  </a:moveTo>
                  <a:lnTo>
                    <a:pt x="181000" y="4025"/>
                  </a:lnTo>
                  <a:lnTo>
                    <a:pt x="181622" y="5537"/>
                  </a:lnTo>
                  <a:lnTo>
                    <a:pt x="182067" y="10210"/>
                  </a:lnTo>
                  <a:lnTo>
                    <a:pt x="180708" y="14376"/>
                  </a:lnTo>
                  <a:lnTo>
                    <a:pt x="139712" y="35217"/>
                  </a:lnTo>
                  <a:lnTo>
                    <a:pt x="85712" y="41198"/>
                  </a:lnTo>
                  <a:lnTo>
                    <a:pt x="80949" y="41198"/>
                  </a:lnTo>
                  <a:lnTo>
                    <a:pt x="56926" y="40284"/>
                  </a:lnTo>
                  <a:lnTo>
                    <a:pt x="34974" y="37687"/>
                  </a:lnTo>
                  <a:lnTo>
                    <a:pt x="15772" y="33622"/>
                  </a:lnTo>
                  <a:lnTo>
                    <a:pt x="0" y="28308"/>
                  </a:lnTo>
                  <a:lnTo>
                    <a:pt x="15537" y="35084"/>
                  </a:lnTo>
                  <a:lnTo>
                    <a:pt x="36618" y="40357"/>
                  </a:lnTo>
                  <a:lnTo>
                    <a:pt x="62070" y="43778"/>
                  </a:lnTo>
                  <a:lnTo>
                    <a:pt x="90716" y="44996"/>
                  </a:lnTo>
                  <a:lnTo>
                    <a:pt x="111645" y="44424"/>
                  </a:lnTo>
                  <a:lnTo>
                    <a:pt x="162433" y="36207"/>
                  </a:lnTo>
                  <a:lnTo>
                    <a:pt x="191668" y="17157"/>
                  </a:lnTo>
                  <a:lnTo>
                    <a:pt x="191668" y="13258"/>
                  </a:lnTo>
                  <a:lnTo>
                    <a:pt x="191389" y="11849"/>
                  </a:lnTo>
                  <a:lnTo>
                    <a:pt x="190766" y="10452"/>
                  </a:lnTo>
                  <a:lnTo>
                    <a:pt x="187591" y="6426"/>
                  </a:lnTo>
                  <a:lnTo>
                    <a:pt x="181813" y="2006"/>
                  </a:lnTo>
                  <a:lnTo>
                    <a:pt x="178066" y="0"/>
                  </a:lnTo>
                  <a:close/>
                </a:path>
              </a:pathLst>
            </a:custGeom>
            <a:solidFill>
              <a:srgbClr val="FFD340">
                <a:alpha val="29998"/>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object 10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584940E-797A-4ADA-BC5B-CF745812C81B}"/>
                </a:ext>
              </a:extLst>
            </p:cNvPr>
            <p:cNvSpPr/>
            <p:nvPr/>
          </p:nvSpPr>
          <p:spPr>
            <a:xfrm>
              <a:off x="2652895" y="5937073"/>
              <a:ext cx="176530" cy="48260"/>
            </a:xfrm>
            <a:custGeom>
              <a:avLst/>
              <a:gdLst/>
              <a:ahLst/>
              <a:cxnLst/>
              <a:rect l="l" t="t" r="r" b="b"/>
              <a:pathLst>
                <a:path w="176530" h="48260">
                  <a:moveTo>
                    <a:pt x="88074" y="0"/>
                  </a:moveTo>
                  <a:lnTo>
                    <a:pt x="53792" y="1890"/>
                  </a:lnTo>
                  <a:lnTo>
                    <a:pt x="25796" y="7045"/>
                  </a:lnTo>
                  <a:lnTo>
                    <a:pt x="6921" y="14691"/>
                  </a:lnTo>
                  <a:lnTo>
                    <a:pt x="0" y="24053"/>
                  </a:lnTo>
                  <a:lnTo>
                    <a:pt x="6921" y="33409"/>
                  </a:lnTo>
                  <a:lnTo>
                    <a:pt x="25796" y="41051"/>
                  </a:lnTo>
                  <a:lnTo>
                    <a:pt x="53792" y="46204"/>
                  </a:lnTo>
                  <a:lnTo>
                    <a:pt x="88074" y="48094"/>
                  </a:lnTo>
                  <a:lnTo>
                    <a:pt x="122371" y="46204"/>
                  </a:lnTo>
                  <a:lnTo>
                    <a:pt x="150374" y="41051"/>
                  </a:lnTo>
                  <a:lnTo>
                    <a:pt x="169252" y="33409"/>
                  </a:lnTo>
                  <a:lnTo>
                    <a:pt x="176174" y="24053"/>
                  </a:lnTo>
                  <a:lnTo>
                    <a:pt x="169252" y="14691"/>
                  </a:lnTo>
                  <a:lnTo>
                    <a:pt x="150374" y="7045"/>
                  </a:lnTo>
                  <a:lnTo>
                    <a:pt x="122371" y="1890"/>
                  </a:lnTo>
                  <a:lnTo>
                    <a:pt x="88074" y="0"/>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10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859D6A6-5198-48A3-8D62-A066A4CB0803}"/>
                </a:ext>
              </a:extLst>
            </p:cNvPr>
            <p:cNvSpPr/>
            <p:nvPr/>
          </p:nvSpPr>
          <p:spPr>
            <a:xfrm>
              <a:off x="2712138" y="5945231"/>
              <a:ext cx="58419" cy="32384"/>
            </a:xfrm>
            <a:custGeom>
              <a:avLst/>
              <a:gdLst/>
              <a:ahLst/>
              <a:cxnLst/>
              <a:rect l="l" t="t" r="r" b="b"/>
              <a:pathLst>
                <a:path w="58419" h="32384">
                  <a:moveTo>
                    <a:pt x="32804" y="0"/>
                  </a:moveTo>
                  <a:lnTo>
                    <a:pt x="24841" y="0"/>
                  </a:lnTo>
                  <a:lnTo>
                    <a:pt x="24841" y="2616"/>
                  </a:lnTo>
                  <a:lnTo>
                    <a:pt x="20573" y="2755"/>
                  </a:lnTo>
                  <a:lnTo>
                    <a:pt x="7886" y="3962"/>
                  </a:lnTo>
                  <a:lnTo>
                    <a:pt x="1003" y="6451"/>
                  </a:lnTo>
                  <a:lnTo>
                    <a:pt x="1320" y="13042"/>
                  </a:lnTo>
                  <a:lnTo>
                    <a:pt x="10286" y="15201"/>
                  </a:lnTo>
                  <a:lnTo>
                    <a:pt x="32804" y="17526"/>
                  </a:lnTo>
                  <a:lnTo>
                    <a:pt x="41401" y="18656"/>
                  </a:lnTo>
                  <a:lnTo>
                    <a:pt x="44932" y="19951"/>
                  </a:lnTo>
                  <a:lnTo>
                    <a:pt x="45148" y="24015"/>
                  </a:lnTo>
                  <a:lnTo>
                    <a:pt x="40728" y="25590"/>
                  </a:lnTo>
                  <a:lnTo>
                    <a:pt x="30556" y="26390"/>
                  </a:lnTo>
                  <a:lnTo>
                    <a:pt x="24841" y="26492"/>
                  </a:lnTo>
                  <a:lnTo>
                    <a:pt x="16484" y="26492"/>
                  </a:lnTo>
                  <a:lnTo>
                    <a:pt x="8496" y="25768"/>
                  </a:lnTo>
                  <a:lnTo>
                    <a:pt x="2971" y="24879"/>
                  </a:lnTo>
                  <a:lnTo>
                    <a:pt x="0" y="27698"/>
                  </a:lnTo>
                  <a:lnTo>
                    <a:pt x="4254" y="28460"/>
                  </a:lnTo>
                  <a:lnTo>
                    <a:pt x="11849" y="29070"/>
                  </a:lnTo>
                  <a:lnTo>
                    <a:pt x="23075" y="29273"/>
                  </a:lnTo>
                  <a:lnTo>
                    <a:pt x="24841" y="29235"/>
                  </a:lnTo>
                  <a:lnTo>
                    <a:pt x="24841" y="31788"/>
                  </a:lnTo>
                  <a:lnTo>
                    <a:pt x="32804" y="31788"/>
                  </a:lnTo>
                  <a:lnTo>
                    <a:pt x="32804" y="29019"/>
                  </a:lnTo>
                  <a:lnTo>
                    <a:pt x="38671" y="28714"/>
                  </a:lnTo>
                  <a:lnTo>
                    <a:pt x="52463" y="27076"/>
                  </a:lnTo>
                  <a:lnTo>
                    <a:pt x="57797" y="24485"/>
                  </a:lnTo>
                  <a:lnTo>
                    <a:pt x="57670" y="21653"/>
                  </a:lnTo>
                  <a:lnTo>
                    <a:pt x="24841" y="13144"/>
                  </a:lnTo>
                  <a:lnTo>
                    <a:pt x="17195" y="12103"/>
                  </a:lnTo>
                  <a:lnTo>
                    <a:pt x="13715" y="10972"/>
                  </a:lnTo>
                  <a:lnTo>
                    <a:pt x="13563" y="7645"/>
                  </a:lnTo>
                  <a:lnTo>
                    <a:pt x="16725" y="5969"/>
                  </a:lnTo>
                  <a:lnTo>
                    <a:pt x="26784" y="5207"/>
                  </a:lnTo>
                  <a:lnTo>
                    <a:pt x="32804" y="5118"/>
                  </a:lnTo>
                  <a:lnTo>
                    <a:pt x="40792" y="5168"/>
                  </a:lnTo>
                  <a:lnTo>
                    <a:pt x="46723" y="5854"/>
                  </a:lnTo>
                  <a:lnTo>
                    <a:pt x="49695" y="6299"/>
                  </a:lnTo>
                  <a:lnTo>
                    <a:pt x="52984" y="3530"/>
                  </a:lnTo>
                  <a:lnTo>
                    <a:pt x="51777" y="3340"/>
                  </a:lnTo>
                  <a:lnTo>
                    <a:pt x="42075" y="2679"/>
                  </a:lnTo>
                  <a:lnTo>
                    <a:pt x="32804" y="2527"/>
                  </a:lnTo>
                  <a:lnTo>
                    <a:pt x="32804" y="0"/>
                  </a:lnTo>
                  <a:close/>
                </a:path>
              </a:pathLst>
            </a:custGeom>
            <a:solidFill>
              <a:srgbClr val="FAAA4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10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E411944-73D7-448F-8D5D-C4127B6CA9B0}"/>
                </a:ext>
              </a:extLst>
            </p:cNvPr>
            <p:cNvSpPr/>
            <p:nvPr/>
          </p:nvSpPr>
          <p:spPr>
            <a:xfrm>
              <a:off x="2639682" y="5931211"/>
              <a:ext cx="136525" cy="60325"/>
            </a:xfrm>
            <a:custGeom>
              <a:avLst/>
              <a:gdLst/>
              <a:ahLst/>
              <a:cxnLst/>
              <a:rect l="l" t="t" r="r" b="b"/>
              <a:pathLst>
                <a:path w="136525" h="60325">
                  <a:moveTo>
                    <a:pt x="101104" y="0"/>
                  </a:moveTo>
                  <a:lnTo>
                    <a:pt x="44335" y="5150"/>
                  </a:lnTo>
                  <a:lnTo>
                    <a:pt x="5547" y="20119"/>
                  </a:lnTo>
                  <a:lnTo>
                    <a:pt x="0" y="29921"/>
                  </a:lnTo>
                  <a:lnTo>
                    <a:pt x="7944" y="41559"/>
                  </a:lnTo>
                  <a:lnTo>
                    <a:pt x="29611" y="51066"/>
                  </a:lnTo>
                  <a:lnTo>
                    <a:pt x="61748" y="57478"/>
                  </a:lnTo>
                  <a:lnTo>
                    <a:pt x="101104" y="59829"/>
                  </a:lnTo>
                  <a:lnTo>
                    <a:pt x="119722" y="59283"/>
                  </a:lnTo>
                  <a:lnTo>
                    <a:pt x="93301" y="54914"/>
                  </a:lnTo>
                  <a:lnTo>
                    <a:pt x="72545" y="48490"/>
                  </a:lnTo>
                  <a:lnTo>
                    <a:pt x="58976" y="40458"/>
                  </a:lnTo>
                  <a:lnTo>
                    <a:pt x="54114" y="31267"/>
                  </a:lnTo>
                  <a:lnTo>
                    <a:pt x="59661" y="21467"/>
                  </a:lnTo>
                  <a:lnTo>
                    <a:pt x="75060" y="13030"/>
                  </a:lnTo>
                  <a:lnTo>
                    <a:pt x="98445" y="6507"/>
                  </a:lnTo>
                  <a:lnTo>
                    <a:pt x="127952" y="2451"/>
                  </a:lnTo>
                  <a:lnTo>
                    <a:pt x="136334" y="1892"/>
                  </a:lnTo>
                  <a:lnTo>
                    <a:pt x="120942" y="520"/>
                  </a:lnTo>
                  <a:lnTo>
                    <a:pt x="101104" y="0"/>
                  </a:lnTo>
                  <a:close/>
                </a:path>
              </a:pathLst>
            </a:custGeom>
            <a:solidFill>
              <a:srgbClr val="F78C1E">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object 10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58BAC9A-B49D-4A7D-B877-ADB031E24544}"/>
                </a:ext>
              </a:extLst>
            </p:cNvPr>
            <p:cNvSpPr/>
            <p:nvPr/>
          </p:nvSpPr>
          <p:spPr>
            <a:xfrm>
              <a:off x="2605464" y="5902525"/>
              <a:ext cx="202565" cy="74295"/>
            </a:xfrm>
            <a:custGeom>
              <a:avLst/>
              <a:gdLst/>
              <a:ahLst/>
              <a:cxnLst/>
              <a:rect l="l" t="t" r="r" b="b"/>
              <a:pathLst>
                <a:path w="202564" h="74295">
                  <a:moveTo>
                    <a:pt x="202234" y="0"/>
                  </a:moveTo>
                  <a:lnTo>
                    <a:pt x="0" y="0"/>
                  </a:lnTo>
                  <a:lnTo>
                    <a:pt x="76" y="45186"/>
                  </a:lnTo>
                  <a:lnTo>
                    <a:pt x="42164" y="68427"/>
                  </a:lnTo>
                  <a:lnTo>
                    <a:pt x="113106" y="73799"/>
                  </a:lnTo>
                  <a:lnTo>
                    <a:pt x="167220" y="66738"/>
                  </a:lnTo>
                  <a:lnTo>
                    <a:pt x="192849" y="56718"/>
                  </a:lnTo>
                  <a:lnTo>
                    <a:pt x="199732" y="50888"/>
                  </a:lnTo>
                  <a:lnTo>
                    <a:pt x="200482" y="49657"/>
                  </a:lnTo>
                  <a:lnTo>
                    <a:pt x="202234" y="45186"/>
                  </a:lnTo>
                  <a:lnTo>
                    <a:pt x="202234" y="0"/>
                  </a:lnTo>
                  <a:close/>
                </a:path>
              </a:pathLst>
            </a:custGeom>
            <a:solidFill>
              <a:srgbClr val="F78C1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object 10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C7C22C1-355A-4346-805C-C2451EA0E3DC}"/>
                </a:ext>
              </a:extLst>
            </p:cNvPr>
            <p:cNvSpPr/>
            <p:nvPr/>
          </p:nvSpPr>
          <p:spPr>
            <a:xfrm>
              <a:off x="2615450" y="5902527"/>
              <a:ext cx="174625" cy="74295"/>
            </a:xfrm>
            <a:custGeom>
              <a:avLst/>
              <a:gdLst/>
              <a:ahLst/>
              <a:cxnLst/>
              <a:rect l="l" t="t" r="r" b="b"/>
              <a:pathLst>
                <a:path w="174625" h="74295">
                  <a:moveTo>
                    <a:pt x="12179" y="0"/>
                  </a:moveTo>
                  <a:lnTo>
                    <a:pt x="0" y="0"/>
                  </a:lnTo>
                  <a:lnTo>
                    <a:pt x="25" y="57061"/>
                  </a:lnTo>
                  <a:lnTo>
                    <a:pt x="12179" y="62801"/>
                  </a:lnTo>
                  <a:lnTo>
                    <a:pt x="12179" y="0"/>
                  </a:lnTo>
                  <a:close/>
                </a:path>
                <a:path w="174625" h="74295">
                  <a:moveTo>
                    <a:pt x="39230" y="0"/>
                  </a:moveTo>
                  <a:lnTo>
                    <a:pt x="27051" y="0"/>
                  </a:lnTo>
                  <a:lnTo>
                    <a:pt x="27051" y="67221"/>
                  </a:lnTo>
                  <a:lnTo>
                    <a:pt x="30886" y="68173"/>
                  </a:lnTo>
                  <a:lnTo>
                    <a:pt x="34937" y="69024"/>
                  </a:lnTo>
                  <a:lnTo>
                    <a:pt x="39230" y="69773"/>
                  </a:lnTo>
                  <a:lnTo>
                    <a:pt x="39230" y="0"/>
                  </a:lnTo>
                  <a:close/>
                </a:path>
                <a:path w="174625" h="74295">
                  <a:moveTo>
                    <a:pt x="66281" y="0"/>
                  </a:moveTo>
                  <a:lnTo>
                    <a:pt x="54102" y="0"/>
                  </a:lnTo>
                  <a:lnTo>
                    <a:pt x="54102" y="71932"/>
                  </a:lnTo>
                  <a:lnTo>
                    <a:pt x="58051" y="72402"/>
                  </a:lnTo>
                  <a:lnTo>
                    <a:pt x="66281" y="73113"/>
                  </a:lnTo>
                  <a:lnTo>
                    <a:pt x="66281" y="0"/>
                  </a:lnTo>
                  <a:close/>
                </a:path>
                <a:path w="174625" h="74295">
                  <a:moveTo>
                    <a:pt x="93357" y="0"/>
                  </a:moveTo>
                  <a:lnTo>
                    <a:pt x="81178" y="0"/>
                  </a:lnTo>
                  <a:lnTo>
                    <a:pt x="81178" y="73850"/>
                  </a:lnTo>
                  <a:lnTo>
                    <a:pt x="93357" y="73990"/>
                  </a:lnTo>
                  <a:lnTo>
                    <a:pt x="93357" y="0"/>
                  </a:lnTo>
                  <a:close/>
                </a:path>
                <a:path w="174625" h="74295">
                  <a:moveTo>
                    <a:pt x="120421" y="0"/>
                  </a:moveTo>
                  <a:lnTo>
                    <a:pt x="108242" y="0"/>
                  </a:lnTo>
                  <a:lnTo>
                    <a:pt x="108242" y="73571"/>
                  </a:lnTo>
                  <a:lnTo>
                    <a:pt x="112407" y="73380"/>
                  </a:lnTo>
                  <a:lnTo>
                    <a:pt x="120421" y="72745"/>
                  </a:lnTo>
                  <a:lnTo>
                    <a:pt x="120421" y="0"/>
                  </a:lnTo>
                  <a:close/>
                </a:path>
                <a:path w="174625" h="74295">
                  <a:moveTo>
                    <a:pt x="147485" y="0"/>
                  </a:moveTo>
                  <a:lnTo>
                    <a:pt x="135305" y="0"/>
                  </a:lnTo>
                  <a:lnTo>
                    <a:pt x="135305" y="71005"/>
                  </a:lnTo>
                  <a:lnTo>
                    <a:pt x="139547" y="70408"/>
                  </a:lnTo>
                  <a:lnTo>
                    <a:pt x="147485" y="68935"/>
                  </a:lnTo>
                  <a:lnTo>
                    <a:pt x="147485" y="0"/>
                  </a:lnTo>
                  <a:close/>
                </a:path>
                <a:path w="174625" h="74295">
                  <a:moveTo>
                    <a:pt x="174561" y="0"/>
                  </a:moveTo>
                  <a:lnTo>
                    <a:pt x="162382" y="0"/>
                  </a:lnTo>
                  <a:lnTo>
                    <a:pt x="162382" y="65341"/>
                  </a:lnTo>
                  <a:lnTo>
                    <a:pt x="170256" y="62750"/>
                  </a:lnTo>
                  <a:lnTo>
                    <a:pt x="174561" y="60985"/>
                  </a:lnTo>
                  <a:lnTo>
                    <a:pt x="174561" y="0"/>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object 10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3F11978-518F-419F-A314-B0FC49E085B9}"/>
                </a:ext>
              </a:extLst>
            </p:cNvPr>
            <p:cNvSpPr/>
            <p:nvPr/>
          </p:nvSpPr>
          <p:spPr>
            <a:xfrm>
              <a:off x="2625204" y="5908255"/>
              <a:ext cx="174625" cy="68580"/>
            </a:xfrm>
            <a:custGeom>
              <a:avLst/>
              <a:gdLst/>
              <a:ahLst/>
              <a:cxnLst/>
              <a:rect l="l" t="t" r="r" b="b"/>
              <a:pathLst>
                <a:path w="174625" h="68579">
                  <a:moveTo>
                    <a:pt x="12179" y="0"/>
                  </a:moveTo>
                  <a:lnTo>
                    <a:pt x="0" y="0"/>
                  </a:lnTo>
                  <a:lnTo>
                    <a:pt x="0" y="56134"/>
                  </a:lnTo>
                  <a:lnTo>
                    <a:pt x="5422" y="58166"/>
                  </a:lnTo>
                  <a:lnTo>
                    <a:pt x="8699" y="59220"/>
                  </a:lnTo>
                  <a:lnTo>
                    <a:pt x="12179" y="60172"/>
                  </a:lnTo>
                  <a:lnTo>
                    <a:pt x="12179" y="0"/>
                  </a:lnTo>
                  <a:close/>
                </a:path>
                <a:path w="174625" h="68579">
                  <a:moveTo>
                    <a:pt x="39243" y="0"/>
                  </a:moveTo>
                  <a:lnTo>
                    <a:pt x="27063" y="0"/>
                  </a:lnTo>
                  <a:lnTo>
                    <a:pt x="27063" y="63588"/>
                  </a:lnTo>
                  <a:lnTo>
                    <a:pt x="32626" y="64604"/>
                  </a:lnTo>
                  <a:lnTo>
                    <a:pt x="39243" y="65557"/>
                  </a:lnTo>
                  <a:lnTo>
                    <a:pt x="39243" y="0"/>
                  </a:lnTo>
                  <a:close/>
                </a:path>
                <a:path w="174625" h="68579">
                  <a:moveTo>
                    <a:pt x="66294" y="0"/>
                  </a:moveTo>
                  <a:lnTo>
                    <a:pt x="54114" y="0"/>
                  </a:lnTo>
                  <a:lnTo>
                    <a:pt x="54114" y="67195"/>
                  </a:lnTo>
                  <a:lnTo>
                    <a:pt x="66294" y="67945"/>
                  </a:lnTo>
                  <a:lnTo>
                    <a:pt x="66294" y="0"/>
                  </a:lnTo>
                  <a:close/>
                </a:path>
                <a:path w="174625" h="68579">
                  <a:moveTo>
                    <a:pt x="93383" y="0"/>
                  </a:moveTo>
                  <a:lnTo>
                    <a:pt x="81203" y="0"/>
                  </a:lnTo>
                  <a:lnTo>
                    <a:pt x="81203" y="68287"/>
                  </a:lnTo>
                  <a:lnTo>
                    <a:pt x="93383" y="68046"/>
                  </a:lnTo>
                  <a:lnTo>
                    <a:pt x="93383" y="0"/>
                  </a:lnTo>
                  <a:close/>
                </a:path>
                <a:path w="174625" h="68579">
                  <a:moveTo>
                    <a:pt x="120434" y="0"/>
                  </a:moveTo>
                  <a:lnTo>
                    <a:pt x="108254" y="0"/>
                  </a:lnTo>
                  <a:lnTo>
                    <a:pt x="108254" y="67195"/>
                  </a:lnTo>
                  <a:lnTo>
                    <a:pt x="120434" y="65951"/>
                  </a:lnTo>
                  <a:lnTo>
                    <a:pt x="120434" y="0"/>
                  </a:lnTo>
                  <a:close/>
                </a:path>
                <a:path w="174625" h="68579">
                  <a:moveTo>
                    <a:pt x="147485" y="0"/>
                  </a:moveTo>
                  <a:lnTo>
                    <a:pt x="135305" y="0"/>
                  </a:lnTo>
                  <a:lnTo>
                    <a:pt x="135305" y="63690"/>
                  </a:lnTo>
                  <a:lnTo>
                    <a:pt x="142671" y="62179"/>
                  </a:lnTo>
                  <a:lnTo>
                    <a:pt x="147485" y="60998"/>
                  </a:lnTo>
                  <a:lnTo>
                    <a:pt x="147485" y="0"/>
                  </a:lnTo>
                  <a:close/>
                </a:path>
                <a:path w="174625" h="68579">
                  <a:moveTo>
                    <a:pt x="174561" y="0"/>
                  </a:moveTo>
                  <a:lnTo>
                    <a:pt x="162382" y="0"/>
                  </a:lnTo>
                  <a:lnTo>
                    <a:pt x="162382" y="56261"/>
                  </a:lnTo>
                  <a:lnTo>
                    <a:pt x="165989" y="54762"/>
                  </a:lnTo>
                  <a:lnTo>
                    <a:pt x="170764" y="52387"/>
                  </a:lnTo>
                  <a:lnTo>
                    <a:pt x="174561" y="50012"/>
                  </a:lnTo>
                  <a:lnTo>
                    <a:pt x="174561" y="0"/>
                  </a:lnTo>
                  <a:close/>
                </a:path>
              </a:pathLst>
            </a:custGeom>
            <a:solidFill>
              <a:srgbClr val="FFD340">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2" name="object 10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43EFFFD-8FE8-4834-AE13-E9C4D848EBAC}"/>
                </a:ext>
              </a:extLst>
            </p:cNvPr>
            <p:cNvSpPr/>
            <p:nvPr/>
          </p:nvSpPr>
          <p:spPr>
            <a:xfrm>
              <a:off x="2605451" y="5874291"/>
              <a:ext cx="202565" cy="59690"/>
            </a:xfrm>
            <a:custGeom>
              <a:avLst/>
              <a:gdLst/>
              <a:ahLst/>
              <a:cxnLst/>
              <a:rect l="l" t="t" r="r" b="b"/>
              <a:pathLst>
                <a:path w="202564" h="59689">
                  <a:moveTo>
                    <a:pt x="115125" y="6"/>
                  </a:moveTo>
                  <a:lnTo>
                    <a:pt x="73863" y="806"/>
                  </a:lnTo>
                  <a:lnTo>
                    <a:pt x="20948" y="11396"/>
                  </a:lnTo>
                  <a:lnTo>
                    <a:pt x="0" y="29635"/>
                  </a:lnTo>
                  <a:lnTo>
                    <a:pt x="7946" y="41279"/>
                  </a:lnTo>
                  <a:lnTo>
                    <a:pt x="29617" y="50785"/>
                  </a:lnTo>
                  <a:lnTo>
                    <a:pt x="61759" y="57194"/>
                  </a:lnTo>
                  <a:lnTo>
                    <a:pt x="101117" y="59543"/>
                  </a:lnTo>
                  <a:lnTo>
                    <a:pt x="105879" y="59543"/>
                  </a:lnTo>
                  <a:lnTo>
                    <a:pt x="154152" y="55200"/>
                  </a:lnTo>
                  <a:lnTo>
                    <a:pt x="194017" y="41522"/>
                  </a:lnTo>
                  <a:lnTo>
                    <a:pt x="202247" y="29635"/>
                  </a:lnTo>
                  <a:lnTo>
                    <a:pt x="201790" y="26396"/>
                  </a:lnTo>
                  <a:lnTo>
                    <a:pt x="160477" y="5314"/>
                  </a:lnTo>
                  <a:lnTo>
                    <a:pt x="115125" y="6"/>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 name="object 10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AB5AE57-9154-455E-A959-6E43E9A946C6}"/>
                </a:ext>
              </a:extLst>
            </p:cNvPr>
            <p:cNvSpPr/>
            <p:nvPr/>
          </p:nvSpPr>
          <p:spPr>
            <a:xfrm>
              <a:off x="2615684" y="5888845"/>
              <a:ext cx="191770" cy="45085"/>
            </a:xfrm>
            <a:custGeom>
              <a:avLst/>
              <a:gdLst/>
              <a:ahLst/>
              <a:cxnLst/>
              <a:rect l="l" t="t" r="r" b="b"/>
              <a:pathLst>
                <a:path w="191769" h="45085">
                  <a:moveTo>
                    <a:pt x="178066" y="0"/>
                  </a:moveTo>
                  <a:lnTo>
                    <a:pt x="181000" y="4025"/>
                  </a:lnTo>
                  <a:lnTo>
                    <a:pt x="181622" y="5537"/>
                  </a:lnTo>
                  <a:lnTo>
                    <a:pt x="182054" y="10210"/>
                  </a:lnTo>
                  <a:lnTo>
                    <a:pt x="180695" y="14376"/>
                  </a:lnTo>
                  <a:lnTo>
                    <a:pt x="139712" y="35217"/>
                  </a:lnTo>
                  <a:lnTo>
                    <a:pt x="85712" y="41198"/>
                  </a:lnTo>
                  <a:lnTo>
                    <a:pt x="80949" y="41198"/>
                  </a:lnTo>
                  <a:lnTo>
                    <a:pt x="56921" y="40284"/>
                  </a:lnTo>
                  <a:lnTo>
                    <a:pt x="34969" y="37685"/>
                  </a:lnTo>
                  <a:lnTo>
                    <a:pt x="15770" y="33617"/>
                  </a:lnTo>
                  <a:lnTo>
                    <a:pt x="0" y="28295"/>
                  </a:lnTo>
                  <a:lnTo>
                    <a:pt x="15535" y="35078"/>
                  </a:lnTo>
                  <a:lnTo>
                    <a:pt x="36614" y="40355"/>
                  </a:lnTo>
                  <a:lnTo>
                    <a:pt x="62064" y="43777"/>
                  </a:lnTo>
                  <a:lnTo>
                    <a:pt x="90716" y="44996"/>
                  </a:lnTo>
                  <a:lnTo>
                    <a:pt x="111645" y="44424"/>
                  </a:lnTo>
                  <a:lnTo>
                    <a:pt x="162433" y="36207"/>
                  </a:lnTo>
                  <a:lnTo>
                    <a:pt x="191668" y="17157"/>
                  </a:lnTo>
                  <a:lnTo>
                    <a:pt x="191668" y="13258"/>
                  </a:lnTo>
                  <a:lnTo>
                    <a:pt x="191389" y="11849"/>
                  </a:lnTo>
                  <a:lnTo>
                    <a:pt x="190766" y="10452"/>
                  </a:lnTo>
                  <a:lnTo>
                    <a:pt x="187591" y="6426"/>
                  </a:lnTo>
                  <a:lnTo>
                    <a:pt x="181800" y="2006"/>
                  </a:lnTo>
                  <a:lnTo>
                    <a:pt x="178066" y="0"/>
                  </a:lnTo>
                  <a:close/>
                </a:path>
              </a:pathLst>
            </a:custGeom>
            <a:solidFill>
              <a:srgbClr val="FFD340">
                <a:alpha val="29998"/>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 name="object 11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D8DB539-9ED4-4962-88D7-55DF208F81FA}"/>
                </a:ext>
              </a:extLst>
            </p:cNvPr>
            <p:cNvSpPr/>
            <p:nvPr/>
          </p:nvSpPr>
          <p:spPr>
            <a:xfrm>
              <a:off x="2618491" y="5879872"/>
              <a:ext cx="176530" cy="48260"/>
            </a:xfrm>
            <a:custGeom>
              <a:avLst/>
              <a:gdLst/>
              <a:ahLst/>
              <a:cxnLst/>
              <a:rect l="l" t="t" r="r" b="b"/>
              <a:pathLst>
                <a:path w="176530" h="48260">
                  <a:moveTo>
                    <a:pt x="88087" y="0"/>
                  </a:moveTo>
                  <a:lnTo>
                    <a:pt x="53797" y="1890"/>
                  </a:lnTo>
                  <a:lnTo>
                    <a:pt x="25798" y="7045"/>
                  </a:lnTo>
                  <a:lnTo>
                    <a:pt x="6921" y="14691"/>
                  </a:lnTo>
                  <a:lnTo>
                    <a:pt x="0" y="24053"/>
                  </a:lnTo>
                  <a:lnTo>
                    <a:pt x="6921" y="33409"/>
                  </a:lnTo>
                  <a:lnTo>
                    <a:pt x="25798" y="41051"/>
                  </a:lnTo>
                  <a:lnTo>
                    <a:pt x="53797" y="46204"/>
                  </a:lnTo>
                  <a:lnTo>
                    <a:pt x="88087" y="48094"/>
                  </a:lnTo>
                  <a:lnTo>
                    <a:pt x="122376" y="46204"/>
                  </a:lnTo>
                  <a:lnTo>
                    <a:pt x="150375" y="41051"/>
                  </a:lnTo>
                  <a:lnTo>
                    <a:pt x="169252" y="33409"/>
                  </a:lnTo>
                  <a:lnTo>
                    <a:pt x="176174" y="24053"/>
                  </a:lnTo>
                  <a:lnTo>
                    <a:pt x="169252" y="14691"/>
                  </a:lnTo>
                  <a:lnTo>
                    <a:pt x="150375" y="7045"/>
                  </a:lnTo>
                  <a:lnTo>
                    <a:pt x="122376" y="1890"/>
                  </a:lnTo>
                  <a:lnTo>
                    <a:pt x="88087" y="0"/>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 name="object 11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CD66879-549A-4A15-8D83-1FCC41C8880C}"/>
                </a:ext>
              </a:extLst>
            </p:cNvPr>
            <p:cNvSpPr/>
            <p:nvPr/>
          </p:nvSpPr>
          <p:spPr>
            <a:xfrm>
              <a:off x="2677746" y="5888032"/>
              <a:ext cx="57785" cy="32384"/>
            </a:xfrm>
            <a:custGeom>
              <a:avLst/>
              <a:gdLst/>
              <a:ahLst/>
              <a:cxnLst/>
              <a:rect l="l" t="t" r="r" b="b"/>
              <a:pathLst>
                <a:path w="57785" h="32384">
                  <a:moveTo>
                    <a:pt x="32804" y="0"/>
                  </a:moveTo>
                  <a:lnTo>
                    <a:pt x="24828" y="0"/>
                  </a:lnTo>
                  <a:lnTo>
                    <a:pt x="24828" y="2616"/>
                  </a:lnTo>
                  <a:lnTo>
                    <a:pt x="20573" y="2755"/>
                  </a:lnTo>
                  <a:lnTo>
                    <a:pt x="7886" y="3962"/>
                  </a:lnTo>
                  <a:lnTo>
                    <a:pt x="990" y="6451"/>
                  </a:lnTo>
                  <a:lnTo>
                    <a:pt x="1320" y="13042"/>
                  </a:lnTo>
                  <a:lnTo>
                    <a:pt x="10274" y="15201"/>
                  </a:lnTo>
                  <a:lnTo>
                    <a:pt x="32804" y="17526"/>
                  </a:lnTo>
                  <a:lnTo>
                    <a:pt x="41401" y="18656"/>
                  </a:lnTo>
                  <a:lnTo>
                    <a:pt x="44932" y="19951"/>
                  </a:lnTo>
                  <a:lnTo>
                    <a:pt x="45135" y="24015"/>
                  </a:lnTo>
                  <a:lnTo>
                    <a:pt x="40728" y="25590"/>
                  </a:lnTo>
                  <a:lnTo>
                    <a:pt x="30556" y="26390"/>
                  </a:lnTo>
                  <a:lnTo>
                    <a:pt x="24828" y="26492"/>
                  </a:lnTo>
                  <a:lnTo>
                    <a:pt x="16471" y="26492"/>
                  </a:lnTo>
                  <a:lnTo>
                    <a:pt x="8483" y="25768"/>
                  </a:lnTo>
                  <a:lnTo>
                    <a:pt x="2971" y="24866"/>
                  </a:lnTo>
                  <a:lnTo>
                    <a:pt x="0" y="27698"/>
                  </a:lnTo>
                  <a:lnTo>
                    <a:pt x="4241" y="28460"/>
                  </a:lnTo>
                  <a:lnTo>
                    <a:pt x="11836" y="29070"/>
                  </a:lnTo>
                  <a:lnTo>
                    <a:pt x="23075" y="29273"/>
                  </a:lnTo>
                  <a:lnTo>
                    <a:pt x="24828" y="29235"/>
                  </a:lnTo>
                  <a:lnTo>
                    <a:pt x="24828" y="31788"/>
                  </a:lnTo>
                  <a:lnTo>
                    <a:pt x="32804" y="31788"/>
                  </a:lnTo>
                  <a:lnTo>
                    <a:pt x="32804" y="29019"/>
                  </a:lnTo>
                  <a:lnTo>
                    <a:pt x="38671" y="28714"/>
                  </a:lnTo>
                  <a:lnTo>
                    <a:pt x="52463" y="27076"/>
                  </a:lnTo>
                  <a:lnTo>
                    <a:pt x="57784" y="24485"/>
                  </a:lnTo>
                  <a:lnTo>
                    <a:pt x="57657" y="21653"/>
                  </a:lnTo>
                  <a:lnTo>
                    <a:pt x="24828" y="13144"/>
                  </a:lnTo>
                  <a:lnTo>
                    <a:pt x="17183" y="12103"/>
                  </a:lnTo>
                  <a:lnTo>
                    <a:pt x="13703" y="10972"/>
                  </a:lnTo>
                  <a:lnTo>
                    <a:pt x="13550" y="7645"/>
                  </a:lnTo>
                  <a:lnTo>
                    <a:pt x="16725" y="5969"/>
                  </a:lnTo>
                  <a:lnTo>
                    <a:pt x="26771" y="5207"/>
                  </a:lnTo>
                  <a:lnTo>
                    <a:pt x="32804" y="5118"/>
                  </a:lnTo>
                  <a:lnTo>
                    <a:pt x="40792" y="5168"/>
                  </a:lnTo>
                  <a:lnTo>
                    <a:pt x="46723" y="5854"/>
                  </a:lnTo>
                  <a:lnTo>
                    <a:pt x="49695" y="6299"/>
                  </a:lnTo>
                  <a:lnTo>
                    <a:pt x="52984" y="3530"/>
                  </a:lnTo>
                  <a:lnTo>
                    <a:pt x="51765" y="3340"/>
                  </a:lnTo>
                  <a:lnTo>
                    <a:pt x="42062" y="2679"/>
                  </a:lnTo>
                  <a:lnTo>
                    <a:pt x="32804" y="2527"/>
                  </a:lnTo>
                  <a:lnTo>
                    <a:pt x="32804" y="0"/>
                  </a:lnTo>
                  <a:close/>
                </a:path>
              </a:pathLst>
            </a:custGeom>
            <a:solidFill>
              <a:srgbClr val="FAAA4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 name="object 11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905A763-3873-4FA5-B75C-D9C35321C9F2}"/>
                </a:ext>
              </a:extLst>
            </p:cNvPr>
            <p:cNvSpPr/>
            <p:nvPr/>
          </p:nvSpPr>
          <p:spPr>
            <a:xfrm>
              <a:off x="2605278" y="5874011"/>
              <a:ext cx="136525" cy="60325"/>
            </a:xfrm>
            <a:custGeom>
              <a:avLst/>
              <a:gdLst/>
              <a:ahLst/>
              <a:cxnLst/>
              <a:rect l="l" t="t" r="r" b="b"/>
              <a:pathLst>
                <a:path w="136525" h="60325">
                  <a:moveTo>
                    <a:pt x="101117" y="0"/>
                  </a:moveTo>
                  <a:lnTo>
                    <a:pt x="44341" y="5150"/>
                  </a:lnTo>
                  <a:lnTo>
                    <a:pt x="5547" y="20119"/>
                  </a:lnTo>
                  <a:lnTo>
                    <a:pt x="0" y="29921"/>
                  </a:lnTo>
                  <a:lnTo>
                    <a:pt x="7946" y="41559"/>
                  </a:lnTo>
                  <a:lnTo>
                    <a:pt x="29617" y="51066"/>
                  </a:lnTo>
                  <a:lnTo>
                    <a:pt x="61759" y="57478"/>
                  </a:lnTo>
                  <a:lnTo>
                    <a:pt x="101117" y="59829"/>
                  </a:lnTo>
                  <a:lnTo>
                    <a:pt x="119735" y="59283"/>
                  </a:lnTo>
                  <a:lnTo>
                    <a:pt x="93307" y="54914"/>
                  </a:lnTo>
                  <a:lnTo>
                    <a:pt x="72547" y="48490"/>
                  </a:lnTo>
                  <a:lnTo>
                    <a:pt x="58976" y="40458"/>
                  </a:lnTo>
                  <a:lnTo>
                    <a:pt x="54114" y="31267"/>
                  </a:lnTo>
                  <a:lnTo>
                    <a:pt x="59662" y="21467"/>
                  </a:lnTo>
                  <a:lnTo>
                    <a:pt x="75061" y="13030"/>
                  </a:lnTo>
                  <a:lnTo>
                    <a:pt x="98450" y="6507"/>
                  </a:lnTo>
                  <a:lnTo>
                    <a:pt x="127965" y="2451"/>
                  </a:lnTo>
                  <a:lnTo>
                    <a:pt x="136334" y="1892"/>
                  </a:lnTo>
                  <a:lnTo>
                    <a:pt x="120954" y="520"/>
                  </a:lnTo>
                  <a:lnTo>
                    <a:pt x="101117" y="0"/>
                  </a:lnTo>
                  <a:close/>
                </a:path>
              </a:pathLst>
            </a:custGeom>
            <a:solidFill>
              <a:srgbClr val="F78C1E">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 name="object 1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A90383-2531-4233-85DD-73C8BA1A2C7B}"/>
                </a:ext>
              </a:extLst>
            </p:cNvPr>
            <p:cNvSpPr/>
            <p:nvPr/>
          </p:nvSpPr>
          <p:spPr>
            <a:xfrm>
              <a:off x="2634374" y="5857368"/>
              <a:ext cx="202565" cy="74295"/>
            </a:xfrm>
            <a:custGeom>
              <a:avLst/>
              <a:gdLst/>
              <a:ahLst/>
              <a:cxnLst/>
              <a:rect l="l" t="t" r="r" b="b"/>
              <a:pathLst>
                <a:path w="202564" h="74295">
                  <a:moveTo>
                    <a:pt x="202247" y="0"/>
                  </a:moveTo>
                  <a:lnTo>
                    <a:pt x="0" y="0"/>
                  </a:lnTo>
                  <a:lnTo>
                    <a:pt x="88" y="45186"/>
                  </a:lnTo>
                  <a:lnTo>
                    <a:pt x="40144" y="67995"/>
                  </a:lnTo>
                  <a:lnTo>
                    <a:pt x="97663" y="74015"/>
                  </a:lnTo>
                  <a:lnTo>
                    <a:pt x="124815" y="73215"/>
                  </a:lnTo>
                  <a:lnTo>
                    <a:pt x="164884" y="67335"/>
                  </a:lnTo>
                  <a:lnTo>
                    <a:pt x="200037" y="50520"/>
                  </a:lnTo>
                  <a:lnTo>
                    <a:pt x="202247" y="45186"/>
                  </a:lnTo>
                  <a:lnTo>
                    <a:pt x="202247" y="0"/>
                  </a:lnTo>
                  <a:close/>
                </a:path>
              </a:pathLst>
            </a:custGeom>
            <a:solidFill>
              <a:srgbClr val="F78C1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8" name="object 11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36440DD-E168-4AB7-8442-8C8548A47D18}"/>
                </a:ext>
              </a:extLst>
            </p:cNvPr>
            <p:cNvSpPr/>
            <p:nvPr/>
          </p:nvSpPr>
          <p:spPr>
            <a:xfrm>
              <a:off x="2644355" y="5857379"/>
              <a:ext cx="174625" cy="74295"/>
            </a:xfrm>
            <a:custGeom>
              <a:avLst/>
              <a:gdLst/>
              <a:ahLst/>
              <a:cxnLst/>
              <a:rect l="l" t="t" r="r" b="b"/>
              <a:pathLst>
                <a:path w="174625" h="74295">
                  <a:moveTo>
                    <a:pt x="12179" y="0"/>
                  </a:moveTo>
                  <a:lnTo>
                    <a:pt x="0" y="0"/>
                  </a:lnTo>
                  <a:lnTo>
                    <a:pt x="0" y="57048"/>
                  </a:lnTo>
                  <a:lnTo>
                    <a:pt x="12179" y="62788"/>
                  </a:lnTo>
                  <a:lnTo>
                    <a:pt x="12179" y="0"/>
                  </a:lnTo>
                  <a:close/>
                </a:path>
                <a:path w="174625" h="74295">
                  <a:moveTo>
                    <a:pt x="39243" y="0"/>
                  </a:moveTo>
                  <a:lnTo>
                    <a:pt x="27063" y="0"/>
                  </a:lnTo>
                  <a:lnTo>
                    <a:pt x="27063" y="67221"/>
                  </a:lnTo>
                  <a:lnTo>
                    <a:pt x="30899" y="68173"/>
                  </a:lnTo>
                  <a:lnTo>
                    <a:pt x="39243" y="69773"/>
                  </a:lnTo>
                  <a:lnTo>
                    <a:pt x="39243" y="0"/>
                  </a:lnTo>
                  <a:close/>
                </a:path>
                <a:path w="174625" h="74295">
                  <a:moveTo>
                    <a:pt x="66294" y="0"/>
                  </a:moveTo>
                  <a:lnTo>
                    <a:pt x="54114" y="0"/>
                  </a:lnTo>
                  <a:lnTo>
                    <a:pt x="54114" y="71932"/>
                  </a:lnTo>
                  <a:lnTo>
                    <a:pt x="58064" y="72402"/>
                  </a:lnTo>
                  <a:lnTo>
                    <a:pt x="66294" y="73113"/>
                  </a:lnTo>
                  <a:lnTo>
                    <a:pt x="66294" y="0"/>
                  </a:lnTo>
                  <a:close/>
                </a:path>
                <a:path w="174625" h="74295">
                  <a:moveTo>
                    <a:pt x="93370" y="0"/>
                  </a:moveTo>
                  <a:lnTo>
                    <a:pt x="81191" y="0"/>
                  </a:lnTo>
                  <a:lnTo>
                    <a:pt x="81191" y="73850"/>
                  </a:lnTo>
                  <a:lnTo>
                    <a:pt x="93370" y="73990"/>
                  </a:lnTo>
                  <a:lnTo>
                    <a:pt x="93370" y="0"/>
                  </a:lnTo>
                  <a:close/>
                </a:path>
                <a:path w="174625" h="74295">
                  <a:moveTo>
                    <a:pt x="120421" y="0"/>
                  </a:moveTo>
                  <a:lnTo>
                    <a:pt x="108242" y="0"/>
                  </a:lnTo>
                  <a:lnTo>
                    <a:pt x="108242" y="73571"/>
                  </a:lnTo>
                  <a:lnTo>
                    <a:pt x="112407" y="73380"/>
                  </a:lnTo>
                  <a:lnTo>
                    <a:pt x="120421" y="72732"/>
                  </a:lnTo>
                  <a:lnTo>
                    <a:pt x="120421" y="0"/>
                  </a:lnTo>
                  <a:close/>
                </a:path>
                <a:path w="174625" h="74295">
                  <a:moveTo>
                    <a:pt x="147485" y="0"/>
                  </a:moveTo>
                  <a:lnTo>
                    <a:pt x="135305" y="0"/>
                  </a:lnTo>
                  <a:lnTo>
                    <a:pt x="135305" y="70993"/>
                  </a:lnTo>
                  <a:lnTo>
                    <a:pt x="139547" y="70408"/>
                  </a:lnTo>
                  <a:lnTo>
                    <a:pt x="147485" y="68935"/>
                  </a:lnTo>
                  <a:lnTo>
                    <a:pt x="147485" y="0"/>
                  </a:lnTo>
                  <a:close/>
                </a:path>
                <a:path w="174625" h="74295">
                  <a:moveTo>
                    <a:pt x="174561" y="0"/>
                  </a:moveTo>
                  <a:lnTo>
                    <a:pt x="162382" y="0"/>
                  </a:lnTo>
                  <a:lnTo>
                    <a:pt x="162382" y="65328"/>
                  </a:lnTo>
                  <a:lnTo>
                    <a:pt x="170256" y="62750"/>
                  </a:lnTo>
                  <a:lnTo>
                    <a:pt x="174561" y="60985"/>
                  </a:lnTo>
                  <a:lnTo>
                    <a:pt x="174561" y="0"/>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9" name="object 11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A327080-5F07-401D-870A-14BB716191A0}"/>
                </a:ext>
              </a:extLst>
            </p:cNvPr>
            <p:cNvSpPr/>
            <p:nvPr/>
          </p:nvSpPr>
          <p:spPr>
            <a:xfrm>
              <a:off x="2654109" y="5863107"/>
              <a:ext cx="174625" cy="68580"/>
            </a:xfrm>
            <a:custGeom>
              <a:avLst/>
              <a:gdLst/>
              <a:ahLst/>
              <a:cxnLst/>
              <a:rect l="l" t="t" r="r" b="b"/>
              <a:pathLst>
                <a:path w="174625" h="68579">
                  <a:moveTo>
                    <a:pt x="12179" y="0"/>
                  </a:moveTo>
                  <a:lnTo>
                    <a:pt x="0" y="0"/>
                  </a:lnTo>
                  <a:lnTo>
                    <a:pt x="0" y="56121"/>
                  </a:lnTo>
                  <a:lnTo>
                    <a:pt x="5422" y="58166"/>
                  </a:lnTo>
                  <a:lnTo>
                    <a:pt x="8699" y="59220"/>
                  </a:lnTo>
                  <a:lnTo>
                    <a:pt x="12179" y="60172"/>
                  </a:lnTo>
                  <a:lnTo>
                    <a:pt x="12179" y="0"/>
                  </a:lnTo>
                  <a:close/>
                </a:path>
                <a:path w="174625" h="68579">
                  <a:moveTo>
                    <a:pt x="39243" y="0"/>
                  </a:moveTo>
                  <a:lnTo>
                    <a:pt x="27063" y="0"/>
                  </a:lnTo>
                  <a:lnTo>
                    <a:pt x="27063" y="63588"/>
                  </a:lnTo>
                  <a:lnTo>
                    <a:pt x="32626" y="64604"/>
                  </a:lnTo>
                  <a:lnTo>
                    <a:pt x="39243" y="65557"/>
                  </a:lnTo>
                  <a:lnTo>
                    <a:pt x="39243" y="0"/>
                  </a:lnTo>
                  <a:close/>
                </a:path>
                <a:path w="174625" h="68579">
                  <a:moveTo>
                    <a:pt x="66306" y="0"/>
                  </a:moveTo>
                  <a:lnTo>
                    <a:pt x="54127" y="0"/>
                  </a:lnTo>
                  <a:lnTo>
                    <a:pt x="54127" y="67195"/>
                  </a:lnTo>
                  <a:lnTo>
                    <a:pt x="66306" y="67945"/>
                  </a:lnTo>
                  <a:lnTo>
                    <a:pt x="66306" y="0"/>
                  </a:lnTo>
                  <a:close/>
                </a:path>
                <a:path w="174625" h="68579">
                  <a:moveTo>
                    <a:pt x="93383" y="0"/>
                  </a:moveTo>
                  <a:lnTo>
                    <a:pt x="81203" y="0"/>
                  </a:lnTo>
                  <a:lnTo>
                    <a:pt x="81203" y="68287"/>
                  </a:lnTo>
                  <a:lnTo>
                    <a:pt x="93383" y="68046"/>
                  </a:lnTo>
                  <a:lnTo>
                    <a:pt x="93383" y="0"/>
                  </a:lnTo>
                  <a:close/>
                </a:path>
                <a:path w="174625" h="68579">
                  <a:moveTo>
                    <a:pt x="120434" y="0"/>
                  </a:moveTo>
                  <a:lnTo>
                    <a:pt x="108254" y="0"/>
                  </a:lnTo>
                  <a:lnTo>
                    <a:pt x="108254" y="67195"/>
                  </a:lnTo>
                  <a:lnTo>
                    <a:pt x="120434" y="65951"/>
                  </a:lnTo>
                  <a:lnTo>
                    <a:pt x="120434" y="0"/>
                  </a:lnTo>
                  <a:close/>
                </a:path>
                <a:path w="174625" h="68579">
                  <a:moveTo>
                    <a:pt x="147497" y="0"/>
                  </a:moveTo>
                  <a:lnTo>
                    <a:pt x="135318" y="0"/>
                  </a:lnTo>
                  <a:lnTo>
                    <a:pt x="135318" y="63690"/>
                  </a:lnTo>
                  <a:lnTo>
                    <a:pt x="142684" y="62179"/>
                  </a:lnTo>
                  <a:lnTo>
                    <a:pt x="147497" y="60998"/>
                  </a:lnTo>
                  <a:lnTo>
                    <a:pt x="147497" y="0"/>
                  </a:lnTo>
                  <a:close/>
                </a:path>
                <a:path w="174625" h="68579">
                  <a:moveTo>
                    <a:pt x="174574" y="0"/>
                  </a:moveTo>
                  <a:lnTo>
                    <a:pt x="162394" y="0"/>
                  </a:lnTo>
                  <a:lnTo>
                    <a:pt x="162394" y="56261"/>
                  </a:lnTo>
                  <a:lnTo>
                    <a:pt x="166014" y="54762"/>
                  </a:lnTo>
                  <a:lnTo>
                    <a:pt x="170776" y="52387"/>
                  </a:lnTo>
                  <a:lnTo>
                    <a:pt x="174574" y="49999"/>
                  </a:lnTo>
                  <a:lnTo>
                    <a:pt x="174574" y="0"/>
                  </a:lnTo>
                  <a:close/>
                </a:path>
              </a:pathLst>
            </a:custGeom>
            <a:solidFill>
              <a:srgbClr val="FFD340">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0" name="object 11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E9CD6A6-FDF5-40AC-9E16-E93A7B685AE3}"/>
                </a:ext>
              </a:extLst>
            </p:cNvPr>
            <p:cNvSpPr/>
            <p:nvPr/>
          </p:nvSpPr>
          <p:spPr>
            <a:xfrm>
              <a:off x="2634362" y="5829134"/>
              <a:ext cx="202565" cy="59690"/>
            </a:xfrm>
            <a:custGeom>
              <a:avLst/>
              <a:gdLst/>
              <a:ahLst/>
              <a:cxnLst/>
              <a:rect l="l" t="t" r="r" b="b"/>
              <a:pathLst>
                <a:path w="202564" h="59689">
                  <a:moveTo>
                    <a:pt x="115125" y="6"/>
                  </a:moveTo>
                  <a:lnTo>
                    <a:pt x="73863" y="806"/>
                  </a:lnTo>
                  <a:lnTo>
                    <a:pt x="20948" y="11396"/>
                  </a:lnTo>
                  <a:lnTo>
                    <a:pt x="0" y="29635"/>
                  </a:lnTo>
                  <a:lnTo>
                    <a:pt x="7946" y="41273"/>
                  </a:lnTo>
                  <a:lnTo>
                    <a:pt x="29617" y="50780"/>
                  </a:lnTo>
                  <a:lnTo>
                    <a:pt x="61759" y="57192"/>
                  </a:lnTo>
                  <a:lnTo>
                    <a:pt x="101117" y="59543"/>
                  </a:lnTo>
                  <a:lnTo>
                    <a:pt x="105879" y="59543"/>
                  </a:lnTo>
                  <a:lnTo>
                    <a:pt x="154152" y="55200"/>
                  </a:lnTo>
                  <a:lnTo>
                    <a:pt x="194017" y="41522"/>
                  </a:lnTo>
                  <a:lnTo>
                    <a:pt x="202247" y="29635"/>
                  </a:lnTo>
                  <a:lnTo>
                    <a:pt x="201790" y="26396"/>
                  </a:lnTo>
                  <a:lnTo>
                    <a:pt x="160489" y="5314"/>
                  </a:lnTo>
                  <a:lnTo>
                    <a:pt x="115125" y="6"/>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1" name="object 11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F9AF16B-F18B-491D-AD1F-6C5DBCABB008}"/>
                </a:ext>
              </a:extLst>
            </p:cNvPr>
            <p:cNvSpPr/>
            <p:nvPr/>
          </p:nvSpPr>
          <p:spPr>
            <a:xfrm>
              <a:off x="2644594" y="5843675"/>
              <a:ext cx="191770" cy="45085"/>
            </a:xfrm>
            <a:custGeom>
              <a:avLst/>
              <a:gdLst/>
              <a:ahLst/>
              <a:cxnLst/>
              <a:rect l="l" t="t" r="r" b="b"/>
              <a:pathLst>
                <a:path w="191769" h="45085">
                  <a:moveTo>
                    <a:pt x="178066" y="0"/>
                  </a:moveTo>
                  <a:lnTo>
                    <a:pt x="181000" y="4038"/>
                  </a:lnTo>
                  <a:lnTo>
                    <a:pt x="181622" y="5549"/>
                  </a:lnTo>
                  <a:lnTo>
                    <a:pt x="182067" y="10223"/>
                  </a:lnTo>
                  <a:lnTo>
                    <a:pt x="181063" y="13690"/>
                  </a:lnTo>
                  <a:lnTo>
                    <a:pt x="139712" y="35229"/>
                  </a:lnTo>
                  <a:lnTo>
                    <a:pt x="90373" y="41097"/>
                  </a:lnTo>
                  <a:lnTo>
                    <a:pt x="80949" y="41198"/>
                  </a:lnTo>
                  <a:lnTo>
                    <a:pt x="56926" y="40286"/>
                  </a:lnTo>
                  <a:lnTo>
                    <a:pt x="34974" y="37692"/>
                  </a:lnTo>
                  <a:lnTo>
                    <a:pt x="15772" y="33628"/>
                  </a:lnTo>
                  <a:lnTo>
                    <a:pt x="0" y="28308"/>
                  </a:lnTo>
                  <a:lnTo>
                    <a:pt x="15535" y="35091"/>
                  </a:lnTo>
                  <a:lnTo>
                    <a:pt x="36614" y="40368"/>
                  </a:lnTo>
                  <a:lnTo>
                    <a:pt x="62064" y="43790"/>
                  </a:lnTo>
                  <a:lnTo>
                    <a:pt x="90716" y="45008"/>
                  </a:lnTo>
                  <a:lnTo>
                    <a:pt x="111645" y="44437"/>
                  </a:lnTo>
                  <a:lnTo>
                    <a:pt x="162433" y="36207"/>
                  </a:lnTo>
                  <a:lnTo>
                    <a:pt x="191668" y="17170"/>
                  </a:lnTo>
                  <a:lnTo>
                    <a:pt x="191668" y="13271"/>
                  </a:lnTo>
                  <a:lnTo>
                    <a:pt x="191389" y="11861"/>
                  </a:lnTo>
                  <a:lnTo>
                    <a:pt x="190766" y="10464"/>
                  </a:lnTo>
                  <a:lnTo>
                    <a:pt x="187591" y="6438"/>
                  </a:lnTo>
                  <a:lnTo>
                    <a:pt x="181800" y="2019"/>
                  </a:lnTo>
                  <a:lnTo>
                    <a:pt x="178066" y="0"/>
                  </a:lnTo>
                  <a:close/>
                </a:path>
              </a:pathLst>
            </a:custGeom>
            <a:solidFill>
              <a:srgbClr val="FFD340">
                <a:alpha val="29998"/>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2" name="object 11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627FC04-7945-40B8-8C3E-073135B09F5B}"/>
                </a:ext>
              </a:extLst>
            </p:cNvPr>
            <p:cNvSpPr/>
            <p:nvPr/>
          </p:nvSpPr>
          <p:spPr>
            <a:xfrm>
              <a:off x="2647400" y="5834716"/>
              <a:ext cx="176530" cy="48260"/>
            </a:xfrm>
            <a:custGeom>
              <a:avLst/>
              <a:gdLst/>
              <a:ahLst/>
              <a:cxnLst/>
              <a:rect l="l" t="t" r="r" b="b"/>
              <a:pathLst>
                <a:path w="176530" h="48260">
                  <a:moveTo>
                    <a:pt x="88087" y="0"/>
                  </a:moveTo>
                  <a:lnTo>
                    <a:pt x="53797" y="1890"/>
                  </a:lnTo>
                  <a:lnTo>
                    <a:pt x="25798" y="7045"/>
                  </a:lnTo>
                  <a:lnTo>
                    <a:pt x="6921" y="14691"/>
                  </a:lnTo>
                  <a:lnTo>
                    <a:pt x="0" y="24053"/>
                  </a:lnTo>
                  <a:lnTo>
                    <a:pt x="6921" y="33409"/>
                  </a:lnTo>
                  <a:lnTo>
                    <a:pt x="25798" y="41051"/>
                  </a:lnTo>
                  <a:lnTo>
                    <a:pt x="53797" y="46204"/>
                  </a:lnTo>
                  <a:lnTo>
                    <a:pt x="88087" y="48094"/>
                  </a:lnTo>
                  <a:lnTo>
                    <a:pt x="122376" y="46204"/>
                  </a:lnTo>
                  <a:lnTo>
                    <a:pt x="150375" y="41051"/>
                  </a:lnTo>
                  <a:lnTo>
                    <a:pt x="169252" y="33409"/>
                  </a:lnTo>
                  <a:lnTo>
                    <a:pt x="176174" y="24053"/>
                  </a:lnTo>
                  <a:lnTo>
                    <a:pt x="169252" y="14691"/>
                  </a:lnTo>
                  <a:lnTo>
                    <a:pt x="150375" y="7045"/>
                  </a:lnTo>
                  <a:lnTo>
                    <a:pt x="122376" y="1890"/>
                  </a:lnTo>
                  <a:lnTo>
                    <a:pt x="88087" y="0"/>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3" name="object 11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7932E45-0412-4A1D-BB24-6D2EECB6B589}"/>
                </a:ext>
              </a:extLst>
            </p:cNvPr>
            <p:cNvSpPr/>
            <p:nvPr/>
          </p:nvSpPr>
          <p:spPr>
            <a:xfrm>
              <a:off x="2706656" y="5842875"/>
              <a:ext cx="57785" cy="32384"/>
            </a:xfrm>
            <a:custGeom>
              <a:avLst/>
              <a:gdLst/>
              <a:ahLst/>
              <a:cxnLst/>
              <a:rect l="l" t="t" r="r" b="b"/>
              <a:pathLst>
                <a:path w="57785" h="32384">
                  <a:moveTo>
                    <a:pt x="32804" y="0"/>
                  </a:moveTo>
                  <a:lnTo>
                    <a:pt x="24841" y="0"/>
                  </a:lnTo>
                  <a:lnTo>
                    <a:pt x="24841" y="2616"/>
                  </a:lnTo>
                  <a:lnTo>
                    <a:pt x="20573" y="2755"/>
                  </a:lnTo>
                  <a:lnTo>
                    <a:pt x="7886" y="3962"/>
                  </a:lnTo>
                  <a:lnTo>
                    <a:pt x="1003" y="6451"/>
                  </a:lnTo>
                  <a:lnTo>
                    <a:pt x="1320" y="13042"/>
                  </a:lnTo>
                  <a:lnTo>
                    <a:pt x="10286" y="15201"/>
                  </a:lnTo>
                  <a:lnTo>
                    <a:pt x="32804" y="17513"/>
                  </a:lnTo>
                  <a:lnTo>
                    <a:pt x="41401" y="18643"/>
                  </a:lnTo>
                  <a:lnTo>
                    <a:pt x="44932" y="19939"/>
                  </a:lnTo>
                  <a:lnTo>
                    <a:pt x="45148" y="24015"/>
                  </a:lnTo>
                  <a:lnTo>
                    <a:pt x="40728" y="25590"/>
                  </a:lnTo>
                  <a:lnTo>
                    <a:pt x="30556" y="26390"/>
                  </a:lnTo>
                  <a:lnTo>
                    <a:pt x="24841" y="26492"/>
                  </a:lnTo>
                  <a:lnTo>
                    <a:pt x="16484" y="26492"/>
                  </a:lnTo>
                  <a:lnTo>
                    <a:pt x="8483" y="25768"/>
                  </a:lnTo>
                  <a:lnTo>
                    <a:pt x="2971" y="24866"/>
                  </a:lnTo>
                  <a:lnTo>
                    <a:pt x="0" y="27698"/>
                  </a:lnTo>
                  <a:lnTo>
                    <a:pt x="4241" y="28460"/>
                  </a:lnTo>
                  <a:lnTo>
                    <a:pt x="11836" y="29070"/>
                  </a:lnTo>
                  <a:lnTo>
                    <a:pt x="23075" y="29273"/>
                  </a:lnTo>
                  <a:lnTo>
                    <a:pt x="24841" y="29222"/>
                  </a:lnTo>
                  <a:lnTo>
                    <a:pt x="24841" y="31788"/>
                  </a:lnTo>
                  <a:lnTo>
                    <a:pt x="32804" y="31788"/>
                  </a:lnTo>
                  <a:lnTo>
                    <a:pt x="32804" y="29019"/>
                  </a:lnTo>
                  <a:lnTo>
                    <a:pt x="38671" y="28714"/>
                  </a:lnTo>
                  <a:lnTo>
                    <a:pt x="52463" y="27076"/>
                  </a:lnTo>
                  <a:lnTo>
                    <a:pt x="57784" y="24485"/>
                  </a:lnTo>
                  <a:lnTo>
                    <a:pt x="57657" y="21653"/>
                  </a:lnTo>
                  <a:lnTo>
                    <a:pt x="24841" y="13144"/>
                  </a:lnTo>
                  <a:lnTo>
                    <a:pt x="17195" y="12103"/>
                  </a:lnTo>
                  <a:lnTo>
                    <a:pt x="13703" y="10972"/>
                  </a:lnTo>
                  <a:lnTo>
                    <a:pt x="13563" y="7645"/>
                  </a:lnTo>
                  <a:lnTo>
                    <a:pt x="16725" y="5956"/>
                  </a:lnTo>
                  <a:lnTo>
                    <a:pt x="26784" y="5207"/>
                  </a:lnTo>
                  <a:lnTo>
                    <a:pt x="32804" y="5118"/>
                  </a:lnTo>
                  <a:lnTo>
                    <a:pt x="40792" y="5156"/>
                  </a:lnTo>
                  <a:lnTo>
                    <a:pt x="49695" y="6286"/>
                  </a:lnTo>
                  <a:lnTo>
                    <a:pt x="52984" y="3530"/>
                  </a:lnTo>
                  <a:lnTo>
                    <a:pt x="51777" y="3340"/>
                  </a:lnTo>
                  <a:lnTo>
                    <a:pt x="42062" y="2679"/>
                  </a:lnTo>
                  <a:lnTo>
                    <a:pt x="37439" y="2540"/>
                  </a:lnTo>
                  <a:lnTo>
                    <a:pt x="32804" y="2527"/>
                  </a:lnTo>
                  <a:lnTo>
                    <a:pt x="32804" y="0"/>
                  </a:lnTo>
                  <a:close/>
                </a:path>
              </a:pathLst>
            </a:custGeom>
            <a:solidFill>
              <a:srgbClr val="FAAA4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4" name="object 12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F5CBBA2-A344-474A-9900-D998D04E71C1}"/>
                </a:ext>
              </a:extLst>
            </p:cNvPr>
            <p:cNvSpPr/>
            <p:nvPr/>
          </p:nvSpPr>
          <p:spPr>
            <a:xfrm>
              <a:off x="2634188" y="5828854"/>
              <a:ext cx="136525" cy="60325"/>
            </a:xfrm>
            <a:custGeom>
              <a:avLst/>
              <a:gdLst/>
              <a:ahLst/>
              <a:cxnLst/>
              <a:rect l="l" t="t" r="r" b="b"/>
              <a:pathLst>
                <a:path w="136525" h="60325">
                  <a:moveTo>
                    <a:pt x="101117" y="0"/>
                  </a:moveTo>
                  <a:lnTo>
                    <a:pt x="44341" y="5150"/>
                  </a:lnTo>
                  <a:lnTo>
                    <a:pt x="5547" y="20119"/>
                  </a:lnTo>
                  <a:lnTo>
                    <a:pt x="0" y="29921"/>
                  </a:lnTo>
                  <a:lnTo>
                    <a:pt x="7946" y="41554"/>
                  </a:lnTo>
                  <a:lnTo>
                    <a:pt x="29617" y="51061"/>
                  </a:lnTo>
                  <a:lnTo>
                    <a:pt x="61759" y="57476"/>
                  </a:lnTo>
                  <a:lnTo>
                    <a:pt x="101117" y="59829"/>
                  </a:lnTo>
                  <a:lnTo>
                    <a:pt x="119735" y="59283"/>
                  </a:lnTo>
                  <a:lnTo>
                    <a:pt x="93307" y="54914"/>
                  </a:lnTo>
                  <a:lnTo>
                    <a:pt x="72547" y="48490"/>
                  </a:lnTo>
                  <a:lnTo>
                    <a:pt x="58976" y="40458"/>
                  </a:lnTo>
                  <a:lnTo>
                    <a:pt x="54114" y="31267"/>
                  </a:lnTo>
                  <a:lnTo>
                    <a:pt x="59662" y="21467"/>
                  </a:lnTo>
                  <a:lnTo>
                    <a:pt x="75061" y="13028"/>
                  </a:lnTo>
                  <a:lnTo>
                    <a:pt x="98450" y="6501"/>
                  </a:lnTo>
                  <a:lnTo>
                    <a:pt x="127965" y="2438"/>
                  </a:lnTo>
                  <a:lnTo>
                    <a:pt x="136347" y="1892"/>
                  </a:lnTo>
                  <a:lnTo>
                    <a:pt x="126593" y="888"/>
                  </a:lnTo>
                  <a:lnTo>
                    <a:pt x="101117" y="0"/>
                  </a:lnTo>
                  <a:close/>
                </a:path>
              </a:pathLst>
            </a:custGeom>
            <a:solidFill>
              <a:srgbClr val="F78C1E">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5" name="object 12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0B54F8D-6C5A-489F-878D-D9DAD5C249C7}"/>
                </a:ext>
              </a:extLst>
            </p:cNvPr>
            <p:cNvSpPr/>
            <p:nvPr/>
          </p:nvSpPr>
          <p:spPr>
            <a:xfrm>
              <a:off x="2583103" y="5795046"/>
              <a:ext cx="202565" cy="74295"/>
            </a:xfrm>
            <a:custGeom>
              <a:avLst/>
              <a:gdLst/>
              <a:ahLst/>
              <a:cxnLst/>
              <a:rect l="l" t="t" r="r" b="b"/>
              <a:pathLst>
                <a:path w="202564" h="74295">
                  <a:moveTo>
                    <a:pt x="202247" y="0"/>
                  </a:moveTo>
                  <a:lnTo>
                    <a:pt x="0" y="0"/>
                  </a:lnTo>
                  <a:lnTo>
                    <a:pt x="76" y="45173"/>
                  </a:lnTo>
                  <a:lnTo>
                    <a:pt x="40144" y="67995"/>
                  </a:lnTo>
                  <a:lnTo>
                    <a:pt x="97663" y="74002"/>
                  </a:lnTo>
                  <a:lnTo>
                    <a:pt x="124802" y="73202"/>
                  </a:lnTo>
                  <a:lnTo>
                    <a:pt x="164884" y="67322"/>
                  </a:lnTo>
                  <a:lnTo>
                    <a:pt x="200037" y="50520"/>
                  </a:lnTo>
                  <a:lnTo>
                    <a:pt x="202247" y="45173"/>
                  </a:lnTo>
                  <a:lnTo>
                    <a:pt x="202247" y="0"/>
                  </a:lnTo>
                  <a:close/>
                </a:path>
              </a:pathLst>
            </a:custGeom>
            <a:solidFill>
              <a:srgbClr val="F78C1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6" name="object 12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1203E8F-358F-41B0-833F-BB127CE48877}"/>
                </a:ext>
              </a:extLst>
            </p:cNvPr>
            <p:cNvSpPr/>
            <p:nvPr/>
          </p:nvSpPr>
          <p:spPr>
            <a:xfrm>
              <a:off x="2593086" y="5795047"/>
              <a:ext cx="174625" cy="74295"/>
            </a:xfrm>
            <a:custGeom>
              <a:avLst/>
              <a:gdLst/>
              <a:ahLst/>
              <a:cxnLst/>
              <a:rect l="l" t="t" r="r" b="b"/>
              <a:pathLst>
                <a:path w="174625" h="74295">
                  <a:moveTo>
                    <a:pt x="12179" y="12"/>
                  </a:moveTo>
                  <a:lnTo>
                    <a:pt x="0" y="12"/>
                  </a:lnTo>
                  <a:lnTo>
                    <a:pt x="0" y="57048"/>
                  </a:lnTo>
                  <a:lnTo>
                    <a:pt x="12179" y="62788"/>
                  </a:lnTo>
                  <a:lnTo>
                    <a:pt x="12179" y="12"/>
                  </a:lnTo>
                  <a:close/>
                </a:path>
                <a:path w="174625" h="74295">
                  <a:moveTo>
                    <a:pt x="39243" y="0"/>
                  </a:moveTo>
                  <a:lnTo>
                    <a:pt x="27063" y="0"/>
                  </a:lnTo>
                  <a:lnTo>
                    <a:pt x="27063" y="67208"/>
                  </a:lnTo>
                  <a:lnTo>
                    <a:pt x="30899" y="68160"/>
                  </a:lnTo>
                  <a:lnTo>
                    <a:pt x="34950" y="69011"/>
                  </a:lnTo>
                  <a:lnTo>
                    <a:pt x="39243" y="69761"/>
                  </a:lnTo>
                  <a:lnTo>
                    <a:pt x="39243" y="0"/>
                  </a:lnTo>
                  <a:close/>
                </a:path>
                <a:path w="174625" h="74295">
                  <a:moveTo>
                    <a:pt x="66294" y="0"/>
                  </a:moveTo>
                  <a:lnTo>
                    <a:pt x="54114" y="0"/>
                  </a:lnTo>
                  <a:lnTo>
                    <a:pt x="54114" y="71920"/>
                  </a:lnTo>
                  <a:lnTo>
                    <a:pt x="58064" y="72402"/>
                  </a:lnTo>
                  <a:lnTo>
                    <a:pt x="66294" y="73113"/>
                  </a:lnTo>
                  <a:lnTo>
                    <a:pt x="66294" y="0"/>
                  </a:lnTo>
                  <a:close/>
                </a:path>
                <a:path w="174625" h="74295">
                  <a:moveTo>
                    <a:pt x="93357" y="0"/>
                  </a:moveTo>
                  <a:lnTo>
                    <a:pt x="81178" y="0"/>
                  </a:lnTo>
                  <a:lnTo>
                    <a:pt x="81178" y="73850"/>
                  </a:lnTo>
                  <a:lnTo>
                    <a:pt x="93357" y="73977"/>
                  </a:lnTo>
                  <a:lnTo>
                    <a:pt x="93357" y="0"/>
                  </a:lnTo>
                  <a:close/>
                </a:path>
                <a:path w="174625" h="74295">
                  <a:moveTo>
                    <a:pt x="120421" y="0"/>
                  </a:moveTo>
                  <a:lnTo>
                    <a:pt x="108242" y="0"/>
                  </a:lnTo>
                  <a:lnTo>
                    <a:pt x="108242" y="73571"/>
                  </a:lnTo>
                  <a:lnTo>
                    <a:pt x="112407" y="73367"/>
                  </a:lnTo>
                  <a:lnTo>
                    <a:pt x="120421" y="72732"/>
                  </a:lnTo>
                  <a:lnTo>
                    <a:pt x="120421" y="0"/>
                  </a:lnTo>
                  <a:close/>
                </a:path>
                <a:path w="174625" h="74295">
                  <a:moveTo>
                    <a:pt x="147485" y="0"/>
                  </a:moveTo>
                  <a:lnTo>
                    <a:pt x="135305" y="0"/>
                  </a:lnTo>
                  <a:lnTo>
                    <a:pt x="135305" y="70993"/>
                  </a:lnTo>
                  <a:lnTo>
                    <a:pt x="139547" y="70396"/>
                  </a:lnTo>
                  <a:lnTo>
                    <a:pt x="147485" y="68935"/>
                  </a:lnTo>
                  <a:lnTo>
                    <a:pt x="147485" y="0"/>
                  </a:lnTo>
                  <a:close/>
                </a:path>
                <a:path w="174625" h="74295">
                  <a:moveTo>
                    <a:pt x="174561" y="0"/>
                  </a:moveTo>
                  <a:lnTo>
                    <a:pt x="162382" y="0"/>
                  </a:lnTo>
                  <a:lnTo>
                    <a:pt x="162382" y="65328"/>
                  </a:lnTo>
                  <a:lnTo>
                    <a:pt x="170256" y="62738"/>
                  </a:lnTo>
                  <a:lnTo>
                    <a:pt x="174561" y="60972"/>
                  </a:lnTo>
                  <a:lnTo>
                    <a:pt x="174561" y="0"/>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7" name="object 12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3115E8D-BDF8-41E6-82E9-EA49705E50F7}"/>
                </a:ext>
              </a:extLst>
            </p:cNvPr>
            <p:cNvSpPr/>
            <p:nvPr/>
          </p:nvSpPr>
          <p:spPr>
            <a:xfrm>
              <a:off x="2602839" y="5800775"/>
              <a:ext cx="174625" cy="68580"/>
            </a:xfrm>
            <a:custGeom>
              <a:avLst/>
              <a:gdLst/>
              <a:ahLst/>
              <a:cxnLst/>
              <a:rect l="l" t="t" r="r" b="b"/>
              <a:pathLst>
                <a:path w="174625" h="68579">
                  <a:moveTo>
                    <a:pt x="12179" y="0"/>
                  </a:moveTo>
                  <a:lnTo>
                    <a:pt x="0" y="0"/>
                  </a:lnTo>
                  <a:lnTo>
                    <a:pt x="0" y="56134"/>
                  </a:lnTo>
                  <a:lnTo>
                    <a:pt x="5422" y="58166"/>
                  </a:lnTo>
                  <a:lnTo>
                    <a:pt x="8699" y="59220"/>
                  </a:lnTo>
                  <a:lnTo>
                    <a:pt x="12179" y="60172"/>
                  </a:lnTo>
                  <a:lnTo>
                    <a:pt x="12179" y="0"/>
                  </a:lnTo>
                  <a:close/>
                </a:path>
                <a:path w="174625" h="68579">
                  <a:moveTo>
                    <a:pt x="39243" y="0"/>
                  </a:moveTo>
                  <a:lnTo>
                    <a:pt x="27063" y="0"/>
                  </a:lnTo>
                  <a:lnTo>
                    <a:pt x="27063" y="63588"/>
                  </a:lnTo>
                  <a:lnTo>
                    <a:pt x="32626" y="64604"/>
                  </a:lnTo>
                  <a:lnTo>
                    <a:pt x="39243" y="65557"/>
                  </a:lnTo>
                  <a:lnTo>
                    <a:pt x="39243" y="0"/>
                  </a:lnTo>
                  <a:close/>
                </a:path>
                <a:path w="174625" h="68579">
                  <a:moveTo>
                    <a:pt x="66294" y="0"/>
                  </a:moveTo>
                  <a:lnTo>
                    <a:pt x="54114" y="0"/>
                  </a:lnTo>
                  <a:lnTo>
                    <a:pt x="54114" y="67195"/>
                  </a:lnTo>
                  <a:lnTo>
                    <a:pt x="66294" y="67945"/>
                  </a:lnTo>
                  <a:lnTo>
                    <a:pt x="66294" y="0"/>
                  </a:lnTo>
                  <a:close/>
                </a:path>
                <a:path w="174625" h="68579">
                  <a:moveTo>
                    <a:pt x="93383" y="0"/>
                  </a:moveTo>
                  <a:lnTo>
                    <a:pt x="81203" y="0"/>
                  </a:lnTo>
                  <a:lnTo>
                    <a:pt x="81203" y="68287"/>
                  </a:lnTo>
                  <a:lnTo>
                    <a:pt x="93383" y="68059"/>
                  </a:lnTo>
                  <a:lnTo>
                    <a:pt x="93383" y="0"/>
                  </a:lnTo>
                  <a:close/>
                </a:path>
                <a:path w="174625" h="68579">
                  <a:moveTo>
                    <a:pt x="120434" y="0"/>
                  </a:moveTo>
                  <a:lnTo>
                    <a:pt x="108254" y="0"/>
                  </a:lnTo>
                  <a:lnTo>
                    <a:pt x="108254" y="67195"/>
                  </a:lnTo>
                  <a:lnTo>
                    <a:pt x="120434" y="65951"/>
                  </a:lnTo>
                  <a:lnTo>
                    <a:pt x="120434" y="0"/>
                  </a:lnTo>
                  <a:close/>
                </a:path>
                <a:path w="174625" h="68579">
                  <a:moveTo>
                    <a:pt x="147497" y="0"/>
                  </a:moveTo>
                  <a:lnTo>
                    <a:pt x="135318" y="0"/>
                  </a:lnTo>
                  <a:lnTo>
                    <a:pt x="135318" y="63690"/>
                  </a:lnTo>
                  <a:lnTo>
                    <a:pt x="147497" y="60998"/>
                  </a:lnTo>
                  <a:lnTo>
                    <a:pt x="147497" y="0"/>
                  </a:lnTo>
                  <a:close/>
                </a:path>
                <a:path w="174625" h="68579">
                  <a:moveTo>
                    <a:pt x="174574" y="0"/>
                  </a:moveTo>
                  <a:lnTo>
                    <a:pt x="162394" y="0"/>
                  </a:lnTo>
                  <a:lnTo>
                    <a:pt x="162394" y="56273"/>
                  </a:lnTo>
                  <a:lnTo>
                    <a:pt x="166001" y="54762"/>
                  </a:lnTo>
                  <a:lnTo>
                    <a:pt x="170776" y="52387"/>
                  </a:lnTo>
                  <a:lnTo>
                    <a:pt x="174574" y="50012"/>
                  </a:lnTo>
                  <a:lnTo>
                    <a:pt x="174574" y="0"/>
                  </a:lnTo>
                  <a:close/>
                </a:path>
              </a:pathLst>
            </a:custGeom>
            <a:solidFill>
              <a:srgbClr val="FFD340">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8" name="object 12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C95442E-40D5-4DE5-9A6C-CCC2142BF07D}"/>
                </a:ext>
              </a:extLst>
            </p:cNvPr>
            <p:cNvSpPr/>
            <p:nvPr/>
          </p:nvSpPr>
          <p:spPr>
            <a:xfrm>
              <a:off x="2583091" y="5766807"/>
              <a:ext cx="202565" cy="59690"/>
            </a:xfrm>
            <a:custGeom>
              <a:avLst/>
              <a:gdLst/>
              <a:ahLst/>
              <a:cxnLst/>
              <a:rect l="l" t="t" r="r" b="b"/>
              <a:pathLst>
                <a:path w="202564" h="59689">
                  <a:moveTo>
                    <a:pt x="115125" y="0"/>
                  </a:moveTo>
                  <a:lnTo>
                    <a:pt x="87195" y="0"/>
                  </a:lnTo>
                  <a:lnTo>
                    <a:pt x="73863" y="812"/>
                  </a:lnTo>
                  <a:lnTo>
                    <a:pt x="44341" y="4868"/>
                  </a:lnTo>
                  <a:lnTo>
                    <a:pt x="20948" y="11391"/>
                  </a:lnTo>
                  <a:lnTo>
                    <a:pt x="5547" y="19829"/>
                  </a:lnTo>
                  <a:lnTo>
                    <a:pt x="0" y="29629"/>
                  </a:lnTo>
                  <a:lnTo>
                    <a:pt x="7946" y="41272"/>
                  </a:lnTo>
                  <a:lnTo>
                    <a:pt x="29617" y="50779"/>
                  </a:lnTo>
                  <a:lnTo>
                    <a:pt x="61759" y="57187"/>
                  </a:lnTo>
                  <a:lnTo>
                    <a:pt x="101117" y="59537"/>
                  </a:lnTo>
                  <a:lnTo>
                    <a:pt x="105879" y="59537"/>
                  </a:lnTo>
                  <a:lnTo>
                    <a:pt x="147993" y="56235"/>
                  </a:lnTo>
                  <a:lnTo>
                    <a:pt x="188010" y="44945"/>
                  </a:lnTo>
                  <a:lnTo>
                    <a:pt x="202247" y="29629"/>
                  </a:lnTo>
                  <a:lnTo>
                    <a:pt x="201790" y="26403"/>
                  </a:lnTo>
                  <a:lnTo>
                    <a:pt x="160477" y="5308"/>
                  </a:lnTo>
                  <a:lnTo>
                    <a:pt x="115125" y="0"/>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9" name="object 12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3F4B680-E8E2-4BF5-A84F-98189E731B92}"/>
                </a:ext>
              </a:extLst>
            </p:cNvPr>
            <p:cNvSpPr/>
            <p:nvPr/>
          </p:nvSpPr>
          <p:spPr>
            <a:xfrm>
              <a:off x="2593322" y="5781353"/>
              <a:ext cx="191770" cy="45085"/>
            </a:xfrm>
            <a:custGeom>
              <a:avLst/>
              <a:gdLst/>
              <a:ahLst/>
              <a:cxnLst/>
              <a:rect l="l" t="t" r="r" b="b"/>
              <a:pathLst>
                <a:path w="191769" h="45085">
                  <a:moveTo>
                    <a:pt x="178066" y="0"/>
                  </a:moveTo>
                  <a:lnTo>
                    <a:pt x="181000" y="4025"/>
                  </a:lnTo>
                  <a:lnTo>
                    <a:pt x="181622" y="5537"/>
                  </a:lnTo>
                  <a:lnTo>
                    <a:pt x="182054" y="10223"/>
                  </a:lnTo>
                  <a:lnTo>
                    <a:pt x="180695" y="14376"/>
                  </a:lnTo>
                  <a:lnTo>
                    <a:pt x="139712" y="35217"/>
                  </a:lnTo>
                  <a:lnTo>
                    <a:pt x="90360" y="41097"/>
                  </a:lnTo>
                  <a:lnTo>
                    <a:pt x="80949" y="41198"/>
                  </a:lnTo>
                  <a:lnTo>
                    <a:pt x="56926" y="40284"/>
                  </a:lnTo>
                  <a:lnTo>
                    <a:pt x="34974" y="37687"/>
                  </a:lnTo>
                  <a:lnTo>
                    <a:pt x="15772" y="33622"/>
                  </a:lnTo>
                  <a:lnTo>
                    <a:pt x="0" y="28308"/>
                  </a:lnTo>
                  <a:lnTo>
                    <a:pt x="15535" y="35084"/>
                  </a:lnTo>
                  <a:lnTo>
                    <a:pt x="36614" y="40357"/>
                  </a:lnTo>
                  <a:lnTo>
                    <a:pt x="62064" y="43778"/>
                  </a:lnTo>
                  <a:lnTo>
                    <a:pt x="90716" y="44996"/>
                  </a:lnTo>
                  <a:lnTo>
                    <a:pt x="111645" y="44424"/>
                  </a:lnTo>
                  <a:lnTo>
                    <a:pt x="162433" y="36207"/>
                  </a:lnTo>
                  <a:lnTo>
                    <a:pt x="191668" y="17157"/>
                  </a:lnTo>
                  <a:lnTo>
                    <a:pt x="191668" y="13271"/>
                  </a:lnTo>
                  <a:lnTo>
                    <a:pt x="191389" y="11861"/>
                  </a:lnTo>
                  <a:lnTo>
                    <a:pt x="190766" y="10452"/>
                  </a:lnTo>
                  <a:lnTo>
                    <a:pt x="187591" y="6426"/>
                  </a:lnTo>
                  <a:lnTo>
                    <a:pt x="181800" y="2019"/>
                  </a:lnTo>
                  <a:lnTo>
                    <a:pt x="178066" y="0"/>
                  </a:lnTo>
                  <a:close/>
                </a:path>
              </a:pathLst>
            </a:custGeom>
            <a:solidFill>
              <a:srgbClr val="FFD340">
                <a:alpha val="29998"/>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0" name="object 12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C714F54-3528-41CC-8978-CC3BC2472415}"/>
                </a:ext>
              </a:extLst>
            </p:cNvPr>
            <p:cNvSpPr/>
            <p:nvPr/>
          </p:nvSpPr>
          <p:spPr>
            <a:xfrm>
              <a:off x="2596128" y="5772382"/>
              <a:ext cx="176530" cy="48260"/>
            </a:xfrm>
            <a:custGeom>
              <a:avLst/>
              <a:gdLst/>
              <a:ahLst/>
              <a:cxnLst/>
              <a:rect l="l" t="t" r="r" b="b"/>
              <a:pathLst>
                <a:path w="176530" h="48260">
                  <a:moveTo>
                    <a:pt x="88087" y="0"/>
                  </a:moveTo>
                  <a:lnTo>
                    <a:pt x="53797" y="1890"/>
                  </a:lnTo>
                  <a:lnTo>
                    <a:pt x="25798" y="7045"/>
                  </a:lnTo>
                  <a:lnTo>
                    <a:pt x="6921" y="14691"/>
                  </a:lnTo>
                  <a:lnTo>
                    <a:pt x="0" y="24053"/>
                  </a:lnTo>
                  <a:lnTo>
                    <a:pt x="6921" y="33416"/>
                  </a:lnTo>
                  <a:lnTo>
                    <a:pt x="25798" y="41062"/>
                  </a:lnTo>
                  <a:lnTo>
                    <a:pt x="53797" y="46217"/>
                  </a:lnTo>
                  <a:lnTo>
                    <a:pt x="88087" y="48107"/>
                  </a:lnTo>
                  <a:lnTo>
                    <a:pt x="122376" y="46217"/>
                  </a:lnTo>
                  <a:lnTo>
                    <a:pt x="150375" y="41062"/>
                  </a:lnTo>
                  <a:lnTo>
                    <a:pt x="169252" y="33416"/>
                  </a:lnTo>
                  <a:lnTo>
                    <a:pt x="176174" y="24053"/>
                  </a:lnTo>
                  <a:lnTo>
                    <a:pt x="169252" y="14691"/>
                  </a:lnTo>
                  <a:lnTo>
                    <a:pt x="150375" y="7045"/>
                  </a:lnTo>
                  <a:lnTo>
                    <a:pt x="122376" y="1890"/>
                  </a:lnTo>
                  <a:lnTo>
                    <a:pt x="88087" y="0"/>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1" name="object 12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23D188B-CE8B-4455-A92C-6DDE4AB65BC9}"/>
                </a:ext>
              </a:extLst>
            </p:cNvPr>
            <p:cNvSpPr/>
            <p:nvPr/>
          </p:nvSpPr>
          <p:spPr>
            <a:xfrm>
              <a:off x="2655385" y="5780540"/>
              <a:ext cx="57785" cy="32384"/>
            </a:xfrm>
            <a:custGeom>
              <a:avLst/>
              <a:gdLst/>
              <a:ahLst/>
              <a:cxnLst/>
              <a:rect l="l" t="t" r="r" b="b"/>
              <a:pathLst>
                <a:path w="57785" h="32384">
                  <a:moveTo>
                    <a:pt x="32804" y="0"/>
                  </a:moveTo>
                  <a:lnTo>
                    <a:pt x="24841" y="0"/>
                  </a:lnTo>
                  <a:lnTo>
                    <a:pt x="24841" y="2616"/>
                  </a:lnTo>
                  <a:lnTo>
                    <a:pt x="20573" y="2768"/>
                  </a:lnTo>
                  <a:lnTo>
                    <a:pt x="7886" y="3962"/>
                  </a:lnTo>
                  <a:lnTo>
                    <a:pt x="990" y="6451"/>
                  </a:lnTo>
                  <a:lnTo>
                    <a:pt x="1320" y="13055"/>
                  </a:lnTo>
                  <a:lnTo>
                    <a:pt x="10274" y="15201"/>
                  </a:lnTo>
                  <a:lnTo>
                    <a:pt x="32804" y="17526"/>
                  </a:lnTo>
                  <a:lnTo>
                    <a:pt x="41401" y="18656"/>
                  </a:lnTo>
                  <a:lnTo>
                    <a:pt x="44932" y="19951"/>
                  </a:lnTo>
                  <a:lnTo>
                    <a:pt x="45135" y="24015"/>
                  </a:lnTo>
                  <a:lnTo>
                    <a:pt x="40728" y="25590"/>
                  </a:lnTo>
                  <a:lnTo>
                    <a:pt x="30556" y="26390"/>
                  </a:lnTo>
                  <a:lnTo>
                    <a:pt x="24841" y="26504"/>
                  </a:lnTo>
                  <a:lnTo>
                    <a:pt x="16471" y="26504"/>
                  </a:lnTo>
                  <a:lnTo>
                    <a:pt x="8483" y="25768"/>
                  </a:lnTo>
                  <a:lnTo>
                    <a:pt x="2971" y="24879"/>
                  </a:lnTo>
                  <a:lnTo>
                    <a:pt x="0" y="27711"/>
                  </a:lnTo>
                  <a:lnTo>
                    <a:pt x="4241" y="28460"/>
                  </a:lnTo>
                  <a:lnTo>
                    <a:pt x="11836" y="29070"/>
                  </a:lnTo>
                  <a:lnTo>
                    <a:pt x="23075" y="29273"/>
                  </a:lnTo>
                  <a:lnTo>
                    <a:pt x="24841" y="29235"/>
                  </a:lnTo>
                  <a:lnTo>
                    <a:pt x="24841" y="31800"/>
                  </a:lnTo>
                  <a:lnTo>
                    <a:pt x="32804" y="31800"/>
                  </a:lnTo>
                  <a:lnTo>
                    <a:pt x="32804" y="29019"/>
                  </a:lnTo>
                  <a:lnTo>
                    <a:pt x="38671" y="28714"/>
                  </a:lnTo>
                  <a:lnTo>
                    <a:pt x="52463" y="27076"/>
                  </a:lnTo>
                  <a:lnTo>
                    <a:pt x="57784" y="24498"/>
                  </a:lnTo>
                  <a:lnTo>
                    <a:pt x="57657" y="21666"/>
                  </a:lnTo>
                  <a:lnTo>
                    <a:pt x="24841" y="13144"/>
                  </a:lnTo>
                  <a:lnTo>
                    <a:pt x="17183" y="12103"/>
                  </a:lnTo>
                  <a:lnTo>
                    <a:pt x="13703" y="10972"/>
                  </a:lnTo>
                  <a:lnTo>
                    <a:pt x="13550" y="7645"/>
                  </a:lnTo>
                  <a:lnTo>
                    <a:pt x="16725" y="5969"/>
                  </a:lnTo>
                  <a:lnTo>
                    <a:pt x="26771" y="5207"/>
                  </a:lnTo>
                  <a:lnTo>
                    <a:pt x="32804" y="5130"/>
                  </a:lnTo>
                  <a:lnTo>
                    <a:pt x="40792" y="5168"/>
                  </a:lnTo>
                  <a:lnTo>
                    <a:pt x="49695" y="6299"/>
                  </a:lnTo>
                  <a:lnTo>
                    <a:pt x="52984" y="3530"/>
                  </a:lnTo>
                  <a:lnTo>
                    <a:pt x="51765" y="3340"/>
                  </a:lnTo>
                  <a:lnTo>
                    <a:pt x="42062" y="2692"/>
                  </a:lnTo>
                  <a:lnTo>
                    <a:pt x="32804" y="2527"/>
                  </a:lnTo>
                  <a:lnTo>
                    <a:pt x="32804" y="0"/>
                  </a:lnTo>
                  <a:close/>
                </a:path>
              </a:pathLst>
            </a:custGeom>
            <a:solidFill>
              <a:srgbClr val="FAAA4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2" name="object 12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860B450-302C-4B0A-A24F-32E1B2183F99}"/>
                </a:ext>
              </a:extLst>
            </p:cNvPr>
            <p:cNvSpPr/>
            <p:nvPr/>
          </p:nvSpPr>
          <p:spPr>
            <a:xfrm>
              <a:off x="2582917" y="5766520"/>
              <a:ext cx="136525" cy="60325"/>
            </a:xfrm>
            <a:custGeom>
              <a:avLst/>
              <a:gdLst/>
              <a:ahLst/>
              <a:cxnLst/>
              <a:rect l="l" t="t" r="r" b="b"/>
              <a:pathLst>
                <a:path w="136525" h="60325">
                  <a:moveTo>
                    <a:pt x="101117" y="0"/>
                  </a:moveTo>
                  <a:lnTo>
                    <a:pt x="44341" y="5155"/>
                  </a:lnTo>
                  <a:lnTo>
                    <a:pt x="5547" y="20119"/>
                  </a:lnTo>
                  <a:lnTo>
                    <a:pt x="0" y="29921"/>
                  </a:lnTo>
                  <a:lnTo>
                    <a:pt x="7946" y="41559"/>
                  </a:lnTo>
                  <a:lnTo>
                    <a:pt x="29617" y="51066"/>
                  </a:lnTo>
                  <a:lnTo>
                    <a:pt x="61759" y="57478"/>
                  </a:lnTo>
                  <a:lnTo>
                    <a:pt x="101117" y="59829"/>
                  </a:lnTo>
                  <a:lnTo>
                    <a:pt x="119735" y="59283"/>
                  </a:lnTo>
                  <a:lnTo>
                    <a:pt x="93307" y="54915"/>
                  </a:lnTo>
                  <a:lnTo>
                    <a:pt x="72547" y="48491"/>
                  </a:lnTo>
                  <a:lnTo>
                    <a:pt x="58976" y="40463"/>
                  </a:lnTo>
                  <a:lnTo>
                    <a:pt x="54114" y="31280"/>
                  </a:lnTo>
                  <a:lnTo>
                    <a:pt x="59662" y="21480"/>
                  </a:lnTo>
                  <a:lnTo>
                    <a:pt x="75061" y="13041"/>
                  </a:lnTo>
                  <a:lnTo>
                    <a:pt x="98450" y="6514"/>
                  </a:lnTo>
                  <a:lnTo>
                    <a:pt x="127965" y="2451"/>
                  </a:lnTo>
                  <a:lnTo>
                    <a:pt x="136334" y="1892"/>
                  </a:lnTo>
                  <a:lnTo>
                    <a:pt x="120954" y="520"/>
                  </a:lnTo>
                  <a:lnTo>
                    <a:pt x="101117" y="0"/>
                  </a:lnTo>
                  <a:close/>
                </a:path>
              </a:pathLst>
            </a:custGeom>
            <a:solidFill>
              <a:srgbClr val="F78C1E">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3" name="object 12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82E4AD7-C298-406F-97A3-8860EC1EE3F9}"/>
                </a:ext>
              </a:extLst>
            </p:cNvPr>
            <p:cNvSpPr/>
            <p:nvPr/>
          </p:nvSpPr>
          <p:spPr>
            <a:xfrm>
              <a:off x="2377432" y="6023250"/>
              <a:ext cx="218440" cy="74295"/>
            </a:xfrm>
            <a:custGeom>
              <a:avLst/>
              <a:gdLst/>
              <a:ahLst/>
              <a:cxnLst/>
              <a:rect l="l" t="t" r="r" b="b"/>
              <a:pathLst>
                <a:path w="218439" h="74295">
                  <a:moveTo>
                    <a:pt x="218249" y="0"/>
                  </a:moveTo>
                  <a:lnTo>
                    <a:pt x="0" y="0"/>
                  </a:lnTo>
                  <a:lnTo>
                    <a:pt x="88" y="45288"/>
                  </a:lnTo>
                  <a:lnTo>
                    <a:pt x="43332" y="68173"/>
                  </a:lnTo>
                  <a:lnTo>
                    <a:pt x="85750" y="73533"/>
                  </a:lnTo>
                  <a:lnTo>
                    <a:pt x="115112" y="74168"/>
                  </a:lnTo>
                  <a:lnTo>
                    <a:pt x="138125" y="73113"/>
                  </a:lnTo>
                  <a:lnTo>
                    <a:pt x="189776" y="64414"/>
                  </a:lnTo>
                  <a:lnTo>
                    <a:pt x="218249" y="45288"/>
                  </a:lnTo>
                  <a:lnTo>
                    <a:pt x="218249" y="0"/>
                  </a:lnTo>
                  <a:close/>
                </a:path>
              </a:pathLst>
            </a:custGeom>
            <a:solidFill>
              <a:srgbClr val="F78C1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4" name="object 13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90DBCAC-FCFE-41B0-8BA9-EBF8BBCAC8C4}"/>
                </a:ext>
              </a:extLst>
            </p:cNvPr>
            <p:cNvSpPr/>
            <p:nvPr/>
          </p:nvSpPr>
          <p:spPr>
            <a:xfrm>
              <a:off x="2388209" y="6023254"/>
              <a:ext cx="188595" cy="74295"/>
            </a:xfrm>
            <a:custGeom>
              <a:avLst/>
              <a:gdLst/>
              <a:ahLst/>
              <a:cxnLst/>
              <a:rect l="l" t="t" r="r" b="b"/>
              <a:pathLst>
                <a:path w="188594" h="74295">
                  <a:moveTo>
                    <a:pt x="13131" y="0"/>
                  </a:moveTo>
                  <a:lnTo>
                    <a:pt x="0" y="0"/>
                  </a:lnTo>
                  <a:lnTo>
                    <a:pt x="0" y="57188"/>
                  </a:lnTo>
                  <a:lnTo>
                    <a:pt x="13131" y="62953"/>
                  </a:lnTo>
                  <a:lnTo>
                    <a:pt x="13131" y="0"/>
                  </a:lnTo>
                  <a:close/>
                </a:path>
                <a:path w="188594" h="74295">
                  <a:moveTo>
                    <a:pt x="42341" y="0"/>
                  </a:moveTo>
                  <a:lnTo>
                    <a:pt x="29197" y="0"/>
                  </a:lnTo>
                  <a:lnTo>
                    <a:pt x="29197" y="67398"/>
                  </a:lnTo>
                  <a:lnTo>
                    <a:pt x="33337" y="68351"/>
                  </a:lnTo>
                  <a:lnTo>
                    <a:pt x="42341" y="69951"/>
                  </a:lnTo>
                  <a:lnTo>
                    <a:pt x="42341" y="0"/>
                  </a:lnTo>
                  <a:close/>
                </a:path>
                <a:path w="188594" h="74295">
                  <a:moveTo>
                    <a:pt x="71539" y="0"/>
                  </a:moveTo>
                  <a:lnTo>
                    <a:pt x="58394" y="0"/>
                  </a:lnTo>
                  <a:lnTo>
                    <a:pt x="58394" y="72123"/>
                  </a:lnTo>
                  <a:lnTo>
                    <a:pt x="62649" y="72593"/>
                  </a:lnTo>
                  <a:lnTo>
                    <a:pt x="71539" y="73291"/>
                  </a:lnTo>
                  <a:lnTo>
                    <a:pt x="71539" y="0"/>
                  </a:lnTo>
                  <a:close/>
                </a:path>
                <a:path w="188594" h="74295">
                  <a:moveTo>
                    <a:pt x="100761" y="0"/>
                  </a:moveTo>
                  <a:lnTo>
                    <a:pt x="87617" y="0"/>
                  </a:lnTo>
                  <a:lnTo>
                    <a:pt x="87617" y="74041"/>
                  </a:lnTo>
                  <a:lnTo>
                    <a:pt x="100761" y="74180"/>
                  </a:lnTo>
                  <a:lnTo>
                    <a:pt x="100761" y="0"/>
                  </a:lnTo>
                  <a:close/>
                </a:path>
                <a:path w="188594" h="74295">
                  <a:moveTo>
                    <a:pt x="129946" y="0"/>
                  </a:moveTo>
                  <a:lnTo>
                    <a:pt x="116801" y="0"/>
                  </a:lnTo>
                  <a:lnTo>
                    <a:pt x="116801" y="73761"/>
                  </a:lnTo>
                  <a:lnTo>
                    <a:pt x="121285" y="73571"/>
                  </a:lnTo>
                  <a:lnTo>
                    <a:pt x="129946" y="72910"/>
                  </a:lnTo>
                  <a:lnTo>
                    <a:pt x="129946" y="0"/>
                  </a:lnTo>
                  <a:close/>
                </a:path>
                <a:path w="188594" h="74295">
                  <a:moveTo>
                    <a:pt x="159143" y="0"/>
                  </a:moveTo>
                  <a:lnTo>
                    <a:pt x="145999" y="0"/>
                  </a:lnTo>
                  <a:lnTo>
                    <a:pt x="145999" y="71170"/>
                  </a:lnTo>
                  <a:lnTo>
                    <a:pt x="154965" y="69900"/>
                  </a:lnTo>
                  <a:lnTo>
                    <a:pt x="159143" y="69100"/>
                  </a:lnTo>
                  <a:lnTo>
                    <a:pt x="159143" y="0"/>
                  </a:lnTo>
                  <a:close/>
                </a:path>
                <a:path w="188594" h="74295">
                  <a:moveTo>
                    <a:pt x="188366" y="0"/>
                  </a:moveTo>
                  <a:lnTo>
                    <a:pt x="175221" y="0"/>
                  </a:lnTo>
                  <a:lnTo>
                    <a:pt x="175221" y="65493"/>
                  </a:lnTo>
                  <a:lnTo>
                    <a:pt x="183730" y="62915"/>
                  </a:lnTo>
                  <a:lnTo>
                    <a:pt x="188366" y="61125"/>
                  </a:lnTo>
                  <a:lnTo>
                    <a:pt x="188366" y="0"/>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5" name="object 13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A68F86-E218-422D-9D9A-29E9555F4699}"/>
                </a:ext>
              </a:extLst>
            </p:cNvPr>
            <p:cNvSpPr/>
            <p:nvPr/>
          </p:nvSpPr>
          <p:spPr>
            <a:xfrm>
              <a:off x="2398737" y="6028994"/>
              <a:ext cx="188595" cy="68580"/>
            </a:xfrm>
            <a:custGeom>
              <a:avLst/>
              <a:gdLst/>
              <a:ahLst/>
              <a:cxnLst/>
              <a:rect l="l" t="t" r="r" b="b"/>
              <a:pathLst>
                <a:path w="188594" h="68579">
                  <a:moveTo>
                    <a:pt x="13144" y="0"/>
                  </a:moveTo>
                  <a:lnTo>
                    <a:pt x="0" y="0"/>
                  </a:lnTo>
                  <a:lnTo>
                    <a:pt x="0" y="56273"/>
                  </a:lnTo>
                  <a:lnTo>
                    <a:pt x="5854" y="58318"/>
                  </a:lnTo>
                  <a:lnTo>
                    <a:pt x="9372" y="59372"/>
                  </a:lnTo>
                  <a:lnTo>
                    <a:pt x="13144" y="60325"/>
                  </a:lnTo>
                  <a:lnTo>
                    <a:pt x="13144" y="0"/>
                  </a:lnTo>
                  <a:close/>
                </a:path>
                <a:path w="188594" h="68579">
                  <a:moveTo>
                    <a:pt x="42341" y="0"/>
                  </a:moveTo>
                  <a:lnTo>
                    <a:pt x="29197" y="0"/>
                  </a:lnTo>
                  <a:lnTo>
                    <a:pt x="29197" y="63754"/>
                  </a:lnTo>
                  <a:lnTo>
                    <a:pt x="35204" y="64770"/>
                  </a:lnTo>
                  <a:lnTo>
                    <a:pt x="42341" y="65722"/>
                  </a:lnTo>
                  <a:lnTo>
                    <a:pt x="42341" y="0"/>
                  </a:lnTo>
                  <a:close/>
                </a:path>
                <a:path w="188594" h="68579">
                  <a:moveTo>
                    <a:pt x="71539" y="0"/>
                  </a:moveTo>
                  <a:lnTo>
                    <a:pt x="58407" y="0"/>
                  </a:lnTo>
                  <a:lnTo>
                    <a:pt x="58407" y="67373"/>
                  </a:lnTo>
                  <a:lnTo>
                    <a:pt x="71539" y="68110"/>
                  </a:lnTo>
                  <a:lnTo>
                    <a:pt x="71539" y="0"/>
                  </a:lnTo>
                  <a:close/>
                </a:path>
                <a:path w="188594" h="68579">
                  <a:moveTo>
                    <a:pt x="100761" y="0"/>
                  </a:moveTo>
                  <a:lnTo>
                    <a:pt x="87630" y="0"/>
                  </a:lnTo>
                  <a:lnTo>
                    <a:pt x="87630" y="68465"/>
                  </a:lnTo>
                  <a:lnTo>
                    <a:pt x="100761" y="68224"/>
                  </a:lnTo>
                  <a:lnTo>
                    <a:pt x="100761" y="0"/>
                  </a:lnTo>
                  <a:close/>
                </a:path>
                <a:path w="188594" h="68579">
                  <a:moveTo>
                    <a:pt x="129959" y="0"/>
                  </a:moveTo>
                  <a:lnTo>
                    <a:pt x="116827" y="0"/>
                  </a:lnTo>
                  <a:lnTo>
                    <a:pt x="116827" y="67373"/>
                  </a:lnTo>
                  <a:lnTo>
                    <a:pt x="129959" y="66128"/>
                  </a:lnTo>
                  <a:lnTo>
                    <a:pt x="129959" y="0"/>
                  </a:lnTo>
                  <a:close/>
                </a:path>
                <a:path w="188594" h="68579">
                  <a:moveTo>
                    <a:pt x="159156" y="0"/>
                  </a:moveTo>
                  <a:lnTo>
                    <a:pt x="146011" y="0"/>
                  </a:lnTo>
                  <a:lnTo>
                    <a:pt x="146011" y="63842"/>
                  </a:lnTo>
                  <a:lnTo>
                    <a:pt x="159156" y="61137"/>
                  </a:lnTo>
                  <a:lnTo>
                    <a:pt x="159156" y="0"/>
                  </a:lnTo>
                  <a:close/>
                </a:path>
                <a:path w="188594" h="68579">
                  <a:moveTo>
                    <a:pt x="188379" y="0"/>
                  </a:moveTo>
                  <a:lnTo>
                    <a:pt x="175234" y="0"/>
                  </a:lnTo>
                  <a:lnTo>
                    <a:pt x="175234" y="56400"/>
                  </a:lnTo>
                  <a:lnTo>
                    <a:pt x="179120" y="54889"/>
                  </a:lnTo>
                  <a:lnTo>
                    <a:pt x="184277" y="52527"/>
                  </a:lnTo>
                  <a:lnTo>
                    <a:pt x="188379" y="50126"/>
                  </a:lnTo>
                  <a:lnTo>
                    <a:pt x="188379" y="0"/>
                  </a:lnTo>
                  <a:close/>
                </a:path>
              </a:pathLst>
            </a:custGeom>
            <a:solidFill>
              <a:srgbClr val="FFD340">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6" name="object 13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F347130-38A2-42EC-B802-F6C082A6A16E}"/>
                </a:ext>
              </a:extLst>
            </p:cNvPr>
            <p:cNvSpPr/>
            <p:nvPr/>
          </p:nvSpPr>
          <p:spPr>
            <a:xfrm>
              <a:off x="2377419" y="5992768"/>
              <a:ext cx="218440" cy="64769"/>
            </a:xfrm>
            <a:custGeom>
              <a:avLst/>
              <a:gdLst/>
              <a:ahLst/>
              <a:cxnLst/>
              <a:rect l="l" t="t" r="r" b="b"/>
              <a:pathLst>
                <a:path w="218439" h="64769">
                  <a:moveTo>
                    <a:pt x="124231" y="3"/>
                  </a:moveTo>
                  <a:lnTo>
                    <a:pt x="79705" y="892"/>
                  </a:lnTo>
                  <a:lnTo>
                    <a:pt x="22607" y="12307"/>
                  </a:lnTo>
                  <a:lnTo>
                    <a:pt x="0" y="31981"/>
                  </a:lnTo>
                  <a:lnTo>
                    <a:pt x="8573" y="44543"/>
                  </a:lnTo>
                  <a:lnTo>
                    <a:pt x="31956" y="54805"/>
                  </a:lnTo>
                  <a:lnTo>
                    <a:pt x="66640" y="61726"/>
                  </a:lnTo>
                  <a:lnTo>
                    <a:pt x="109118" y="64265"/>
                  </a:lnTo>
                  <a:lnTo>
                    <a:pt x="119291" y="64163"/>
                  </a:lnTo>
                  <a:lnTo>
                    <a:pt x="159702" y="60683"/>
                  </a:lnTo>
                  <a:lnTo>
                    <a:pt x="199669" y="50104"/>
                  </a:lnTo>
                  <a:lnTo>
                    <a:pt x="218249" y="31981"/>
                  </a:lnTo>
                  <a:lnTo>
                    <a:pt x="217754" y="28501"/>
                  </a:lnTo>
                  <a:lnTo>
                    <a:pt x="173177" y="5743"/>
                  </a:lnTo>
                  <a:lnTo>
                    <a:pt x="124231" y="3"/>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7" name="object 13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B901CEF-1092-4A5E-AD5A-2D85D7E9BBE8}"/>
                </a:ext>
              </a:extLst>
            </p:cNvPr>
            <p:cNvSpPr/>
            <p:nvPr/>
          </p:nvSpPr>
          <p:spPr>
            <a:xfrm>
              <a:off x="2388464" y="6008478"/>
              <a:ext cx="207010" cy="48895"/>
            </a:xfrm>
            <a:custGeom>
              <a:avLst/>
              <a:gdLst/>
              <a:ahLst/>
              <a:cxnLst/>
              <a:rect l="l" t="t" r="r" b="b"/>
              <a:pathLst>
                <a:path w="207010" h="48895">
                  <a:moveTo>
                    <a:pt x="192151" y="0"/>
                  </a:moveTo>
                  <a:lnTo>
                    <a:pt x="195313" y="4356"/>
                  </a:lnTo>
                  <a:lnTo>
                    <a:pt x="195986" y="5969"/>
                  </a:lnTo>
                  <a:lnTo>
                    <a:pt x="196494" y="9893"/>
                  </a:lnTo>
                  <a:lnTo>
                    <a:pt x="196291" y="12128"/>
                  </a:lnTo>
                  <a:lnTo>
                    <a:pt x="164757" y="34239"/>
                  </a:lnTo>
                  <a:lnTo>
                    <a:pt x="117182" y="43218"/>
                  </a:lnTo>
                  <a:lnTo>
                    <a:pt x="92494" y="44462"/>
                  </a:lnTo>
                  <a:lnTo>
                    <a:pt x="87350" y="44462"/>
                  </a:lnTo>
                  <a:lnTo>
                    <a:pt x="61421" y="43473"/>
                  </a:lnTo>
                  <a:lnTo>
                    <a:pt x="37731" y="40663"/>
                  </a:lnTo>
                  <a:lnTo>
                    <a:pt x="17013" y="36270"/>
                  </a:lnTo>
                  <a:lnTo>
                    <a:pt x="0" y="30530"/>
                  </a:lnTo>
                  <a:lnTo>
                    <a:pt x="16760" y="37852"/>
                  </a:lnTo>
                  <a:lnTo>
                    <a:pt x="39506" y="43546"/>
                  </a:lnTo>
                  <a:lnTo>
                    <a:pt x="66972" y="47238"/>
                  </a:lnTo>
                  <a:lnTo>
                    <a:pt x="97891" y="48552"/>
                  </a:lnTo>
                  <a:lnTo>
                    <a:pt x="120472" y="47942"/>
                  </a:lnTo>
                  <a:lnTo>
                    <a:pt x="175285" y="39065"/>
                  </a:lnTo>
                  <a:lnTo>
                    <a:pt x="206832" y="18516"/>
                  </a:lnTo>
                  <a:lnTo>
                    <a:pt x="206832" y="14312"/>
                  </a:lnTo>
                  <a:lnTo>
                    <a:pt x="206527" y="12788"/>
                  </a:lnTo>
                  <a:lnTo>
                    <a:pt x="205854" y="11290"/>
                  </a:lnTo>
                  <a:lnTo>
                    <a:pt x="202425" y="6934"/>
                  </a:lnTo>
                  <a:lnTo>
                    <a:pt x="196176" y="2171"/>
                  </a:lnTo>
                  <a:lnTo>
                    <a:pt x="192151" y="0"/>
                  </a:lnTo>
                  <a:close/>
                </a:path>
              </a:pathLst>
            </a:custGeom>
            <a:solidFill>
              <a:srgbClr val="FFD340">
                <a:alpha val="29998"/>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8" name="object 13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95A2E27-4787-4209-A65A-009DBEC7170E}"/>
                </a:ext>
              </a:extLst>
            </p:cNvPr>
            <p:cNvSpPr/>
            <p:nvPr/>
          </p:nvSpPr>
          <p:spPr>
            <a:xfrm>
              <a:off x="2391486" y="5998804"/>
              <a:ext cx="190500" cy="52069"/>
            </a:xfrm>
            <a:custGeom>
              <a:avLst/>
              <a:gdLst/>
              <a:ahLst/>
              <a:cxnLst/>
              <a:rect l="l" t="t" r="r" b="b"/>
              <a:pathLst>
                <a:path w="190500" h="52069">
                  <a:moveTo>
                    <a:pt x="95072" y="0"/>
                  </a:moveTo>
                  <a:lnTo>
                    <a:pt x="58067" y="2039"/>
                  </a:lnTo>
                  <a:lnTo>
                    <a:pt x="27847" y="7600"/>
                  </a:lnTo>
                  <a:lnTo>
                    <a:pt x="7471" y="15848"/>
                  </a:lnTo>
                  <a:lnTo>
                    <a:pt x="0" y="25946"/>
                  </a:lnTo>
                  <a:lnTo>
                    <a:pt x="7471" y="36043"/>
                  </a:lnTo>
                  <a:lnTo>
                    <a:pt x="27847" y="44291"/>
                  </a:lnTo>
                  <a:lnTo>
                    <a:pt x="58067" y="49852"/>
                  </a:lnTo>
                  <a:lnTo>
                    <a:pt x="95072" y="51892"/>
                  </a:lnTo>
                  <a:lnTo>
                    <a:pt x="132067" y="49852"/>
                  </a:lnTo>
                  <a:lnTo>
                    <a:pt x="162279" y="44291"/>
                  </a:lnTo>
                  <a:lnTo>
                    <a:pt x="182649" y="36043"/>
                  </a:lnTo>
                  <a:lnTo>
                    <a:pt x="190119" y="25946"/>
                  </a:lnTo>
                  <a:lnTo>
                    <a:pt x="182649" y="15848"/>
                  </a:lnTo>
                  <a:lnTo>
                    <a:pt x="162279" y="7600"/>
                  </a:lnTo>
                  <a:lnTo>
                    <a:pt x="132067" y="2039"/>
                  </a:lnTo>
                  <a:lnTo>
                    <a:pt x="95072" y="0"/>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9" name="object 13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43EE308-FF31-4FED-82B5-FC80ACFC0C48}"/>
                </a:ext>
              </a:extLst>
            </p:cNvPr>
            <p:cNvSpPr/>
            <p:nvPr/>
          </p:nvSpPr>
          <p:spPr>
            <a:xfrm>
              <a:off x="2455435" y="6007601"/>
              <a:ext cx="62865" cy="34925"/>
            </a:xfrm>
            <a:custGeom>
              <a:avLst/>
              <a:gdLst/>
              <a:ahLst/>
              <a:cxnLst/>
              <a:rect l="l" t="t" r="r" b="b"/>
              <a:pathLst>
                <a:path w="62864" h="34925">
                  <a:moveTo>
                    <a:pt x="35394" y="0"/>
                  </a:moveTo>
                  <a:lnTo>
                    <a:pt x="26797" y="0"/>
                  </a:lnTo>
                  <a:lnTo>
                    <a:pt x="26797" y="2819"/>
                  </a:lnTo>
                  <a:lnTo>
                    <a:pt x="22199" y="2984"/>
                  </a:lnTo>
                  <a:lnTo>
                    <a:pt x="8509" y="4279"/>
                  </a:lnTo>
                  <a:lnTo>
                    <a:pt x="1079" y="6972"/>
                  </a:lnTo>
                  <a:lnTo>
                    <a:pt x="1244" y="10274"/>
                  </a:lnTo>
                  <a:lnTo>
                    <a:pt x="3097" y="12864"/>
                  </a:lnTo>
                  <a:lnTo>
                    <a:pt x="8191" y="14965"/>
                  </a:lnTo>
                  <a:lnTo>
                    <a:pt x="16200" y="16644"/>
                  </a:lnTo>
                  <a:lnTo>
                    <a:pt x="35394" y="18910"/>
                  </a:lnTo>
                  <a:lnTo>
                    <a:pt x="44678" y="20142"/>
                  </a:lnTo>
                  <a:lnTo>
                    <a:pt x="48475" y="21526"/>
                  </a:lnTo>
                  <a:lnTo>
                    <a:pt x="48717" y="25920"/>
                  </a:lnTo>
                  <a:lnTo>
                    <a:pt x="43954" y="27609"/>
                  </a:lnTo>
                  <a:lnTo>
                    <a:pt x="32981" y="28473"/>
                  </a:lnTo>
                  <a:lnTo>
                    <a:pt x="26797" y="28587"/>
                  </a:lnTo>
                  <a:lnTo>
                    <a:pt x="17767" y="28600"/>
                  </a:lnTo>
                  <a:lnTo>
                    <a:pt x="9156" y="27800"/>
                  </a:lnTo>
                  <a:lnTo>
                    <a:pt x="3213" y="26835"/>
                  </a:lnTo>
                  <a:lnTo>
                    <a:pt x="0" y="29895"/>
                  </a:lnTo>
                  <a:lnTo>
                    <a:pt x="4572" y="30708"/>
                  </a:lnTo>
                  <a:lnTo>
                    <a:pt x="12776" y="31356"/>
                  </a:lnTo>
                  <a:lnTo>
                    <a:pt x="24892" y="31584"/>
                  </a:lnTo>
                  <a:lnTo>
                    <a:pt x="26797" y="31546"/>
                  </a:lnTo>
                  <a:lnTo>
                    <a:pt x="26797" y="34302"/>
                  </a:lnTo>
                  <a:lnTo>
                    <a:pt x="35394" y="34302"/>
                  </a:lnTo>
                  <a:lnTo>
                    <a:pt x="35394" y="31318"/>
                  </a:lnTo>
                  <a:lnTo>
                    <a:pt x="41732" y="30987"/>
                  </a:lnTo>
                  <a:lnTo>
                    <a:pt x="56616" y="29222"/>
                  </a:lnTo>
                  <a:lnTo>
                    <a:pt x="62357" y="26428"/>
                  </a:lnTo>
                  <a:lnTo>
                    <a:pt x="62217" y="23367"/>
                  </a:lnTo>
                  <a:lnTo>
                    <a:pt x="26797" y="14173"/>
                  </a:lnTo>
                  <a:lnTo>
                    <a:pt x="18542" y="13055"/>
                  </a:lnTo>
                  <a:lnTo>
                    <a:pt x="14795" y="11836"/>
                  </a:lnTo>
                  <a:lnTo>
                    <a:pt x="14630" y="8254"/>
                  </a:lnTo>
                  <a:lnTo>
                    <a:pt x="18046" y="6451"/>
                  </a:lnTo>
                  <a:lnTo>
                    <a:pt x="28879" y="5613"/>
                  </a:lnTo>
                  <a:lnTo>
                    <a:pt x="35394" y="5524"/>
                  </a:lnTo>
                  <a:lnTo>
                    <a:pt x="44018" y="5562"/>
                  </a:lnTo>
                  <a:lnTo>
                    <a:pt x="53632" y="6794"/>
                  </a:lnTo>
                  <a:lnTo>
                    <a:pt x="57175" y="3797"/>
                  </a:lnTo>
                  <a:lnTo>
                    <a:pt x="53289" y="3403"/>
                  </a:lnTo>
                  <a:lnTo>
                    <a:pt x="45389" y="2908"/>
                  </a:lnTo>
                  <a:lnTo>
                    <a:pt x="40411" y="2743"/>
                  </a:lnTo>
                  <a:lnTo>
                    <a:pt x="35394" y="2730"/>
                  </a:lnTo>
                  <a:lnTo>
                    <a:pt x="35394" y="0"/>
                  </a:lnTo>
                  <a:close/>
                </a:path>
              </a:pathLst>
            </a:custGeom>
            <a:solidFill>
              <a:srgbClr val="FAAA4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0" name="object 13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D14E4BB-D05F-45BC-9011-2969F98EEFC4}"/>
                </a:ext>
              </a:extLst>
            </p:cNvPr>
            <p:cNvSpPr/>
            <p:nvPr/>
          </p:nvSpPr>
          <p:spPr>
            <a:xfrm>
              <a:off x="2377235" y="5992470"/>
              <a:ext cx="147320" cy="64769"/>
            </a:xfrm>
            <a:custGeom>
              <a:avLst/>
              <a:gdLst/>
              <a:ahLst/>
              <a:cxnLst/>
              <a:rect l="l" t="t" r="r" b="b"/>
              <a:pathLst>
                <a:path w="147319" h="64769">
                  <a:moveTo>
                    <a:pt x="109118" y="0"/>
                  </a:moveTo>
                  <a:lnTo>
                    <a:pt x="47850" y="5565"/>
                  </a:lnTo>
                  <a:lnTo>
                    <a:pt x="5987" y="21710"/>
                  </a:lnTo>
                  <a:lnTo>
                    <a:pt x="0" y="32283"/>
                  </a:lnTo>
                  <a:lnTo>
                    <a:pt x="8573" y="44844"/>
                  </a:lnTo>
                  <a:lnTo>
                    <a:pt x="31956" y="55106"/>
                  </a:lnTo>
                  <a:lnTo>
                    <a:pt x="66640" y="62028"/>
                  </a:lnTo>
                  <a:lnTo>
                    <a:pt x="109118" y="64566"/>
                  </a:lnTo>
                  <a:lnTo>
                    <a:pt x="129197" y="63969"/>
                  </a:lnTo>
                  <a:lnTo>
                    <a:pt x="100683" y="59259"/>
                  </a:lnTo>
                  <a:lnTo>
                    <a:pt x="78284" y="52328"/>
                  </a:lnTo>
                  <a:lnTo>
                    <a:pt x="63640" y="43662"/>
                  </a:lnTo>
                  <a:lnTo>
                    <a:pt x="58394" y="33743"/>
                  </a:lnTo>
                  <a:lnTo>
                    <a:pt x="64379" y="23172"/>
                  </a:lnTo>
                  <a:lnTo>
                    <a:pt x="80995" y="14070"/>
                  </a:lnTo>
                  <a:lnTo>
                    <a:pt x="106234" y="7031"/>
                  </a:lnTo>
                  <a:lnTo>
                    <a:pt x="138087" y="2654"/>
                  </a:lnTo>
                  <a:lnTo>
                    <a:pt x="147116" y="2044"/>
                  </a:lnTo>
                  <a:lnTo>
                    <a:pt x="136601" y="977"/>
                  </a:lnTo>
                  <a:lnTo>
                    <a:pt x="109118" y="0"/>
                  </a:lnTo>
                  <a:close/>
                </a:path>
              </a:pathLst>
            </a:custGeom>
            <a:solidFill>
              <a:srgbClr val="F78C1E">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1" name="object 13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B50A289-1401-48CE-BC55-2F70C718DE35}"/>
                </a:ext>
              </a:extLst>
            </p:cNvPr>
            <p:cNvSpPr/>
            <p:nvPr/>
          </p:nvSpPr>
          <p:spPr>
            <a:xfrm>
              <a:off x="2358530" y="5966533"/>
              <a:ext cx="218440" cy="80010"/>
            </a:xfrm>
            <a:custGeom>
              <a:avLst/>
              <a:gdLst/>
              <a:ahLst/>
              <a:cxnLst/>
              <a:rect l="l" t="t" r="r" b="b"/>
              <a:pathLst>
                <a:path w="218439" h="80010">
                  <a:moveTo>
                    <a:pt x="218249" y="0"/>
                  </a:moveTo>
                  <a:lnTo>
                    <a:pt x="0" y="0"/>
                  </a:lnTo>
                  <a:lnTo>
                    <a:pt x="88" y="48755"/>
                  </a:lnTo>
                  <a:lnTo>
                    <a:pt x="43332" y="73367"/>
                  </a:lnTo>
                  <a:lnTo>
                    <a:pt x="105371" y="79870"/>
                  </a:lnTo>
                  <a:lnTo>
                    <a:pt x="134683" y="79006"/>
                  </a:lnTo>
                  <a:lnTo>
                    <a:pt x="177927" y="72656"/>
                  </a:lnTo>
                  <a:lnTo>
                    <a:pt x="214617" y="55994"/>
                  </a:lnTo>
                  <a:lnTo>
                    <a:pt x="218249" y="48755"/>
                  </a:lnTo>
                  <a:lnTo>
                    <a:pt x="218249" y="0"/>
                  </a:lnTo>
                  <a:close/>
                </a:path>
              </a:pathLst>
            </a:custGeom>
            <a:solidFill>
              <a:srgbClr val="F78C1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2" name="object 13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00B023A-A903-43BC-B8D3-2193B249F477}"/>
                </a:ext>
              </a:extLst>
            </p:cNvPr>
            <p:cNvSpPr/>
            <p:nvPr/>
          </p:nvSpPr>
          <p:spPr>
            <a:xfrm>
              <a:off x="2369312" y="5966536"/>
              <a:ext cx="188595" cy="80010"/>
            </a:xfrm>
            <a:custGeom>
              <a:avLst/>
              <a:gdLst/>
              <a:ahLst/>
              <a:cxnLst/>
              <a:rect l="l" t="t" r="r" b="b"/>
              <a:pathLst>
                <a:path w="188594" h="80010">
                  <a:moveTo>
                    <a:pt x="13131" y="0"/>
                  </a:moveTo>
                  <a:lnTo>
                    <a:pt x="0" y="0"/>
                  </a:lnTo>
                  <a:lnTo>
                    <a:pt x="0" y="61556"/>
                  </a:lnTo>
                  <a:lnTo>
                    <a:pt x="13131" y="67754"/>
                  </a:lnTo>
                  <a:lnTo>
                    <a:pt x="13131" y="0"/>
                  </a:lnTo>
                  <a:close/>
                </a:path>
                <a:path w="188594" h="80010">
                  <a:moveTo>
                    <a:pt x="42329" y="0"/>
                  </a:moveTo>
                  <a:lnTo>
                    <a:pt x="29197" y="0"/>
                  </a:lnTo>
                  <a:lnTo>
                    <a:pt x="29197" y="72529"/>
                  </a:lnTo>
                  <a:lnTo>
                    <a:pt x="33337" y="73558"/>
                  </a:lnTo>
                  <a:lnTo>
                    <a:pt x="42329" y="75298"/>
                  </a:lnTo>
                  <a:lnTo>
                    <a:pt x="42329" y="0"/>
                  </a:lnTo>
                  <a:close/>
                </a:path>
                <a:path w="188594" h="80010">
                  <a:moveTo>
                    <a:pt x="71539" y="0"/>
                  </a:moveTo>
                  <a:lnTo>
                    <a:pt x="58394" y="0"/>
                  </a:lnTo>
                  <a:lnTo>
                    <a:pt x="58394" y="77622"/>
                  </a:lnTo>
                  <a:lnTo>
                    <a:pt x="62649" y="78130"/>
                  </a:lnTo>
                  <a:lnTo>
                    <a:pt x="71539" y="78892"/>
                  </a:lnTo>
                  <a:lnTo>
                    <a:pt x="71539" y="0"/>
                  </a:lnTo>
                  <a:close/>
                </a:path>
                <a:path w="188594" h="80010">
                  <a:moveTo>
                    <a:pt x="100749" y="0"/>
                  </a:moveTo>
                  <a:lnTo>
                    <a:pt x="87604" y="0"/>
                  </a:lnTo>
                  <a:lnTo>
                    <a:pt x="87604" y="79692"/>
                  </a:lnTo>
                  <a:lnTo>
                    <a:pt x="100749" y="79844"/>
                  </a:lnTo>
                  <a:lnTo>
                    <a:pt x="100749" y="0"/>
                  </a:lnTo>
                  <a:close/>
                </a:path>
                <a:path w="188594" h="80010">
                  <a:moveTo>
                    <a:pt x="129946" y="0"/>
                  </a:moveTo>
                  <a:lnTo>
                    <a:pt x="116801" y="0"/>
                  </a:lnTo>
                  <a:lnTo>
                    <a:pt x="116801" y="79387"/>
                  </a:lnTo>
                  <a:lnTo>
                    <a:pt x="121285" y="79184"/>
                  </a:lnTo>
                  <a:lnTo>
                    <a:pt x="129946" y="78486"/>
                  </a:lnTo>
                  <a:lnTo>
                    <a:pt x="129946" y="0"/>
                  </a:lnTo>
                  <a:close/>
                </a:path>
                <a:path w="188594" h="80010">
                  <a:moveTo>
                    <a:pt x="159143" y="0"/>
                  </a:moveTo>
                  <a:lnTo>
                    <a:pt x="145999" y="0"/>
                  </a:lnTo>
                  <a:lnTo>
                    <a:pt x="145999" y="76606"/>
                  </a:lnTo>
                  <a:lnTo>
                    <a:pt x="150571" y="75971"/>
                  </a:lnTo>
                  <a:lnTo>
                    <a:pt x="159143" y="74383"/>
                  </a:lnTo>
                  <a:lnTo>
                    <a:pt x="159143" y="0"/>
                  </a:lnTo>
                  <a:close/>
                </a:path>
                <a:path w="188594" h="80010">
                  <a:moveTo>
                    <a:pt x="188366" y="0"/>
                  </a:moveTo>
                  <a:lnTo>
                    <a:pt x="175221" y="0"/>
                  </a:lnTo>
                  <a:lnTo>
                    <a:pt x="175221" y="70497"/>
                  </a:lnTo>
                  <a:lnTo>
                    <a:pt x="183730" y="67716"/>
                  </a:lnTo>
                  <a:lnTo>
                    <a:pt x="188366" y="65798"/>
                  </a:lnTo>
                  <a:lnTo>
                    <a:pt x="188366" y="0"/>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3" name="object 13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2AD4C56-6E93-42B9-B3EB-0E7BA440B650}"/>
                </a:ext>
              </a:extLst>
            </p:cNvPr>
            <p:cNvSpPr/>
            <p:nvPr/>
          </p:nvSpPr>
          <p:spPr>
            <a:xfrm>
              <a:off x="2379840" y="5972720"/>
              <a:ext cx="188595" cy="74295"/>
            </a:xfrm>
            <a:custGeom>
              <a:avLst/>
              <a:gdLst/>
              <a:ahLst/>
              <a:cxnLst/>
              <a:rect l="l" t="t" r="r" b="b"/>
              <a:pathLst>
                <a:path w="188594" h="74295">
                  <a:moveTo>
                    <a:pt x="13144" y="0"/>
                  </a:moveTo>
                  <a:lnTo>
                    <a:pt x="0" y="0"/>
                  </a:lnTo>
                  <a:lnTo>
                    <a:pt x="0" y="60579"/>
                  </a:lnTo>
                  <a:lnTo>
                    <a:pt x="9372" y="63906"/>
                  </a:lnTo>
                  <a:lnTo>
                    <a:pt x="13144" y="64935"/>
                  </a:lnTo>
                  <a:lnTo>
                    <a:pt x="13144" y="0"/>
                  </a:lnTo>
                  <a:close/>
                </a:path>
                <a:path w="188594" h="74295">
                  <a:moveTo>
                    <a:pt x="42341" y="0"/>
                  </a:moveTo>
                  <a:lnTo>
                    <a:pt x="29197" y="0"/>
                  </a:lnTo>
                  <a:lnTo>
                    <a:pt x="29197" y="68618"/>
                  </a:lnTo>
                  <a:lnTo>
                    <a:pt x="35204" y="69710"/>
                  </a:lnTo>
                  <a:lnTo>
                    <a:pt x="42341" y="70739"/>
                  </a:lnTo>
                  <a:lnTo>
                    <a:pt x="42341" y="0"/>
                  </a:lnTo>
                  <a:close/>
                </a:path>
                <a:path w="188594" h="74295">
                  <a:moveTo>
                    <a:pt x="71539" y="0"/>
                  </a:moveTo>
                  <a:lnTo>
                    <a:pt x="58394" y="0"/>
                  </a:lnTo>
                  <a:lnTo>
                    <a:pt x="58394" y="72517"/>
                  </a:lnTo>
                  <a:lnTo>
                    <a:pt x="71539" y="73317"/>
                  </a:lnTo>
                  <a:lnTo>
                    <a:pt x="71539" y="0"/>
                  </a:lnTo>
                  <a:close/>
                </a:path>
                <a:path w="188594" h="74295">
                  <a:moveTo>
                    <a:pt x="100749" y="0"/>
                  </a:moveTo>
                  <a:lnTo>
                    <a:pt x="87604" y="0"/>
                  </a:lnTo>
                  <a:lnTo>
                    <a:pt x="87604" y="73698"/>
                  </a:lnTo>
                  <a:lnTo>
                    <a:pt x="100749" y="73444"/>
                  </a:lnTo>
                  <a:lnTo>
                    <a:pt x="100749" y="0"/>
                  </a:lnTo>
                  <a:close/>
                </a:path>
                <a:path w="188594" h="74295">
                  <a:moveTo>
                    <a:pt x="129946" y="0"/>
                  </a:moveTo>
                  <a:lnTo>
                    <a:pt x="116814" y="0"/>
                  </a:lnTo>
                  <a:lnTo>
                    <a:pt x="116814" y="72517"/>
                  </a:lnTo>
                  <a:lnTo>
                    <a:pt x="129946" y="71170"/>
                  </a:lnTo>
                  <a:lnTo>
                    <a:pt x="129946" y="0"/>
                  </a:lnTo>
                  <a:close/>
                </a:path>
                <a:path w="188594" h="74295">
                  <a:moveTo>
                    <a:pt x="159143" y="0"/>
                  </a:moveTo>
                  <a:lnTo>
                    <a:pt x="146011" y="0"/>
                  </a:lnTo>
                  <a:lnTo>
                    <a:pt x="146011" y="68719"/>
                  </a:lnTo>
                  <a:lnTo>
                    <a:pt x="159143" y="65824"/>
                  </a:lnTo>
                  <a:lnTo>
                    <a:pt x="159143" y="0"/>
                  </a:lnTo>
                  <a:close/>
                </a:path>
                <a:path w="188594" h="74295">
                  <a:moveTo>
                    <a:pt x="188366" y="0"/>
                  </a:moveTo>
                  <a:lnTo>
                    <a:pt x="175234" y="0"/>
                  </a:lnTo>
                  <a:lnTo>
                    <a:pt x="175234" y="60706"/>
                  </a:lnTo>
                  <a:lnTo>
                    <a:pt x="179120" y="59080"/>
                  </a:lnTo>
                  <a:lnTo>
                    <a:pt x="184277" y="56527"/>
                  </a:lnTo>
                  <a:lnTo>
                    <a:pt x="188366" y="53962"/>
                  </a:lnTo>
                  <a:lnTo>
                    <a:pt x="188366" y="0"/>
                  </a:lnTo>
                  <a:close/>
                </a:path>
              </a:pathLst>
            </a:custGeom>
            <a:solidFill>
              <a:srgbClr val="FFD340">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4" name="object 14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D6F98FF-B2AB-4745-93E9-C49CAC2B9058}"/>
                </a:ext>
              </a:extLst>
            </p:cNvPr>
            <p:cNvSpPr/>
            <p:nvPr/>
          </p:nvSpPr>
          <p:spPr>
            <a:xfrm>
              <a:off x="2358518" y="5936056"/>
              <a:ext cx="218440" cy="64769"/>
            </a:xfrm>
            <a:custGeom>
              <a:avLst/>
              <a:gdLst/>
              <a:ahLst/>
              <a:cxnLst/>
              <a:rect l="l" t="t" r="r" b="b"/>
              <a:pathLst>
                <a:path w="218439" h="64769">
                  <a:moveTo>
                    <a:pt x="124231" y="0"/>
                  </a:moveTo>
                  <a:lnTo>
                    <a:pt x="79705" y="889"/>
                  </a:lnTo>
                  <a:lnTo>
                    <a:pt x="22607" y="12306"/>
                  </a:lnTo>
                  <a:lnTo>
                    <a:pt x="0" y="31991"/>
                  </a:lnTo>
                  <a:lnTo>
                    <a:pt x="8573" y="44550"/>
                  </a:lnTo>
                  <a:lnTo>
                    <a:pt x="31956" y="54808"/>
                  </a:lnTo>
                  <a:lnTo>
                    <a:pt x="66640" y="61725"/>
                  </a:lnTo>
                  <a:lnTo>
                    <a:pt x="109118" y="64262"/>
                  </a:lnTo>
                  <a:lnTo>
                    <a:pt x="119278" y="64160"/>
                  </a:lnTo>
                  <a:lnTo>
                    <a:pt x="159702" y="60693"/>
                  </a:lnTo>
                  <a:lnTo>
                    <a:pt x="199669" y="50101"/>
                  </a:lnTo>
                  <a:lnTo>
                    <a:pt x="218249" y="31991"/>
                  </a:lnTo>
                  <a:lnTo>
                    <a:pt x="217754" y="28498"/>
                  </a:lnTo>
                  <a:lnTo>
                    <a:pt x="173177" y="5753"/>
                  </a:lnTo>
                  <a:lnTo>
                    <a:pt x="124231" y="0"/>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5" name="object 14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54004B3-91BC-4413-80F3-10924D4AA08B}"/>
                </a:ext>
              </a:extLst>
            </p:cNvPr>
            <p:cNvSpPr/>
            <p:nvPr/>
          </p:nvSpPr>
          <p:spPr>
            <a:xfrm>
              <a:off x="2369564" y="5951762"/>
              <a:ext cx="207010" cy="48895"/>
            </a:xfrm>
            <a:custGeom>
              <a:avLst/>
              <a:gdLst/>
              <a:ahLst/>
              <a:cxnLst/>
              <a:rect l="l" t="t" r="r" b="b"/>
              <a:pathLst>
                <a:path w="207010" h="48895">
                  <a:moveTo>
                    <a:pt x="192150" y="0"/>
                  </a:moveTo>
                  <a:lnTo>
                    <a:pt x="195313" y="4356"/>
                  </a:lnTo>
                  <a:lnTo>
                    <a:pt x="195973" y="5969"/>
                  </a:lnTo>
                  <a:lnTo>
                    <a:pt x="196494" y="9893"/>
                  </a:lnTo>
                  <a:lnTo>
                    <a:pt x="196291" y="12128"/>
                  </a:lnTo>
                  <a:lnTo>
                    <a:pt x="153885" y="37299"/>
                  </a:lnTo>
                  <a:lnTo>
                    <a:pt x="109943" y="43802"/>
                  </a:lnTo>
                  <a:lnTo>
                    <a:pt x="92481" y="44462"/>
                  </a:lnTo>
                  <a:lnTo>
                    <a:pt x="87350" y="44462"/>
                  </a:lnTo>
                  <a:lnTo>
                    <a:pt x="61421" y="43475"/>
                  </a:lnTo>
                  <a:lnTo>
                    <a:pt x="37731" y="40668"/>
                  </a:lnTo>
                  <a:lnTo>
                    <a:pt x="17013" y="36275"/>
                  </a:lnTo>
                  <a:lnTo>
                    <a:pt x="0" y="30530"/>
                  </a:lnTo>
                  <a:lnTo>
                    <a:pt x="16760" y="37852"/>
                  </a:lnTo>
                  <a:lnTo>
                    <a:pt x="39506" y="43546"/>
                  </a:lnTo>
                  <a:lnTo>
                    <a:pt x="66972" y="47238"/>
                  </a:lnTo>
                  <a:lnTo>
                    <a:pt x="97891" y="48552"/>
                  </a:lnTo>
                  <a:lnTo>
                    <a:pt x="120472" y="47942"/>
                  </a:lnTo>
                  <a:lnTo>
                    <a:pt x="175285" y="39065"/>
                  </a:lnTo>
                  <a:lnTo>
                    <a:pt x="206959" y="14973"/>
                  </a:lnTo>
                  <a:lnTo>
                    <a:pt x="206819" y="14312"/>
                  </a:lnTo>
                  <a:lnTo>
                    <a:pt x="206527" y="12788"/>
                  </a:lnTo>
                  <a:lnTo>
                    <a:pt x="205854" y="11290"/>
                  </a:lnTo>
                  <a:lnTo>
                    <a:pt x="202425" y="6934"/>
                  </a:lnTo>
                  <a:lnTo>
                    <a:pt x="196176" y="2184"/>
                  </a:lnTo>
                  <a:lnTo>
                    <a:pt x="192150" y="0"/>
                  </a:lnTo>
                  <a:close/>
                </a:path>
              </a:pathLst>
            </a:custGeom>
            <a:solidFill>
              <a:srgbClr val="FFD340">
                <a:alpha val="29998"/>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6" name="object 14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9F95020-3F82-4DA7-B675-CD2EFEC6B086}"/>
                </a:ext>
              </a:extLst>
            </p:cNvPr>
            <p:cNvSpPr/>
            <p:nvPr/>
          </p:nvSpPr>
          <p:spPr>
            <a:xfrm>
              <a:off x="2372584" y="5942088"/>
              <a:ext cx="190500" cy="52069"/>
            </a:xfrm>
            <a:custGeom>
              <a:avLst/>
              <a:gdLst/>
              <a:ahLst/>
              <a:cxnLst/>
              <a:rect l="l" t="t" r="r" b="b"/>
              <a:pathLst>
                <a:path w="190500" h="52069">
                  <a:moveTo>
                    <a:pt x="95059" y="0"/>
                  </a:moveTo>
                  <a:lnTo>
                    <a:pt x="58062" y="2039"/>
                  </a:lnTo>
                  <a:lnTo>
                    <a:pt x="27846" y="7600"/>
                  </a:lnTo>
                  <a:lnTo>
                    <a:pt x="7471" y="15848"/>
                  </a:lnTo>
                  <a:lnTo>
                    <a:pt x="0" y="25946"/>
                  </a:lnTo>
                  <a:lnTo>
                    <a:pt x="7471" y="36049"/>
                  </a:lnTo>
                  <a:lnTo>
                    <a:pt x="27846" y="44296"/>
                  </a:lnTo>
                  <a:lnTo>
                    <a:pt x="58062" y="49854"/>
                  </a:lnTo>
                  <a:lnTo>
                    <a:pt x="95059" y="51892"/>
                  </a:lnTo>
                  <a:lnTo>
                    <a:pt x="132056" y="49854"/>
                  </a:lnTo>
                  <a:lnTo>
                    <a:pt x="162272" y="44296"/>
                  </a:lnTo>
                  <a:lnTo>
                    <a:pt x="182647" y="36049"/>
                  </a:lnTo>
                  <a:lnTo>
                    <a:pt x="190119" y="25946"/>
                  </a:lnTo>
                  <a:lnTo>
                    <a:pt x="182647" y="15848"/>
                  </a:lnTo>
                  <a:lnTo>
                    <a:pt x="162272" y="7600"/>
                  </a:lnTo>
                  <a:lnTo>
                    <a:pt x="132056" y="2039"/>
                  </a:lnTo>
                  <a:lnTo>
                    <a:pt x="95059" y="0"/>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7" name="object 14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169B31-CFB3-4C27-8F67-08B828F32A0C}"/>
                </a:ext>
              </a:extLst>
            </p:cNvPr>
            <p:cNvSpPr/>
            <p:nvPr/>
          </p:nvSpPr>
          <p:spPr>
            <a:xfrm>
              <a:off x="2436534" y="5950885"/>
              <a:ext cx="62865" cy="34925"/>
            </a:xfrm>
            <a:custGeom>
              <a:avLst/>
              <a:gdLst/>
              <a:ahLst/>
              <a:cxnLst/>
              <a:rect l="l" t="t" r="r" b="b"/>
              <a:pathLst>
                <a:path w="62864" h="34925">
                  <a:moveTo>
                    <a:pt x="35394" y="0"/>
                  </a:moveTo>
                  <a:lnTo>
                    <a:pt x="26797" y="0"/>
                  </a:lnTo>
                  <a:lnTo>
                    <a:pt x="26797" y="2819"/>
                  </a:lnTo>
                  <a:lnTo>
                    <a:pt x="22199" y="2984"/>
                  </a:lnTo>
                  <a:lnTo>
                    <a:pt x="8509" y="4279"/>
                  </a:lnTo>
                  <a:lnTo>
                    <a:pt x="1079" y="6972"/>
                  </a:lnTo>
                  <a:lnTo>
                    <a:pt x="1231" y="10274"/>
                  </a:lnTo>
                  <a:lnTo>
                    <a:pt x="3092" y="12864"/>
                  </a:lnTo>
                  <a:lnTo>
                    <a:pt x="8189" y="14965"/>
                  </a:lnTo>
                  <a:lnTo>
                    <a:pt x="16199" y="16644"/>
                  </a:lnTo>
                  <a:lnTo>
                    <a:pt x="35394" y="18922"/>
                  </a:lnTo>
                  <a:lnTo>
                    <a:pt x="44678" y="20142"/>
                  </a:lnTo>
                  <a:lnTo>
                    <a:pt x="48475" y="21526"/>
                  </a:lnTo>
                  <a:lnTo>
                    <a:pt x="48704" y="25920"/>
                  </a:lnTo>
                  <a:lnTo>
                    <a:pt x="43954" y="27622"/>
                  </a:lnTo>
                  <a:lnTo>
                    <a:pt x="32981" y="28473"/>
                  </a:lnTo>
                  <a:lnTo>
                    <a:pt x="26797" y="28600"/>
                  </a:lnTo>
                  <a:lnTo>
                    <a:pt x="17767" y="28613"/>
                  </a:lnTo>
                  <a:lnTo>
                    <a:pt x="9156" y="27800"/>
                  </a:lnTo>
                  <a:lnTo>
                    <a:pt x="3213" y="26835"/>
                  </a:lnTo>
                  <a:lnTo>
                    <a:pt x="0" y="29895"/>
                  </a:lnTo>
                  <a:lnTo>
                    <a:pt x="4572" y="30708"/>
                  </a:lnTo>
                  <a:lnTo>
                    <a:pt x="12776" y="31356"/>
                  </a:lnTo>
                  <a:lnTo>
                    <a:pt x="24892" y="31597"/>
                  </a:lnTo>
                  <a:lnTo>
                    <a:pt x="26797" y="31546"/>
                  </a:lnTo>
                  <a:lnTo>
                    <a:pt x="26797" y="34302"/>
                  </a:lnTo>
                  <a:lnTo>
                    <a:pt x="35394" y="34302"/>
                  </a:lnTo>
                  <a:lnTo>
                    <a:pt x="35394" y="31318"/>
                  </a:lnTo>
                  <a:lnTo>
                    <a:pt x="41719" y="30987"/>
                  </a:lnTo>
                  <a:lnTo>
                    <a:pt x="56603" y="29222"/>
                  </a:lnTo>
                  <a:lnTo>
                    <a:pt x="62357" y="26441"/>
                  </a:lnTo>
                  <a:lnTo>
                    <a:pt x="62217" y="23380"/>
                  </a:lnTo>
                  <a:lnTo>
                    <a:pt x="26797" y="14185"/>
                  </a:lnTo>
                  <a:lnTo>
                    <a:pt x="18542" y="13055"/>
                  </a:lnTo>
                  <a:lnTo>
                    <a:pt x="14795" y="11836"/>
                  </a:lnTo>
                  <a:lnTo>
                    <a:pt x="14630" y="8254"/>
                  </a:lnTo>
                  <a:lnTo>
                    <a:pt x="18046" y="6451"/>
                  </a:lnTo>
                  <a:lnTo>
                    <a:pt x="28879" y="5626"/>
                  </a:lnTo>
                  <a:lnTo>
                    <a:pt x="35394" y="5524"/>
                  </a:lnTo>
                  <a:lnTo>
                    <a:pt x="44018" y="5575"/>
                  </a:lnTo>
                  <a:lnTo>
                    <a:pt x="53632" y="6794"/>
                  </a:lnTo>
                  <a:lnTo>
                    <a:pt x="57175" y="3797"/>
                  </a:lnTo>
                  <a:lnTo>
                    <a:pt x="53289" y="3403"/>
                  </a:lnTo>
                  <a:lnTo>
                    <a:pt x="45389" y="2908"/>
                  </a:lnTo>
                  <a:lnTo>
                    <a:pt x="40411" y="2743"/>
                  </a:lnTo>
                  <a:lnTo>
                    <a:pt x="35394" y="2730"/>
                  </a:lnTo>
                  <a:lnTo>
                    <a:pt x="35394" y="0"/>
                  </a:lnTo>
                  <a:close/>
                </a:path>
              </a:pathLst>
            </a:custGeom>
            <a:solidFill>
              <a:srgbClr val="FAAA4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8" name="object 14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8F2D59E-8302-4542-A969-3F605FFC7D9E}"/>
                </a:ext>
              </a:extLst>
            </p:cNvPr>
            <p:cNvSpPr/>
            <p:nvPr/>
          </p:nvSpPr>
          <p:spPr>
            <a:xfrm>
              <a:off x="2358334" y="5935753"/>
              <a:ext cx="147320" cy="64769"/>
            </a:xfrm>
            <a:custGeom>
              <a:avLst/>
              <a:gdLst/>
              <a:ahLst/>
              <a:cxnLst/>
              <a:rect l="l" t="t" r="r" b="b"/>
              <a:pathLst>
                <a:path w="147319" h="64769">
                  <a:moveTo>
                    <a:pt x="109118" y="0"/>
                  </a:moveTo>
                  <a:lnTo>
                    <a:pt x="47850" y="5565"/>
                  </a:lnTo>
                  <a:lnTo>
                    <a:pt x="5987" y="21716"/>
                  </a:lnTo>
                  <a:lnTo>
                    <a:pt x="0" y="32296"/>
                  </a:lnTo>
                  <a:lnTo>
                    <a:pt x="8573" y="44855"/>
                  </a:lnTo>
                  <a:lnTo>
                    <a:pt x="31956" y="55113"/>
                  </a:lnTo>
                  <a:lnTo>
                    <a:pt x="66640" y="62030"/>
                  </a:lnTo>
                  <a:lnTo>
                    <a:pt x="109118" y="64566"/>
                  </a:lnTo>
                  <a:lnTo>
                    <a:pt x="129197" y="63982"/>
                  </a:lnTo>
                  <a:lnTo>
                    <a:pt x="100683" y="59270"/>
                  </a:lnTo>
                  <a:lnTo>
                    <a:pt x="78284" y="52335"/>
                  </a:lnTo>
                  <a:lnTo>
                    <a:pt x="63640" y="43663"/>
                  </a:lnTo>
                  <a:lnTo>
                    <a:pt x="58394" y="33743"/>
                  </a:lnTo>
                  <a:lnTo>
                    <a:pt x="64379" y="23172"/>
                  </a:lnTo>
                  <a:lnTo>
                    <a:pt x="80995" y="14070"/>
                  </a:lnTo>
                  <a:lnTo>
                    <a:pt x="106234" y="7031"/>
                  </a:lnTo>
                  <a:lnTo>
                    <a:pt x="138087" y="2654"/>
                  </a:lnTo>
                  <a:lnTo>
                    <a:pt x="147116" y="2044"/>
                  </a:lnTo>
                  <a:lnTo>
                    <a:pt x="136601" y="977"/>
                  </a:lnTo>
                  <a:lnTo>
                    <a:pt x="109118" y="0"/>
                  </a:lnTo>
                  <a:close/>
                </a:path>
              </a:pathLst>
            </a:custGeom>
            <a:solidFill>
              <a:srgbClr val="F78C1E">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9" name="object 14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1694904-6444-47B8-8ED0-DB72F8803003}"/>
                </a:ext>
              </a:extLst>
            </p:cNvPr>
            <p:cNvSpPr/>
            <p:nvPr/>
          </p:nvSpPr>
          <p:spPr>
            <a:xfrm>
              <a:off x="2391905" y="5907337"/>
              <a:ext cx="218440" cy="80010"/>
            </a:xfrm>
            <a:custGeom>
              <a:avLst/>
              <a:gdLst/>
              <a:ahLst/>
              <a:cxnLst/>
              <a:rect l="l" t="t" r="r" b="b"/>
              <a:pathLst>
                <a:path w="218439" h="80010">
                  <a:moveTo>
                    <a:pt x="218262" y="0"/>
                  </a:moveTo>
                  <a:lnTo>
                    <a:pt x="0" y="0"/>
                  </a:lnTo>
                  <a:lnTo>
                    <a:pt x="88" y="48742"/>
                  </a:lnTo>
                  <a:lnTo>
                    <a:pt x="43345" y="73367"/>
                  </a:lnTo>
                  <a:lnTo>
                    <a:pt x="105384" y="79857"/>
                  </a:lnTo>
                  <a:lnTo>
                    <a:pt x="134696" y="79006"/>
                  </a:lnTo>
                  <a:lnTo>
                    <a:pt x="175285" y="73279"/>
                  </a:lnTo>
                  <a:lnTo>
                    <a:pt x="211404" y="58877"/>
                  </a:lnTo>
                  <a:lnTo>
                    <a:pt x="218262" y="48742"/>
                  </a:lnTo>
                  <a:lnTo>
                    <a:pt x="218262" y="0"/>
                  </a:lnTo>
                  <a:close/>
                </a:path>
              </a:pathLst>
            </a:custGeom>
            <a:solidFill>
              <a:srgbClr val="F78C1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0" name="object 14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556047D-934D-4C91-B1E3-48E755771E26}"/>
                </a:ext>
              </a:extLst>
            </p:cNvPr>
            <p:cNvSpPr/>
            <p:nvPr/>
          </p:nvSpPr>
          <p:spPr>
            <a:xfrm>
              <a:off x="2402687" y="5907341"/>
              <a:ext cx="188595" cy="80010"/>
            </a:xfrm>
            <a:custGeom>
              <a:avLst/>
              <a:gdLst/>
              <a:ahLst/>
              <a:cxnLst/>
              <a:rect l="l" t="t" r="r" b="b"/>
              <a:pathLst>
                <a:path w="188594" h="80010">
                  <a:moveTo>
                    <a:pt x="13144" y="0"/>
                  </a:moveTo>
                  <a:lnTo>
                    <a:pt x="0" y="0"/>
                  </a:lnTo>
                  <a:lnTo>
                    <a:pt x="0" y="61556"/>
                  </a:lnTo>
                  <a:lnTo>
                    <a:pt x="13144" y="67754"/>
                  </a:lnTo>
                  <a:lnTo>
                    <a:pt x="13144" y="0"/>
                  </a:lnTo>
                  <a:close/>
                </a:path>
                <a:path w="188594" h="80010">
                  <a:moveTo>
                    <a:pt x="42341" y="0"/>
                  </a:moveTo>
                  <a:lnTo>
                    <a:pt x="29197" y="0"/>
                  </a:lnTo>
                  <a:lnTo>
                    <a:pt x="29197" y="72529"/>
                  </a:lnTo>
                  <a:lnTo>
                    <a:pt x="33337" y="73558"/>
                  </a:lnTo>
                  <a:lnTo>
                    <a:pt x="42341" y="75298"/>
                  </a:lnTo>
                  <a:lnTo>
                    <a:pt x="42341" y="0"/>
                  </a:lnTo>
                  <a:close/>
                </a:path>
                <a:path w="188594" h="80010">
                  <a:moveTo>
                    <a:pt x="71526" y="0"/>
                  </a:moveTo>
                  <a:lnTo>
                    <a:pt x="58394" y="0"/>
                  </a:lnTo>
                  <a:lnTo>
                    <a:pt x="58394" y="77609"/>
                  </a:lnTo>
                  <a:lnTo>
                    <a:pt x="62636" y="78130"/>
                  </a:lnTo>
                  <a:lnTo>
                    <a:pt x="71526" y="78892"/>
                  </a:lnTo>
                  <a:lnTo>
                    <a:pt x="71526" y="0"/>
                  </a:lnTo>
                  <a:close/>
                </a:path>
                <a:path w="188594" h="80010">
                  <a:moveTo>
                    <a:pt x="100749" y="0"/>
                  </a:moveTo>
                  <a:lnTo>
                    <a:pt x="87617" y="0"/>
                  </a:lnTo>
                  <a:lnTo>
                    <a:pt x="87617" y="79692"/>
                  </a:lnTo>
                  <a:lnTo>
                    <a:pt x="100749" y="79844"/>
                  </a:lnTo>
                  <a:lnTo>
                    <a:pt x="100749" y="0"/>
                  </a:lnTo>
                  <a:close/>
                </a:path>
                <a:path w="188594" h="80010">
                  <a:moveTo>
                    <a:pt x="129946" y="0"/>
                  </a:moveTo>
                  <a:lnTo>
                    <a:pt x="116814" y="0"/>
                  </a:lnTo>
                  <a:lnTo>
                    <a:pt x="116814" y="79387"/>
                  </a:lnTo>
                  <a:lnTo>
                    <a:pt x="121297" y="79184"/>
                  </a:lnTo>
                  <a:lnTo>
                    <a:pt x="129946" y="78486"/>
                  </a:lnTo>
                  <a:lnTo>
                    <a:pt x="129946" y="0"/>
                  </a:lnTo>
                  <a:close/>
                </a:path>
                <a:path w="188594" h="80010">
                  <a:moveTo>
                    <a:pt x="159156" y="0"/>
                  </a:moveTo>
                  <a:lnTo>
                    <a:pt x="146011" y="0"/>
                  </a:lnTo>
                  <a:lnTo>
                    <a:pt x="146011" y="76606"/>
                  </a:lnTo>
                  <a:lnTo>
                    <a:pt x="150583" y="75971"/>
                  </a:lnTo>
                  <a:lnTo>
                    <a:pt x="159156" y="74383"/>
                  </a:lnTo>
                  <a:lnTo>
                    <a:pt x="159156" y="0"/>
                  </a:lnTo>
                  <a:close/>
                </a:path>
                <a:path w="188594" h="80010">
                  <a:moveTo>
                    <a:pt x="188379" y="0"/>
                  </a:moveTo>
                  <a:lnTo>
                    <a:pt x="175234" y="0"/>
                  </a:lnTo>
                  <a:lnTo>
                    <a:pt x="175234" y="70497"/>
                  </a:lnTo>
                  <a:lnTo>
                    <a:pt x="183730" y="67716"/>
                  </a:lnTo>
                  <a:lnTo>
                    <a:pt x="188379" y="65798"/>
                  </a:lnTo>
                  <a:lnTo>
                    <a:pt x="188379" y="0"/>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1" name="object 14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B714596-473B-42A7-844A-8D3557DD52CD}"/>
                </a:ext>
              </a:extLst>
            </p:cNvPr>
            <p:cNvSpPr/>
            <p:nvPr/>
          </p:nvSpPr>
          <p:spPr>
            <a:xfrm>
              <a:off x="2413228" y="5913513"/>
              <a:ext cx="188595" cy="74295"/>
            </a:xfrm>
            <a:custGeom>
              <a:avLst/>
              <a:gdLst/>
              <a:ahLst/>
              <a:cxnLst/>
              <a:rect l="l" t="t" r="r" b="b"/>
              <a:pathLst>
                <a:path w="188594" h="74295">
                  <a:moveTo>
                    <a:pt x="13131" y="0"/>
                  </a:moveTo>
                  <a:lnTo>
                    <a:pt x="0" y="0"/>
                  </a:lnTo>
                  <a:lnTo>
                    <a:pt x="0" y="60579"/>
                  </a:lnTo>
                  <a:lnTo>
                    <a:pt x="5842" y="62763"/>
                  </a:lnTo>
                  <a:lnTo>
                    <a:pt x="9372" y="63906"/>
                  </a:lnTo>
                  <a:lnTo>
                    <a:pt x="13131" y="64935"/>
                  </a:lnTo>
                  <a:lnTo>
                    <a:pt x="13131" y="0"/>
                  </a:lnTo>
                  <a:close/>
                </a:path>
                <a:path w="188594" h="74295">
                  <a:moveTo>
                    <a:pt x="42341" y="0"/>
                  </a:moveTo>
                  <a:lnTo>
                    <a:pt x="29197" y="0"/>
                  </a:lnTo>
                  <a:lnTo>
                    <a:pt x="29197" y="68618"/>
                  </a:lnTo>
                  <a:lnTo>
                    <a:pt x="35204" y="69710"/>
                  </a:lnTo>
                  <a:lnTo>
                    <a:pt x="42341" y="70739"/>
                  </a:lnTo>
                  <a:lnTo>
                    <a:pt x="42341" y="0"/>
                  </a:lnTo>
                  <a:close/>
                </a:path>
                <a:path w="188594" h="74295">
                  <a:moveTo>
                    <a:pt x="71539" y="0"/>
                  </a:moveTo>
                  <a:lnTo>
                    <a:pt x="58394" y="0"/>
                  </a:lnTo>
                  <a:lnTo>
                    <a:pt x="58394" y="72517"/>
                  </a:lnTo>
                  <a:lnTo>
                    <a:pt x="71539" y="73317"/>
                  </a:lnTo>
                  <a:lnTo>
                    <a:pt x="71539" y="0"/>
                  </a:lnTo>
                  <a:close/>
                </a:path>
                <a:path w="188594" h="74295">
                  <a:moveTo>
                    <a:pt x="100749" y="0"/>
                  </a:moveTo>
                  <a:lnTo>
                    <a:pt x="87604" y="0"/>
                  </a:lnTo>
                  <a:lnTo>
                    <a:pt x="87604" y="73685"/>
                  </a:lnTo>
                  <a:lnTo>
                    <a:pt x="100749" y="73431"/>
                  </a:lnTo>
                  <a:lnTo>
                    <a:pt x="100749" y="0"/>
                  </a:lnTo>
                  <a:close/>
                </a:path>
                <a:path w="188594" h="74295">
                  <a:moveTo>
                    <a:pt x="129946" y="0"/>
                  </a:moveTo>
                  <a:lnTo>
                    <a:pt x="116801" y="0"/>
                  </a:lnTo>
                  <a:lnTo>
                    <a:pt x="116801" y="72517"/>
                  </a:lnTo>
                  <a:lnTo>
                    <a:pt x="129946" y="71170"/>
                  </a:lnTo>
                  <a:lnTo>
                    <a:pt x="129946" y="0"/>
                  </a:lnTo>
                  <a:close/>
                </a:path>
                <a:path w="188594" h="74295">
                  <a:moveTo>
                    <a:pt x="159143" y="0"/>
                  </a:moveTo>
                  <a:lnTo>
                    <a:pt x="145999" y="0"/>
                  </a:lnTo>
                  <a:lnTo>
                    <a:pt x="145999" y="68719"/>
                  </a:lnTo>
                  <a:lnTo>
                    <a:pt x="159143" y="65824"/>
                  </a:lnTo>
                  <a:lnTo>
                    <a:pt x="159143" y="0"/>
                  </a:lnTo>
                  <a:close/>
                </a:path>
                <a:path w="188594" h="74295">
                  <a:moveTo>
                    <a:pt x="188366" y="0"/>
                  </a:moveTo>
                  <a:lnTo>
                    <a:pt x="175221" y="0"/>
                  </a:lnTo>
                  <a:lnTo>
                    <a:pt x="175221" y="60706"/>
                  </a:lnTo>
                  <a:lnTo>
                    <a:pt x="179120" y="59080"/>
                  </a:lnTo>
                  <a:lnTo>
                    <a:pt x="184277" y="56527"/>
                  </a:lnTo>
                  <a:lnTo>
                    <a:pt x="188366" y="53962"/>
                  </a:lnTo>
                  <a:lnTo>
                    <a:pt x="188366" y="0"/>
                  </a:lnTo>
                  <a:close/>
                </a:path>
              </a:pathLst>
            </a:custGeom>
            <a:solidFill>
              <a:srgbClr val="FFD340">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2" name="object 14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547346-048F-427E-98D0-9E07A975629F}"/>
                </a:ext>
              </a:extLst>
            </p:cNvPr>
            <p:cNvSpPr/>
            <p:nvPr/>
          </p:nvSpPr>
          <p:spPr>
            <a:xfrm>
              <a:off x="2391892" y="5876857"/>
              <a:ext cx="218440" cy="64769"/>
            </a:xfrm>
            <a:custGeom>
              <a:avLst/>
              <a:gdLst/>
              <a:ahLst/>
              <a:cxnLst/>
              <a:rect l="l" t="t" r="r" b="b"/>
              <a:pathLst>
                <a:path w="218439" h="64769">
                  <a:moveTo>
                    <a:pt x="124244" y="3"/>
                  </a:moveTo>
                  <a:lnTo>
                    <a:pt x="79705" y="892"/>
                  </a:lnTo>
                  <a:lnTo>
                    <a:pt x="22612" y="12307"/>
                  </a:lnTo>
                  <a:lnTo>
                    <a:pt x="0" y="31981"/>
                  </a:lnTo>
                  <a:lnTo>
                    <a:pt x="8575" y="44543"/>
                  </a:lnTo>
                  <a:lnTo>
                    <a:pt x="31961" y="54805"/>
                  </a:lnTo>
                  <a:lnTo>
                    <a:pt x="66645" y="61726"/>
                  </a:lnTo>
                  <a:lnTo>
                    <a:pt x="109118" y="64265"/>
                  </a:lnTo>
                  <a:lnTo>
                    <a:pt x="119291" y="64163"/>
                  </a:lnTo>
                  <a:lnTo>
                    <a:pt x="159702" y="60683"/>
                  </a:lnTo>
                  <a:lnTo>
                    <a:pt x="199682" y="50104"/>
                  </a:lnTo>
                  <a:lnTo>
                    <a:pt x="218262" y="31981"/>
                  </a:lnTo>
                  <a:lnTo>
                    <a:pt x="217766" y="28501"/>
                  </a:lnTo>
                  <a:lnTo>
                    <a:pt x="173189" y="5743"/>
                  </a:lnTo>
                  <a:lnTo>
                    <a:pt x="124244" y="3"/>
                  </a:lnTo>
                  <a:close/>
                </a:path>
              </a:pathLst>
            </a:custGeom>
            <a:solidFill>
              <a:srgbClr val="FAA31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3" name="object 14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194E902-6AF2-432A-8C41-A061930DAA4B}"/>
                </a:ext>
              </a:extLst>
            </p:cNvPr>
            <p:cNvSpPr/>
            <p:nvPr/>
          </p:nvSpPr>
          <p:spPr>
            <a:xfrm>
              <a:off x="2402939" y="5892566"/>
              <a:ext cx="207010" cy="48895"/>
            </a:xfrm>
            <a:custGeom>
              <a:avLst/>
              <a:gdLst/>
              <a:ahLst/>
              <a:cxnLst/>
              <a:rect l="l" t="t" r="r" b="b"/>
              <a:pathLst>
                <a:path w="207010" h="48895">
                  <a:moveTo>
                    <a:pt x="0" y="30530"/>
                  </a:moveTo>
                  <a:lnTo>
                    <a:pt x="16761" y="37852"/>
                  </a:lnTo>
                  <a:lnTo>
                    <a:pt x="39511" y="43546"/>
                  </a:lnTo>
                  <a:lnTo>
                    <a:pt x="66978" y="47238"/>
                  </a:lnTo>
                  <a:lnTo>
                    <a:pt x="97891" y="48552"/>
                  </a:lnTo>
                  <a:lnTo>
                    <a:pt x="103022" y="48552"/>
                  </a:lnTo>
                  <a:lnTo>
                    <a:pt x="148463" y="44970"/>
                  </a:lnTo>
                  <a:lnTo>
                    <a:pt x="151528" y="44462"/>
                  </a:lnTo>
                  <a:lnTo>
                    <a:pt x="87363" y="44462"/>
                  </a:lnTo>
                  <a:lnTo>
                    <a:pt x="61429" y="43475"/>
                  </a:lnTo>
                  <a:lnTo>
                    <a:pt x="37738" y="40668"/>
                  </a:lnTo>
                  <a:lnTo>
                    <a:pt x="17018" y="36275"/>
                  </a:lnTo>
                  <a:lnTo>
                    <a:pt x="0" y="30530"/>
                  </a:lnTo>
                  <a:close/>
                </a:path>
                <a:path w="207010" h="48895">
                  <a:moveTo>
                    <a:pt x="192151" y="0"/>
                  </a:moveTo>
                  <a:lnTo>
                    <a:pt x="196430" y="8305"/>
                  </a:lnTo>
                  <a:lnTo>
                    <a:pt x="196426" y="11290"/>
                  </a:lnTo>
                  <a:lnTo>
                    <a:pt x="164757" y="34239"/>
                  </a:lnTo>
                  <a:lnTo>
                    <a:pt x="117182" y="43230"/>
                  </a:lnTo>
                  <a:lnTo>
                    <a:pt x="92494" y="44462"/>
                  </a:lnTo>
                  <a:lnTo>
                    <a:pt x="151528" y="44462"/>
                  </a:lnTo>
                  <a:lnTo>
                    <a:pt x="188455" y="34391"/>
                  </a:lnTo>
                  <a:lnTo>
                    <a:pt x="207010" y="17487"/>
                  </a:lnTo>
                  <a:lnTo>
                    <a:pt x="206919" y="14757"/>
                  </a:lnTo>
                  <a:lnTo>
                    <a:pt x="197878" y="3327"/>
                  </a:lnTo>
                  <a:lnTo>
                    <a:pt x="196189" y="2171"/>
                  </a:lnTo>
                  <a:lnTo>
                    <a:pt x="194271" y="1066"/>
                  </a:lnTo>
                  <a:lnTo>
                    <a:pt x="192151" y="0"/>
                  </a:lnTo>
                  <a:close/>
                </a:path>
              </a:pathLst>
            </a:custGeom>
            <a:solidFill>
              <a:srgbClr val="FFD340">
                <a:alpha val="29998"/>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4" name="object 15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0788031-E2C5-44FA-BB82-D6FD2097C711}"/>
                </a:ext>
              </a:extLst>
            </p:cNvPr>
            <p:cNvSpPr/>
            <p:nvPr/>
          </p:nvSpPr>
          <p:spPr>
            <a:xfrm>
              <a:off x="2405971" y="5882892"/>
              <a:ext cx="190500" cy="52069"/>
            </a:xfrm>
            <a:custGeom>
              <a:avLst/>
              <a:gdLst/>
              <a:ahLst/>
              <a:cxnLst/>
              <a:rect l="l" t="t" r="r" b="b"/>
              <a:pathLst>
                <a:path w="190500" h="52069">
                  <a:moveTo>
                    <a:pt x="95059" y="0"/>
                  </a:moveTo>
                  <a:lnTo>
                    <a:pt x="58057" y="2039"/>
                  </a:lnTo>
                  <a:lnTo>
                    <a:pt x="27841" y="7600"/>
                  </a:lnTo>
                  <a:lnTo>
                    <a:pt x="7469" y="15848"/>
                  </a:lnTo>
                  <a:lnTo>
                    <a:pt x="0" y="25946"/>
                  </a:lnTo>
                  <a:lnTo>
                    <a:pt x="7469" y="36049"/>
                  </a:lnTo>
                  <a:lnTo>
                    <a:pt x="27841" y="44296"/>
                  </a:lnTo>
                  <a:lnTo>
                    <a:pt x="58057" y="49854"/>
                  </a:lnTo>
                  <a:lnTo>
                    <a:pt x="95059" y="51892"/>
                  </a:lnTo>
                  <a:lnTo>
                    <a:pt x="132056" y="49854"/>
                  </a:lnTo>
                  <a:lnTo>
                    <a:pt x="162272" y="44296"/>
                  </a:lnTo>
                  <a:lnTo>
                    <a:pt x="182647" y="36049"/>
                  </a:lnTo>
                  <a:lnTo>
                    <a:pt x="190119" y="25946"/>
                  </a:lnTo>
                  <a:lnTo>
                    <a:pt x="182647" y="15848"/>
                  </a:lnTo>
                  <a:lnTo>
                    <a:pt x="162272" y="7600"/>
                  </a:lnTo>
                  <a:lnTo>
                    <a:pt x="132056" y="2039"/>
                  </a:lnTo>
                  <a:lnTo>
                    <a:pt x="95059" y="0"/>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5" name="object 15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F9D3DE1-B18E-4520-9C4F-0F25689D58FB}"/>
                </a:ext>
              </a:extLst>
            </p:cNvPr>
            <p:cNvSpPr/>
            <p:nvPr/>
          </p:nvSpPr>
          <p:spPr>
            <a:xfrm>
              <a:off x="2469908" y="5891690"/>
              <a:ext cx="62865" cy="34925"/>
            </a:xfrm>
            <a:custGeom>
              <a:avLst/>
              <a:gdLst/>
              <a:ahLst/>
              <a:cxnLst/>
              <a:rect l="l" t="t" r="r" b="b"/>
              <a:pathLst>
                <a:path w="62864" h="34925">
                  <a:moveTo>
                    <a:pt x="35407" y="0"/>
                  </a:moveTo>
                  <a:lnTo>
                    <a:pt x="26797" y="0"/>
                  </a:lnTo>
                  <a:lnTo>
                    <a:pt x="26797" y="2819"/>
                  </a:lnTo>
                  <a:lnTo>
                    <a:pt x="22199" y="2984"/>
                  </a:lnTo>
                  <a:lnTo>
                    <a:pt x="8509" y="4279"/>
                  </a:lnTo>
                  <a:lnTo>
                    <a:pt x="1079" y="6972"/>
                  </a:lnTo>
                  <a:lnTo>
                    <a:pt x="1244" y="10274"/>
                  </a:lnTo>
                  <a:lnTo>
                    <a:pt x="3099" y="12864"/>
                  </a:lnTo>
                  <a:lnTo>
                    <a:pt x="8196" y="14965"/>
                  </a:lnTo>
                  <a:lnTo>
                    <a:pt x="16205" y="16644"/>
                  </a:lnTo>
                  <a:lnTo>
                    <a:pt x="35407" y="18910"/>
                  </a:lnTo>
                  <a:lnTo>
                    <a:pt x="44678" y="20142"/>
                  </a:lnTo>
                  <a:lnTo>
                    <a:pt x="48488" y="21526"/>
                  </a:lnTo>
                  <a:lnTo>
                    <a:pt x="48717" y="25920"/>
                  </a:lnTo>
                  <a:lnTo>
                    <a:pt x="43954" y="27609"/>
                  </a:lnTo>
                  <a:lnTo>
                    <a:pt x="32981" y="28473"/>
                  </a:lnTo>
                  <a:lnTo>
                    <a:pt x="26797" y="28587"/>
                  </a:lnTo>
                  <a:lnTo>
                    <a:pt x="17780" y="28600"/>
                  </a:lnTo>
                  <a:lnTo>
                    <a:pt x="9169" y="27800"/>
                  </a:lnTo>
                  <a:lnTo>
                    <a:pt x="3213" y="26835"/>
                  </a:lnTo>
                  <a:lnTo>
                    <a:pt x="0" y="29895"/>
                  </a:lnTo>
                  <a:lnTo>
                    <a:pt x="4584" y="30708"/>
                  </a:lnTo>
                  <a:lnTo>
                    <a:pt x="12776" y="31356"/>
                  </a:lnTo>
                  <a:lnTo>
                    <a:pt x="24904" y="31597"/>
                  </a:lnTo>
                  <a:lnTo>
                    <a:pt x="26797" y="31546"/>
                  </a:lnTo>
                  <a:lnTo>
                    <a:pt x="26797" y="34302"/>
                  </a:lnTo>
                  <a:lnTo>
                    <a:pt x="35407" y="34302"/>
                  </a:lnTo>
                  <a:lnTo>
                    <a:pt x="35407" y="31318"/>
                  </a:lnTo>
                  <a:lnTo>
                    <a:pt x="41732" y="30987"/>
                  </a:lnTo>
                  <a:lnTo>
                    <a:pt x="56616" y="29222"/>
                  </a:lnTo>
                  <a:lnTo>
                    <a:pt x="62357" y="26441"/>
                  </a:lnTo>
                  <a:lnTo>
                    <a:pt x="62217" y="23380"/>
                  </a:lnTo>
                  <a:lnTo>
                    <a:pt x="26797" y="14185"/>
                  </a:lnTo>
                  <a:lnTo>
                    <a:pt x="18542" y="13055"/>
                  </a:lnTo>
                  <a:lnTo>
                    <a:pt x="14795" y="11836"/>
                  </a:lnTo>
                  <a:lnTo>
                    <a:pt x="14630" y="8254"/>
                  </a:lnTo>
                  <a:lnTo>
                    <a:pt x="18059" y="6451"/>
                  </a:lnTo>
                  <a:lnTo>
                    <a:pt x="28892" y="5613"/>
                  </a:lnTo>
                  <a:lnTo>
                    <a:pt x="35407" y="5524"/>
                  </a:lnTo>
                  <a:lnTo>
                    <a:pt x="44030" y="5575"/>
                  </a:lnTo>
                  <a:lnTo>
                    <a:pt x="53632" y="6794"/>
                  </a:lnTo>
                  <a:lnTo>
                    <a:pt x="57175" y="3797"/>
                  </a:lnTo>
                  <a:lnTo>
                    <a:pt x="53289" y="3403"/>
                  </a:lnTo>
                  <a:lnTo>
                    <a:pt x="45389" y="2908"/>
                  </a:lnTo>
                  <a:lnTo>
                    <a:pt x="40411" y="2743"/>
                  </a:lnTo>
                  <a:lnTo>
                    <a:pt x="35407" y="2730"/>
                  </a:lnTo>
                  <a:lnTo>
                    <a:pt x="35407" y="0"/>
                  </a:lnTo>
                  <a:close/>
                </a:path>
              </a:pathLst>
            </a:custGeom>
            <a:solidFill>
              <a:srgbClr val="FAAA4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6" name="object 15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0067D63-4FBE-4842-98B4-DB9F5283E853}"/>
                </a:ext>
              </a:extLst>
            </p:cNvPr>
            <p:cNvSpPr/>
            <p:nvPr/>
          </p:nvSpPr>
          <p:spPr>
            <a:xfrm>
              <a:off x="2391708" y="5876557"/>
              <a:ext cx="147320" cy="64769"/>
            </a:xfrm>
            <a:custGeom>
              <a:avLst/>
              <a:gdLst/>
              <a:ahLst/>
              <a:cxnLst/>
              <a:rect l="l" t="t" r="r" b="b"/>
              <a:pathLst>
                <a:path w="147319" h="64769">
                  <a:moveTo>
                    <a:pt x="109118" y="0"/>
                  </a:moveTo>
                  <a:lnTo>
                    <a:pt x="47855" y="5565"/>
                  </a:lnTo>
                  <a:lnTo>
                    <a:pt x="5988" y="21710"/>
                  </a:lnTo>
                  <a:lnTo>
                    <a:pt x="0" y="32283"/>
                  </a:lnTo>
                  <a:lnTo>
                    <a:pt x="8575" y="44844"/>
                  </a:lnTo>
                  <a:lnTo>
                    <a:pt x="31961" y="55106"/>
                  </a:lnTo>
                  <a:lnTo>
                    <a:pt x="66645" y="62028"/>
                  </a:lnTo>
                  <a:lnTo>
                    <a:pt x="109118" y="64566"/>
                  </a:lnTo>
                  <a:lnTo>
                    <a:pt x="129209" y="63982"/>
                  </a:lnTo>
                  <a:lnTo>
                    <a:pt x="100696" y="59264"/>
                  </a:lnTo>
                  <a:lnTo>
                    <a:pt x="78297" y="52330"/>
                  </a:lnTo>
                  <a:lnTo>
                    <a:pt x="63653" y="43662"/>
                  </a:lnTo>
                  <a:lnTo>
                    <a:pt x="58407" y="33743"/>
                  </a:lnTo>
                  <a:lnTo>
                    <a:pt x="64392" y="23172"/>
                  </a:lnTo>
                  <a:lnTo>
                    <a:pt x="81006" y="14070"/>
                  </a:lnTo>
                  <a:lnTo>
                    <a:pt x="106241" y="7031"/>
                  </a:lnTo>
                  <a:lnTo>
                    <a:pt x="138087" y="2654"/>
                  </a:lnTo>
                  <a:lnTo>
                    <a:pt x="147116" y="2044"/>
                  </a:lnTo>
                  <a:lnTo>
                    <a:pt x="136613" y="977"/>
                  </a:lnTo>
                  <a:lnTo>
                    <a:pt x="109118" y="0"/>
                  </a:lnTo>
                  <a:close/>
                </a:path>
              </a:pathLst>
            </a:custGeom>
            <a:solidFill>
              <a:srgbClr val="F78C1E">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7" name="object 15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498FD0C-E75B-4A8B-B6AF-44B193A47825}"/>
                </a:ext>
              </a:extLst>
            </p:cNvPr>
            <p:cNvSpPr/>
            <p:nvPr/>
          </p:nvSpPr>
          <p:spPr>
            <a:xfrm>
              <a:off x="1675142" y="5709449"/>
              <a:ext cx="1390015" cy="204470"/>
            </a:xfrm>
            <a:custGeom>
              <a:avLst/>
              <a:gdLst/>
              <a:ahLst/>
              <a:cxnLst/>
              <a:rect l="l" t="t" r="r" b="b"/>
              <a:pathLst>
                <a:path w="1390014" h="204470">
                  <a:moveTo>
                    <a:pt x="33553" y="199631"/>
                  </a:moveTo>
                  <a:lnTo>
                    <a:pt x="21564" y="187845"/>
                  </a:lnTo>
                  <a:lnTo>
                    <a:pt x="33540" y="176034"/>
                  </a:lnTo>
                  <a:lnTo>
                    <a:pt x="28752" y="171310"/>
                  </a:lnTo>
                  <a:lnTo>
                    <a:pt x="16764" y="183121"/>
                  </a:lnTo>
                  <a:lnTo>
                    <a:pt x="4787" y="171323"/>
                  </a:lnTo>
                  <a:lnTo>
                    <a:pt x="0" y="176047"/>
                  </a:lnTo>
                  <a:lnTo>
                    <a:pt x="11976" y="187845"/>
                  </a:lnTo>
                  <a:lnTo>
                    <a:pt x="12" y="199644"/>
                  </a:lnTo>
                  <a:lnTo>
                    <a:pt x="4800" y="204381"/>
                  </a:lnTo>
                  <a:lnTo>
                    <a:pt x="16776" y="192570"/>
                  </a:lnTo>
                  <a:lnTo>
                    <a:pt x="28765" y="204368"/>
                  </a:lnTo>
                  <a:lnTo>
                    <a:pt x="33553" y="199631"/>
                  </a:lnTo>
                  <a:close/>
                </a:path>
                <a:path w="1390014" h="204470">
                  <a:moveTo>
                    <a:pt x="148094" y="20332"/>
                  </a:moveTo>
                  <a:lnTo>
                    <a:pt x="146469" y="12420"/>
                  </a:lnTo>
                  <a:lnTo>
                    <a:pt x="142328" y="6375"/>
                  </a:lnTo>
                  <a:lnTo>
                    <a:pt x="142328" y="12255"/>
                  </a:lnTo>
                  <a:lnTo>
                    <a:pt x="142328" y="28397"/>
                  </a:lnTo>
                  <a:lnTo>
                    <a:pt x="135674" y="34963"/>
                  </a:lnTo>
                  <a:lnTo>
                    <a:pt x="119303" y="34963"/>
                  </a:lnTo>
                  <a:lnTo>
                    <a:pt x="112649" y="28397"/>
                  </a:lnTo>
                  <a:lnTo>
                    <a:pt x="112649" y="12255"/>
                  </a:lnTo>
                  <a:lnTo>
                    <a:pt x="119303" y="5689"/>
                  </a:lnTo>
                  <a:lnTo>
                    <a:pt x="135674" y="5689"/>
                  </a:lnTo>
                  <a:lnTo>
                    <a:pt x="142328" y="12255"/>
                  </a:lnTo>
                  <a:lnTo>
                    <a:pt x="142328" y="6375"/>
                  </a:lnTo>
                  <a:lnTo>
                    <a:pt x="142049" y="5956"/>
                  </a:lnTo>
                  <a:lnTo>
                    <a:pt x="141643" y="5689"/>
                  </a:lnTo>
                  <a:lnTo>
                    <a:pt x="135496" y="1600"/>
                  </a:lnTo>
                  <a:lnTo>
                    <a:pt x="127495" y="0"/>
                  </a:lnTo>
                  <a:lnTo>
                    <a:pt x="119468" y="1600"/>
                  </a:lnTo>
                  <a:lnTo>
                    <a:pt x="112915" y="5956"/>
                  </a:lnTo>
                  <a:lnTo>
                    <a:pt x="108496" y="12420"/>
                  </a:lnTo>
                  <a:lnTo>
                    <a:pt x="106883" y="20332"/>
                  </a:lnTo>
                  <a:lnTo>
                    <a:pt x="108496" y="28232"/>
                  </a:lnTo>
                  <a:lnTo>
                    <a:pt x="112915" y="34696"/>
                  </a:lnTo>
                  <a:lnTo>
                    <a:pt x="119468" y="39052"/>
                  </a:lnTo>
                  <a:lnTo>
                    <a:pt x="127495" y="40652"/>
                  </a:lnTo>
                  <a:lnTo>
                    <a:pt x="135496" y="39052"/>
                  </a:lnTo>
                  <a:lnTo>
                    <a:pt x="141643" y="34963"/>
                  </a:lnTo>
                  <a:lnTo>
                    <a:pt x="142049" y="34696"/>
                  </a:lnTo>
                  <a:lnTo>
                    <a:pt x="146469" y="28232"/>
                  </a:lnTo>
                  <a:lnTo>
                    <a:pt x="148094" y="20332"/>
                  </a:lnTo>
                  <a:close/>
                </a:path>
                <a:path w="1390014" h="204470">
                  <a:moveTo>
                    <a:pt x="1389621" y="37363"/>
                  </a:moveTo>
                  <a:lnTo>
                    <a:pt x="1388008" y="29451"/>
                  </a:lnTo>
                  <a:lnTo>
                    <a:pt x="1383855" y="23380"/>
                  </a:lnTo>
                  <a:lnTo>
                    <a:pt x="1383855" y="29286"/>
                  </a:lnTo>
                  <a:lnTo>
                    <a:pt x="1383855" y="45440"/>
                  </a:lnTo>
                  <a:lnTo>
                    <a:pt x="1377188" y="51993"/>
                  </a:lnTo>
                  <a:lnTo>
                    <a:pt x="1360817" y="51993"/>
                  </a:lnTo>
                  <a:lnTo>
                    <a:pt x="1354175" y="45440"/>
                  </a:lnTo>
                  <a:lnTo>
                    <a:pt x="1354175" y="29286"/>
                  </a:lnTo>
                  <a:lnTo>
                    <a:pt x="1360817" y="22733"/>
                  </a:lnTo>
                  <a:lnTo>
                    <a:pt x="1377188" y="22733"/>
                  </a:lnTo>
                  <a:lnTo>
                    <a:pt x="1383855" y="29286"/>
                  </a:lnTo>
                  <a:lnTo>
                    <a:pt x="1383855" y="23380"/>
                  </a:lnTo>
                  <a:lnTo>
                    <a:pt x="1383588" y="22987"/>
                  </a:lnTo>
                  <a:lnTo>
                    <a:pt x="1383195" y="22733"/>
                  </a:lnTo>
                  <a:lnTo>
                    <a:pt x="1377035" y="18630"/>
                  </a:lnTo>
                  <a:lnTo>
                    <a:pt x="1369009" y="17030"/>
                  </a:lnTo>
                  <a:lnTo>
                    <a:pt x="1360995" y="18630"/>
                  </a:lnTo>
                  <a:lnTo>
                    <a:pt x="1354455" y="22987"/>
                  </a:lnTo>
                  <a:lnTo>
                    <a:pt x="1350035" y="29451"/>
                  </a:lnTo>
                  <a:lnTo>
                    <a:pt x="1348409" y="37363"/>
                  </a:lnTo>
                  <a:lnTo>
                    <a:pt x="1350035" y="45262"/>
                  </a:lnTo>
                  <a:lnTo>
                    <a:pt x="1354455" y="51714"/>
                  </a:lnTo>
                  <a:lnTo>
                    <a:pt x="1360995" y="56083"/>
                  </a:lnTo>
                  <a:lnTo>
                    <a:pt x="1369009" y="57683"/>
                  </a:lnTo>
                  <a:lnTo>
                    <a:pt x="1377035" y="56083"/>
                  </a:lnTo>
                  <a:lnTo>
                    <a:pt x="1383182" y="51993"/>
                  </a:lnTo>
                  <a:lnTo>
                    <a:pt x="1383588" y="51714"/>
                  </a:lnTo>
                  <a:lnTo>
                    <a:pt x="1388008" y="45262"/>
                  </a:lnTo>
                  <a:lnTo>
                    <a:pt x="1389621" y="37363"/>
                  </a:lnTo>
                  <a:close/>
                </a:path>
              </a:pathLst>
            </a:custGeom>
            <a:solidFill>
              <a:srgbClr val="84D2F6">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78" name="object 15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323E7A2-70CA-4A30-8CD9-3D49581CA27E}"/>
                </a:ext>
              </a:extLst>
            </p:cNvPr>
            <p:cNvPicPr/>
            <p:nvPr/>
          </p:nvPicPr>
          <p:blipFill>
            <a:blip r:embed="rId5"/>
            <a:stretch>
              <a:fillRect/>
            </a:stretch>
          </p:blipFill>
          <p:spPr>
            <a:xfrm>
              <a:off x="1717433" y="5752819"/>
              <a:ext cx="1068562" cy="344564"/>
            </a:xfrm>
            <a:prstGeom prst="rect">
              <a:avLst/>
            </a:prstGeom>
          </p:spPr>
        </p:pic>
        <p:pic>
          <p:nvPicPr>
            <p:cNvPr id="79" name="object 15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A4DF77C-C868-44DF-8000-73E16BB24A75}"/>
                </a:ext>
              </a:extLst>
            </p:cNvPr>
            <p:cNvPicPr/>
            <p:nvPr/>
          </p:nvPicPr>
          <p:blipFill>
            <a:blip r:embed="rId6"/>
            <a:stretch>
              <a:fillRect/>
            </a:stretch>
          </p:blipFill>
          <p:spPr>
            <a:xfrm>
              <a:off x="1894852" y="5871654"/>
              <a:ext cx="724443" cy="225729"/>
            </a:xfrm>
            <a:prstGeom prst="rect">
              <a:avLst/>
            </a:prstGeom>
          </p:spPr>
        </p:pic>
        <p:sp>
          <p:nvSpPr>
            <p:cNvPr id="80" name="object 15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6D96A53-56FF-4303-A215-1850B73D5808}"/>
                </a:ext>
              </a:extLst>
            </p:cNvPr>
            <p:cNvSpPr/>
            <p:nvPr/>
          </p:nvSpPr>
          <p:spPr>
            <a:xfrm>
              <a:off x="1941156" y="5787681"/>
              <a:ext cx="621665" cy="309880"/>
            </a:xfrm>
            <a:custGeom>
              <a:avLst/>
              <a:gdLst/>
              <a:ahLst/>
              <a:cxnLst/>
              <a:rect l="l" t="t" r="r" b="b"/>
              <a:pathLst>
                <a:path w="621664" h="309879">
                  <a:moveTo>
                    <a:pt x="19532" y="4762"/>
                  </a:moveTo>
                  <a:lnTo>
                    <a:pt x="18122" y="2946"/>
                  </a:lnTo>
                  <a:lnTo>
                    <a:pt x="15862" y="12"/>
                  </a:lnTo>
                  <a:lnTo>
                    <a:pt x="15557" y="12"/>
                  </a:lnTo>
                  <a:lnTo>
                    <a:pt x="15557" y="6692"/>
                  </a:lnTo>
                  <a:lnTo>
                    <a:pt x="15557" y="12192"/>
                  </a:lnTo>
                  <a:lnTo>
                    <a:pt x="15417" y="12623"/>
                  </a:lnTo>
                  <a:lnTo>
                    <a:pt x="14173" y="14693"/>
                  </a:lnTo>
                  <a:lnTo>
                    <a:pt x="12103" y="15976"/>
                  </a:lnTo>
                  <a:lnTo>
                    <a:pt x="6083" y="15976"/>
                  </a:lnTo>
                  <a:lnTo>
                    <a:pt x="3886" y="13462"/>
                  </a:lnTo>
                  <a:lnTo>
                    <a:pt x="3886" y="5854"/>
                  </a:lnTo>
                  <a:lnTo>
                    <a:pt x="6261" y="2946"/>
                  </a:lnTo>
                  <a:lnTo>
                    <a:pt x="13716" y="2946"/>
                  </a:lnTo>
                  <a:lnTo>
                    <a:pt x="15557" y="6692"/>
                  </a:lnTo>
                  <a:lnTo>
                    <a:pt x="15557" y="12"/>
                  </a:lnTo>
                  <a:lnTo>
                    <a:pt x="3975" y="12"/>
                  </a:lnTo>
                  <a:lnTo>
                    <a:pt x="0" y="4762"/>
                  </a:lnTo>
                  <a:lnTo>
                    <a:pt x="0" y="15049"/>
                  </a:lnTo>
                  <a:lnTo>
                    <a:pt x="3352" y="18923"/>
                  </a:lnTo>
                  <a:lnTo>
                    <a:pt x="11493" y="18923"/>
                  </a:lnTo>
                  <a:lnTo>
                    <a:pt x="13804" y="17767"/>
                  </a:lnTo>
                  <a:lnTo>
                    <a:pt x="15290" y="15976"/>
                  </a:lnTo>
                  <a:lnTo>
                    <a:pt x="15417" y="15836"/>
                  </a:lnTo>
                  <a:lnTo>
                    <a:pt x="15557" y="15836"/>
                  </a:lnTo>
                  <a:lnTo>
                    <a:pt x="15024" y="19227"/>
                  </a:lnTo>
                  <a:lnTo>
                    <a:pt x="13639" y="21742"/>
                  </a:lnTo>
                  <a:lnTo>
                    <a:pt x="11709" y="23444"/>
                  </a:lnTo>
                  <a:lnTo>
                    <a:pt x="10058" y="24980"/>
                  </a:lnTo>
                  <a:lnTo>
                    <a:pt x="7912" y="25920"/>
                  </a:lnTo>
                  <a:lnTo>
                    <a:pt x="5638" y="26212"/>
                  </a:lnTo>
                  <a:lnTo>
                    <a:pt x="3302" y="26441"/>
                  </a:lnTo>
                  <a:lnTo>
                    <a:pt x="2463" y="26352"/>
                  </a:lnTo>
                  <a:lnTo>
                    <a:pt x="2463" y="29514"/>
                  </a:lnTo>
                  <a:lnTo>
                    <a:pt x="3403" y="29565"/>
                  </a:lnTo>
                  <a:lnTo>
                    <a:pt x="4648" y="29514"/>
                  </a:lnTo>
                  <a:lnTo>
                    <a:pt x="6083" y="29298"/>
                  </a:lnTo>
                  <a:lnTo>
                    <a:pt x="9207" y="28943"/>
                  </a:lnTo>
                  <a:lnTo>
                    <a:pt x="12293" y="27635"/>
                  </a:lnTo>
                  <a:lnTo>
                    <a:pt x="13525" y="26441"/>
                  </a:lnTo>
                  <a:lnTo>
                    <a:pt x="17386" y="22745"/>
                  </a:lnTo>
                  <a:lnTo>
                    <a:pt x="19532" y="18351"/>
                  </a:lnTo>
                  <a:lnTo>
                    <a:pt x="19532" y="15836"/>
                  </a:lnTo>
                  <a:lnTo>
                    <a:pt x="19532" y="4762"/>
                  </a:lnTo>
                  <a:close/>
                </a:path>
                <a:path w="621664" h="309879">
                  <a:moveTo>
                    <a:pt x="23660" y="298653"/>
                  </a:moveTo>
                  <a:lnTo>
                    <a:pt x="18529" y="298653"/>
                  </a:lnTo>
                  <a:lnTo>
                    <a:pt x="18529" y="308927"/>
                  </a:lnTo>
                  <a:lnTo>
                    <a:pt x="23660" y="308927"/>
                  </a:lnTo>
                  <a:lnTo>
                    <a:pt x="23660" y="298653"/>
                  </a:lnTo>
                  <a:close/>
                </a:path>
                <a:path w="621664" h="309879">
                  <a:moveTo>
                    <a:pt x="23660" y="254165"/>
                  </a:moveTo>
                  <a:lnTo>
                    <a:pt x="18529" y="254165"/>
                  </a:lnTo>
                  <a:lnTo>
                    <a:pt x="18529" y="276402"/>
                  </a:lnTo>
                  <a:lnTo>
                    <a:pt x="23660" y="276402"/>
                  </a:lnTo>
                  <a:lnTo>
                    <a:pt x="23660" y="254165"/>
                  </a:lnTo>
                  <a:close/>
                </a:path>
                <a:path w="621664" h="309879">
                  <a:moveTo>
                    <a:pt x="23660" y="209677"/>
                  </a:moveTo>
                  <a:lnTo>
                    <a:pt x="18529" y="209677"/>
                  </a:lnTo>
                  <a:lnTo>
                    <a:pt x="18529" y="231927"/>
                  </a:lnTo>
                  <a:lnTo>
                    <a:pt x="23660" y="231927"/>
                  </a:lnTo>
                  <a:lnTo>
                    <a:pt x="23660" y="209677"/>
                  </a:lnTo>
                  <a:close/>
                </a:path>
                <a:path w="621664" h="309879">
                  <a:moveTo>
                    <a:pt x="23660" y="165176"/>
                  </a:moveTo>
                  <a:lnTo>
                    <a:pt x="18529" y="165176"/>
                  </a:lnTo>
                  <a:lnTo>
                    <a:pt x="18529" y="187426"/>
                  </a:lnTo>
                  <a:lnTo>
                    <a:pt x="23660" y="187426"/>
                  </a:lnTo>
                  <a:lnTo>
                    <a:pt x="23660" y="165176"/>
                  </a:lnTo>
                  <a:close/>
                </a:path>
                <a:path w="621664" h="309879">
                  <a:moveTo>
                    <a:pt x="23660" y="120688"/>
                  </a:moveTo>
                  <a:lnTo>
                    <a:pt x="18529" y="120688"/>
                  </a:lnTo>
                  <a:lnTo>
                    <a:pt x="18529" y="142938"/>
                  </a:lnTo>
                  <a:lnTo>
                    <a:pt x="23660" y="142938"/>
                  </a:lnTo>
                  <a:lnTo>
                    <a:pt x="23660" y="120688"/>
                  </a:lnTo>
                  <a:close/>
                </a:path>
                <a:path w="621664" h="309879">
                  <a:moveTo>
                    <a:pt x="23660" y="76187"/>
                  </a:moveTo>
                  <a:lnTo>
                    <a:pt x="18529" y="76187"/>
                  </a:lnTo>
                  <a:lnTo>
                    <a:pt x="18529" y="98437"/>
                  </a:lnTo>
                  <a:lnTo>
                    <a:pt x="23660" y="98437"/>
                  </a:lnTo>
                  <a:lnTo>
                    <a:pt x="23660" y="76187"/>
                  </a:lnTo>
                  <a:close/>
                </a:path>
                <a:path w="621664" h="309879">
                  <a:moveTo>
                    <a:pt x="23660" y="43662"/>
                  </a:moveTo>
                  <a:lnTo>
                    <a:pt x="18529" y="43662"/>
                  </a:lnTo>
                  <a:lnTo>
                    <a:pt x="18529" y="53936"/>
                  </a:lnTo>
                  <a:lnTo>
                    <a:pt x="23660" y="53936"/>
                  </a:lnTo>
                  <a:lnTo>
                    <a:pt x="23660" y="43662"/>
                  </a:lnTo>
                  <a:close/>
                </a:path>
                <a:path w="621664" h="309879">
                  <a:moveTo>
                    <a:pt x="42341" y="5270"/>
                  </a:moveTo>
                  <a:lnTo>
                    <a:pt x="40868" y="2997"/>
                  </a:lnTo>
                  <a:lnTo>
                    <a:pt x="38925" y="0"/>
                  </a:lnTo>
                  <a:lnTo>
                    <a:pt x="38481" y="0"/>
                  </a:lnTo>
                  <a:lnTo>
                    <a:pt x="38481" y="7607"/>
                  </a:lnTo>
                  <a:lnTo>
                    <a:pt x="38481" y="21945"/>
                  </a:lnTo>
                  <a:lnTo>
                    <a:pt x="36550" y="26568"/>
                  </a:lnTo>
                  <a:lnTo>
                    <a:pt x="28956" y="26568"/>
                  </a:lnTo>
                  <a:lnTo>
                    <a:pt x="26631" y="22339"/>
                  </a:lnTo>
                  <a:lnTo>
                    <a:pt x="26631" y="7124"/>
                  </a:lnTo>
                  <a:lnTo>
                    <a:pt x="29133" y="2997"/>
                  </a:lnTo>
                  <a:lnTo>
                    <a:pt x="36639" y="2997"/>
                  </a:lnTo>
                  <a:lnTo>
                    <a:pt x="38481" y="7607"/>
                  </a:lnTo>
                  <a:lnTo>
                    <a:pt x="38481" y="0"/>
                  </a:lnTo>
                  <a:lnTo>
                    <a:pt x="26898" y="0"/>
                  </a:lnTo>
                  <a:lnTo>
                    <a:pt x="22694" y="5270"/>
                  </a:lnTo>
                  <a:lnTo>
                    <a:pt x="22783" y="24320"/>
                  </a:lnTo>
                  <a:lnTo>
                    <a:pt x="26631" y="29552"/>
                  </a:lnTo>
                  <a:lnTo>
                    <a:pt x="38735" y="29552"/>
                  </a:lnTo>
                  <a:lnTo>
                    <a:pt x="40767" y="26568"/>
                  </a:lnTo>
                  <a:lnTo>
                    <a:pt x="42303" y="24320"/>
                  </a:lnTo>
                  <a:lnTo>
                    <a:pt x="42341" y="5270"/>
                  </a:lnTo>
                  <a:close/>
                </a:path>
                <a:path w="621664" h="309879">
                  <a:moveTo>
                    <a:pt x="270510" y="57594"/>
                  </a:moveTo>
                  <a:lnTo>
                    <a:pt x="269760" y="56832"/>
                  </a:lnTo>
                  <a:lnTo>
                    <a:pt x="266903" y="53936"/>
                  </a:lnTo>
                  <a:lnTo>
                    <a:pt x="266547" y="53936"/>
                  </a:lnTo>
                  <a:lnTo>
                    <a:pt x="266547" y="59309"/>
                  </a:lnTo>
                  <a:lnTo>
                    <a:pt x="266547" y="67487"/>
                  </a:lnTo>
                  <a:lnTo>
                    <a:pt x="264261" y="70256"/>
                  </a:lnTo>
                  <a:lnTo>
                    <a:pt x="256755" y="70256"/>
                  </a:lnTo>
                  <a:lnTo>
                    <a:pt x="254571" y="66789"/>
                  </a:lnTo>
                  <a:lnTo>
                    <a:pt x="254482" y="61379"/>
                  </a:lnTo>
                  <a:lnTo>
                    <a:pt x="254647" y="60807"/>
                  </a:lnTo>
                  <a:lnTo>
                    <a:pt x="254927" y="60363"/>
                  </a:lnTo>
                  <a:lnTo>
                    <a:pt x="255993" y="58293"/>
                  </a:lnTo>
                  <a:lnTo>
                    <a:pt x="257581" y="57238"/>
                  </a:lnTo>
                  <a:lnTo>
                    <a:pt x="258191" y="56832"/>
                  </a:lnTo>
                  <a:lnTo>
                    <a:pt x="264172" y="56832"/>
                  </a:lnTo>
                  <a:lnTo>
                    <a:pt x="266547" y="59309"/>
                  </a:lnTo>
                  <a:lnTo>
                    <a:pt x="266547" y="53936"/>
                  </a:lnTo>
                  <a:lnTo>
                    <a:pt x="258546" y="53936"/>
                  </a:lnTo>
                  <a:lnTo>
                    <a:pt x="256133" y="55435"/>
                  </a:lnTo>
                  <a:lnTo>
                    <a:pt x="254736" y="57238"/>
                  </a:lnTo>
                  <a:lnTo>
                    <a:pt x="254609" y="57238"/>
                  </a:lnTo>
                  <a:lnTo>
                    <a:pt x="255282" y="52539"/>
                  </a:lnTo>
                  <a:lnTo>
                    <a:pt x="258546" y="48094"/>
                  </a:lnTo>
                  <a:lnTo>
                    <a:pt x="265823" y="46901"/>
                  </a:lnTo>
                  <a:lnTo>
                    <a:pt x="266852" y="46850"/>
                  </a:lnTo>
                  <a:lnTo>
                    <a:pt x="267665" y="46901"/>
                  </a:lnTo>
                  <a:lnTo>
                    <a:pt x="267665" y="43726"/>
                  </a:lnTo>
                  <a:lnTo>
                    <a:pt x="266941" y="43726"/>
                  </a:lnTo>
                  <a:lnTo>
                    <a:pt x="265963" y="43776"/>
                  </a:lnTo>
                  <a:lnTo>
                    <a:pt x="264795" y="43954"/>
                  </a:lnTo>
                  <a:lnTo>
                    <a:pt x="261137" y="44399"/>
                  </a:lnTo>
                  <a:lnTo>
                    <a:pt x="257911" y="45847"/>
                  </a:lnTo>
                  <a:lnTo>
                    <a:pt x="252641" y="50990"/>
                  </a:lnTo>
                  <a:lnTo>
                    <a:pt x="250583" y="55435"/>
                  </a:lnTo>
                  <a:lnTo>
                    <a:pt x="250583" y="68491"/>
                  </a:lnTo>
                  <a:lnTo>
                    <a:pt x="254647" y="73240"/>
                  </a:lnTo>
                  <a:lnTo>
                    <a:pt x="266903" y="73240"/>
                  </a:lnTo>
                  <a:lnTo>
                    <a:pt x="269138" y="70256"/>
                  </a:lnTo>
                  <a:lnTo>
                    <a:pt x="270459" y="68491"/>
                  </a:lnTo>
                  <a:lnTo>
                    <a:pt x="270510" y="57594"/>
                  </a:lnTo>
                  <a:close/>
                </a:path>
                <a:path w="621664" h="309879">
                  <a:moveTo>
                    <a:pt x="274561" y="298729"/>
                  </a:moveTo>
                  <a:lnTo>
                    <a:pt x="269430" y="298729"/>
                  </a:lnTo>
                  <a:lnTo>
                    <a:pt x="269430" y="309003"/>
                  </a:lnTo>
                  <a:lnTo>
                    <a:pt x="274561" y="309003"/>
                  </a:lnTo>
                  <a:lnTo>
                    <a:pt x="274561" y="298729"/>
                  </a:lnTo>
                  <a:close/>
                </a:path>
                <a:path w="621664" h="309879">
                  <a:moveTo>
                    <a:pt x="274561" y="253758"/>
                  </a:moveTo>
                  <a:lnTo>
                    <a:pt x="269430" y="253758"/>
                  </a:lnTo>
                  <a:lnTo>
                    <a:pt x="269430" y="276250"/>
                  </a:lnTo>
                  <a:lnTo>
                    <a:pt x="274561" y="276250"/>
                  </a:lnTo>
                  <a:lnTo>
                    <a:pt x="274561" y="253758"/>
                  </a:lnTo>
                  <a:close/>
                </a:path>
                <a:path w="621664" h="309879">
                  <a:moveTo>
                    <a:pt x="274561" y="208788"/>
                  </a:moveTo>
                  <a:lnTo>
                    <a:pt x="269430" y="208788"/>
                  </a:lnTo>
                  <a:lnTo>
                    <a:pt x="269430" y="231279"/>
                  </a:lnTo>
                  <a:lnTo>
                    <a:pt x="274561" y="231279"/>
                  </a:lnTo>
                  <a:lnTo>
                    <a:pt x="274561" y="208788"/>
                  </a:lnTo>
                  <a:close/>
                </a:path>
                <a:path w="621664" h="309879">
                  <a:moveTo>
                    <a:pt x="274561" y="163817"/>
                  </a:moveTo>
                  <a:lnTo>
                    <a:pt x="269430" y="163817"/>
                  </a:lnTo>
                  <a:lnTo>
                    <a:pt x="269430" y="186309"/>
                  </a:lnTo>
                  <a:lnTo>
                    <a:pt x="274561" y="186309"/>
                  </a:lnTo>
                  <a:lnTo>
                    <a:pt x="274561" y="163817"/>
                  </a:lnTo>
                  <a:close/>
                </a:path>
                <a:path w="621664" h="309879">
                  <a:moveTo>
                    <a:pt x="274561" y="118846"/>
                  </a:moveTo>
                  <a:lnTo>
                    <a:pt x="269430" y="118846"/>
                  </a:lnTo>
                  <a:lnTo>
                    <a:pt x="269430" y="141338"/>
                  </a:lnTo>
                  <a:lnTo>
                    <a:pt x="274561" y="141338"/>
                  </a:lnTo>
                  <a:lnTo>
                    <a:pt x="274561" y="118846"/>
                  </a:lnTo>
                  <a:close/>
                </a:path>
                <a:path w="621664" h="309879">
                  <a:moveTo>
                    <a:pt x="274561" y="86093"/>
                  </a:moveTo>
                  <a:lnTo>
                    <a:pt x="269430" y="86093"/>
                  </a:lnTo>
                  <a:lnTo>
                    <a:pt x="269430" y="96367"/>
                  </a:lnTo>
                  <a:lnTo>
                    <a:pt x="274561" y="96367"/>
                  </a:lnTo>
                  <a:lnTo>
                    <a:pt x="274561" y="86093"/>
                  </a:lnTo>
                  <a:close/>
                </a:path>
                <a:path w="621664" h="309879">
                  <a:moveTo>
                    <a:pt x="293243" y="48971"/>
                  </a:moveTo>
                  <a:lnTo>
                    <a:pt x="291769" y="46697"/>
                  </a:lnTo>
                  <a:lnTo>
                    <a:pt x="289826" y="43700"/>
                  </a:lnTo>
                  <a:lnTo>
                    <a:pt x="289382" y="43700"/>
                  </a:lnTo>
                  <a:lnTo>
                    <a:pt x="289382" y="51308"/>
                  </a:lnTo>
                  <a:lnTo>
                    <a:pt x="289382" y="65659"/>
                  </a:lnTo>
                  <a:lnTo>
                    <a:pt x="287451" y="70269"/>
                  </a:lnTo>
                  <a:lnTo>
                    <a:pt x="279857" y="70269"/>
                  </a:lnTo>
                  <a:lnTo>
                    <a:pt x="277533" y="66052"/>
                  </a:lnTo>
                  <a:lnTo>
                    <a:pt x="277533" y="50825"/>
                  </a:lnTo>
                  <a:lnTo>
                    <a:pt x="280022" y="46697"/>
                  </a:lnTo>
                  <a:lnTo>
                    <a:pt x="287540" y="46697"/>
                  </a:lnTo>
                  <a:lnTo>
                    <a:pt x="289382" y="51308"/>
                  </a:lnTo>
                  <a:lnTo>
                    <a:pt x="289382" y="43700"/>
                  </a:lnTo>
                  <a:lnTo>
                    <a:pt x="277799" y="43700"/>
                  </a:lnTo>
                  <a:lnTo>
                    <a:pt x="273583" y="48971"/>
                  </a:lnTo>
                  <a:lnTo>
                    <a:pt x="273685" y="68021"/>
                  </a:lnTo>
                  <a:lnTo>
                    <a:pt x="277533" y="73253"/>
                  </a:lnTo>
                  <a:lnTo>
                    <a:pt x="289636" y="73253"/>
                  </a:lnTo>
                  <a:lnTo>
                    <a:pt x="291680" y="70269"/>
                  </a:lnTo>
                  <a:lnTo>
                    <a:pt x="293217" y="68021"/>
                  </a:lnTo>
                  <a:lnTo>
                    <a:pt x="293243" y="48971"/>
                  </a:lnTo>
                  <a:close/>
                </a:path>
                <a:path w="621664" h="309879">
                  <a:moveTo>
                    <a:pt x="568528" y="1257"/>
                  </a:moveTo>
                  <a:lnTo>
                    <a:pt x="565175" y="1257"/>
                  </a:lnTo>
                  <a:lnTo>
                    <a:pt x="558825" y="4584"/>
                  </a:lnTo>
                  <a:lnTo>
                    <a:pt x="559587" y="7543"/>
                  </a:lnTo>
                  <a:lnTo>
                    <a:pt x="564642" y="4851"/>
                  </a:lnTo>
                  <a:lnTo>
                    <a:pt x="564730" y="29845"/>
                  </a:lnTo>
                  <a:lnTo>
                    <a:pt x="568528" y="29845"/>
                  </a:lnTo>
                  <a:lnTo>
                    <a:pt x="568528" y="1257"/>
                  </a:lnTo>
                  <a:close/>
                </a:path>
                <a:path w="621664" h="309879">
                  <a:moveTo>
                    <a:pt x="591121" y="299427"/>
                  </a:moveTo>
                  <a:lnTo>
                    <a:pt x="585990" y="299427"/>
                  </a:lnTo>
                  <a:lnTo>
                    <a:pt x="585990" y="309702"/>
                  </a:lnTo>
                  <a:lnTo>
                    <a:pt x="591121" y="309702"/>
                  </a:lnTo>
                  <a:lnTo>
                    <a:pt x="591121" y="299427"/>
                  </a:lnTo>
                  <a:close/>
                </a:path>
                <a:path w="621664" h="309879">
                  <a:moveTo>
                    <a:pt x="591121" y="254927"/>
                  </a:moveTo>
                  <a:lnTo>
                    <a:pt x="585990" y="254927"/>
                  </a:lnTo>
                  <a:lnTo>
                    <a:pt x="585990" y="277177"/>
                  </a:lnTo>
                  <a:lnTo>
                    <a:pt x="591121" y="277177"/>
                  </a:lnTo>
                  <a:lnTo>
                    <a:pt x="591121" y="254927"/>
                  </a:lnTo>
                  <a:close/>
                </a:path>
                <a:path w="621664" h="309879">
                  <a:moveTo>
                    <a:pt x="591121" y="210439"/>
                  </a:moveTo>
                  <a:lnTo>
                    <a:pt x="585990" y="210439"/>
                  </a:lnTo>
                  <a:lnTo>
                    <a:pt x="585990" y="232689"/>
                  </a:lnTo>
                  <a:lnTo>
                    <a:pt x="591121" y="232689"/>
                  </a:lnTo>
                  <a:lnTo>
                    <a:pt x="591121" y="210439"/>
                  </a:lnTo>
                  <a:close/>
                </a:path>
                <a:path w="621664" h="309879">
                  <a:moveTo>
                    <a:pt x="591121" y="165938"/>
                  </a:moveTo>
                  <a:lnTo>
                    <a:pt x="585990" y="165938"/>
                  </a:lnTo>
                  <a:lnTo>
                    <a:pt x="585990" y="188188"/>
                  </a:lnTo>
                  <a:lnTo>
                    <a:pt x="591121" y="188188"/>
                  </a:lnTo>
                  <a:lnTo>
                    <a:pt x="591121" y="165938"/>
                  </a:lnTo>
                  <a:close/>
                </a:path>
                <a:path w="621664" h="309879">
                  <a:moveTo>
                    <a:pt x="591121" y="121450"/>
                  </a:moveTo>
                  <a:lnTo>
                    <a:pt x="585990" y="121450"/>
                  </a:lnTo>
                  <a:lnTo>
                    <a:pt x="585990" y="143687"/>
                  </a:lnTo>
                  <a:lnTo>
                    <a:pt x="591121" y="143687"/>
                  </a:lnTo>
                  <a:lnTo>
                    <a:pt x="591121" y="121450"/>
                  </a:lnTo>
                  <a:close/>
                </a:path>
                <a:path w="621664" h="309879">
                  <a:moveTo>
                    <a:pt x="591121" y="76949"/>
                  </a:moveTo>
                  <a:lnTo>
                    <a:pt x="585990" y="76949"/>
                  </a:lnTo>
                  <a:lnTo>
                    <a:pt x="585990" y="99199"/>
                  </a:lnTo>
                  <a:lnTo>
                    <a:pt x="591121" y="99199"/>
                  </a:lnTo>
                  <a:lnTo>
                    <a:pt x="591121" y="76949"/>
                  </a:lnTo>
                  <a:close/>
                </a:path>
                <a:path w="621664" h="309879">
                  <a:moveTo>
                    <a:pt x="591121" y="44424"/>
                  </a:moveTo>
                  <a:lnTo>
                    <a:pt x="585990" y="44424"/>
                  </a:lnTo>
                  <a:lnTo>
                    <a:pt x="585990" y="54698"/>
                  </a:lnTo>
                  <a:lnTo>
                    <a:pt x="591121" y="54698"/>
                  </a:lnTo>
                  <a:lnTo>
                    <a:pt x="591121" y="44424"/>
                  </a:lnTo>
                  <a:close/>
                </a:path>
                <a:path w="621664" h="309879">
                  <a:moveTo>
                    <a:pt x="598347" y="6045"/>
                  </a:moveTo>
                  <a:lnTo>
                    <a:pt x="596874" y="3771"/>
                  </a:lnTo>
                  <a:lnTo>
                    <a:pt x="594931" y="774"/>
                  </a:lnTo>
                  <a:lnTo>
                    <a:pt x="594487" y="774"/>
                  </a:lnTo>
                  <a:lnTo>
                    <a:pt x="594487" y="8382"/>
                  </a:lnTo>
                  <a:lnTo>
                    <a:pt x="594487" y="22720"/>
                  </a:lnTo>
                  <a:lnTo>
                    <a:pt x="592556" y="27343"/>
                  </a:lnTo>
                  <a:lnTo>
                    <a:pt x="584974" y="27343"/>
                  </a:lnTo>
                  <a:lnTo>
                    <a:pt x="582637" y="23114"/>
                  </a:lnTo>
                  <a:lnTo>
                    <a:pt x="582637" y="7899"/>
                  </a:lnTo>
                  <a:lnTo>
                    <a:pt x="585139" y="3771"/>
                  </a:lnTo>
                  <a:lnTo>
                    <a:pt x="592645" y="3771"/>
                  </a:lnTo>
                  <a:lnTo>
                    <a:pt x="594487" y="8382"/>
                  </a:lnTo>
                  <a:lnTo>
                    <a:pt x="594487" y="774"/>
                  </a:lnTo>
                  <a:lnTo>
                    <a:pt x="582904" y="774"/>
                  </a:lnTo>
                  <a:lnTo>
                    <a:pt x="578700" y="6045"/>
                  </a:lnTo>
                  <a:lnTo>
                    <a:pt x="578789" y="25095"/>
                  </a:lnTo>
                  <a:lnTo>
                    <a:pt x="582637" y="30327"/>
                  </a:lnTo>
                  <a:lnTo>
                    <a:pt x="594753" y="30327"/>
                  </a:lnTo>
                  <a:lnTo>
                    <a:pt x="596785" y="27343"/>
                  </a:lnTo>
                  <a:lnTo>
                    <a:pt x="598309" y="25095"/>
                  </a:lnTo>
                  <a:lnTo>
                    <a:pt x="598347" y="6045"/>
                  </a:lnTo>
                  <a:close/>
                </a:path>
                <a:path w="621664" h="309879">
                  <a:moveTo>
                    <a:pt x="621271" y="6045"/>
                  </a:moveTo>
                  <a:lnTo>
                    <a:pt x="619798" y="3771"/>
                  </a:lnTo>
                  <a:lnTo>
                    <a:pt x="617842" y="774"/>
                  </a:lnTo>
                  <a:lnTo>
                    <a:pt x="617397" y="774"/>
                  </a:lnTo>
                  <a:lnTo>
                    <a:pt x="617397" y="8382"/>
                  </a:lnTo>
                  <a:lnTo>
                    <a:pt x="617397" y="22720"/>
                  </a:lnTo>
                  <a:lnTo>
                    <a:pt x="615467" y="27343"/>
                  </a:lnTo>
                  <a:lnTo>
                    <a:pt x="607885" y="27343"/>
                  </a:lnTo>
                  <a:lnTo>
                    <a:pt x="605548" y="23114"/>
                  </a:lnTo>
                  <a:lnTo>
                    <a:pt x="605548" y="7899"/>
                  </a:lnTo>
                  <a:lnTo>
                    <a:pt x="608050" y="3771"/>
                  </a:lnTo>
                  <a:lnTo>
                    <a:pt x="615569" y="3771"/>
                  </a:lnTo>
                  <a:lnTo>
                    <a:pt x="617397" y="8382"/>
                  </a:lnTo>
                  <a:lnTo>
                    <a:pt x="617397" y="774"/>
                  </a:lnTo>
                  <a:lnTo>
                    <a:pt x="605815" y="774"/>
                  </a:lnTo>
                  <a:lnTo>
                    <a:pt x="601611" y="6045"/>
                  </a:lnTo>
                  <a:lnTo>
                    <a:pt x="601700" y="25095"/>
                  </a:lnTo>
                  <a:lnTo>
                    <a:pt x="605548" y="30327"/>
                  </a:lnTo>
                  <a:lnTo>
                    <a:pt x="617664" y="30327"/>
                  </a:lnTo>
                  <a:lnTo>
                    <a:pt x="619696" y="27343"/>
                  </a:lnTo>
                  <a:lnTo>
                    <a:pt x="621233" y="25095"/>
                  </a:lnTo>
                  <a:lnTo>
                    <a:pt x="621271" y="6045"/>
                  </a:lnTo>
                  <a:close/>
                </a:path>
              </a:pathLst>
            </a:custGeom>
            <a:solidFill>
              <a:srgbClr val="E44B9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1" name="object 15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4CED741-EFB8-46B7-9A3D-01B2B32B8C3A}"/>
                </a:ext>
              </a:extLst>
            </p:cNvPr>
            <p:cNvSpPr/>
            <p:nvPr/>
          </p:nvSpPr>
          <p:spPr>
            <a:xfrm>
              <a:off x="2045512" y="5928372"/>
              <a:ext cx="354330" cy="168275"/>
            </a:xfrm>
            <a:custGeom>
              <a:avLst/>
              <a:gdLst/>
              <a:ahLst/>
              <a:cxnLst/>
              <a:rect l="l" t="t" r="r" b="b"/>
              <a:pathLst>
                <a:path w="354330" h="168275">
                  <a:moveTo>
                    <a:pt x="18148" y="16979"/>
                  </a:moveTo>
                  <a:lnTo>
                    <a:pt x="15227" y="14338"/>
                  </a:lnTo>
                  <a:lnTo>
                    <a:pt x="11658" y="13652"/>
                  </a:lnTo>
                  <a:lnTo>
                    <a:pt x="15227" y="12280"/>
                  </a:lnTo>
                  <a:lnTo>
                    <a:pt x="17030" y="9779"/>
                  </a:lnTo>
                  <a:lnTo>
                    <a:pt x="17030" y="3352"/>
                  </a:lnTo>
                  <a:lnTo>
                    <a:pt x="14439" y="12"/>
                  </a:lnTo>
                  <a:lnTo>
                    <a:pt x="5575" y="12"/>
                  </a:lnTo>
                  <a:lnTo>
                    <a:pt x="2628" y="1104"/>
                  </a:lnTo>
                  <a:lnTo>
                    <a:pt x="1117" y="2209"/>
                  </a:lnTo>
                  <a:lnTo>
                    <a:pt x="2146" y="5029"/>
                  </a:lnTo>
                  <a:lnTo>
                    <a:pt x="3403" y="4152"/>
                  </a:lnTo>
                  <a:lnTo>
                    <a:pt x="5626" y="3136"/>
                  </a:lnTo>
                  <a:lnTo>
                    <a:pt x="11569" y="3136"/>
                  </a:lnTo>
                  <a:lnTo>
                    <a:pt x="13042" y="5156"/>
                  </a:lnTo>
                  <a:lnTo>
                    <a:pt x="13042" y="10833"/>
                  </a:lnTo>
                  <a:lnTo>
                    <a:pt x="9423" y="12280"/>
                  </a:lnTo>
                  <a:lnTo>
                    <a:pt x="4381" y="12280"/>
                  </a:lnTo>
                  <a:lnTo>
                    <a:pt x="4381" y="15189"/>
                  </a:lnTo>
                  <a:lnTo>
                    <a:pt x="10363" y="15189"/>
                  </a:lnTo>
                  <a:lnTo>
                    <a:pt x="14033" y="16903"/>
                  </a:lnTo>
                  <a:lnTo>
                    <a:pt x="14109" y="23279"/>
                  </a:lnTo>
                  <a:lnTo>
                    <a:pt x="12547" y="26454"/>
                  </a:lnTo>
                  <a:lnTo>
                    <a:pt x="4775" y="26454"/>
                  </a:lnTo>
                  <a:lnTo>
                    <a:pt x="2184" y="25349"/>
                  </a:lnTo>
                  <a:lnTo>
                    <a:pt x="1066" y="24638"/>
                  </a:lnTo>
                  <a:lnTo>
                    <a:pt x="0" y="27635"/>
                  </a:lnTo>
                  <a:lnTo>
                    <a:pt x="1422" y="28562"/>
                  </a:lnTo>
                  <a:lnTo>
                    <a:pt x="4292" y="29578"/>
                  </a:lnTo>
                  <a:lnTo>
                    <a:pt x="14528" y="29578"/>
                  </a:lnTo>
                  <a:lnTo>
                    <a:pt x="18148" y="25565"/>
                  </a:lnTo>
                  <a:lnTo>
                    <a:pt x="18148" y="16979"/>
                  </a:lnTo>
                  <a:close/>
                </a:path>
                <a:path w="354330" h="168275">
                  <a:moveTo>
                    <a:pt x="23609" y="147701"/>
                  </a:moveTo>
                  <a:lnTo>
                    <a:pt x="18478" y="147701"/>
                  </a:lnTo>
                  <a:lnTo>
                    <a:pt x="18478" y="168236"/>
                  </a:lnTo>
                  <a:lnTo>
                    <a:pt x="23609" y="168236"/>
                  </a:lnTo>
                  <a:lnTo>
                    <a:pt x="23609" y="147701"/>
                  </a:lnTo>
                  <a:close/>
                </a:path>
                <a:path w="354330" h="168275">
                  <a:moveTo>
                    <a:pt x="23609" y="106629"/>
                  </a:moveTo>
                  <a:lnTo>
                    <a:pt x="18478" y="106629"/>
                  </a:lnTo>
                  <a:lnTo>
                    <a:pt x="18478" y="127165"/>
                  </a:lnTo>
                  <a:lnTo>
                    <a:pt x="23609" y="127165"/>
                  </a:lnTo>
                  <a:lnTo>
                    <a:pt x="23609" y="106629"/>
                  </a:lnTo>
                  <a:close/>
                </a:path>
                <a:path w="354330" h="168275">
                  <a:moveTo>
                    <a:pt x="23609" y="65544"/>
                  </a:moveTo>
                  <a:lnTo>
                    <a:pt x="18478" y="65544"/>
                  </a:lnTo>
                  <a:lnTo>
                    <a:pt x="18478" y="86080"/>
                  </a:lnTo>
                  <a:lnTo>
                    <a:pt x="23609" y="86080"/>
                  </a:lnTo>
                  <a:lnTo>
                    <a:pt x="23609" y="65544"/>
                  </a:lnTo>
                  <a:close/>
                </a:path>
                <a:path w="354330" h="168275">
                  <a:moveTo>
                    <a:pt x="23609" y="41706"/>
                  </a:moveTo>
                  <a:lnTo>
                    <a:pt x="18478" y="41706"/>
                  </a:lnTo>
                  <a:lnTo>
                    <a:pt x="18478" y="45008"/>
                  </a:lnTo>
                  <a:lnTo>
                    <a:pt x="23609" y="45008"/>
                  </a:lnTo>
                  <a:lnTo>
                    <a:pt x="23609" y="41706"/>
                  </a:lnTo>
                  <a:close/>
                </a:path>
                <a:path w="354330" h="168275">
                  <a:moveTo>
                    <a:pt x="42291" y="5283"/>
                  </a:moveTo>
                  <a:lnTo>
                    <a:pt x="40805" y="2997"/>
                  </a:lnTo>
                  <a:lnTo>
                    <a:pt x="38862" y="0"/>
                  </a:lnTo>
                  <a:lnTo>
                    <a:pt x="38417" y="0"/>
                  </a:lnTo>
                  <a:lnTo>
                    <a:pt x="38417" y="7620"/>
                  </a:lnTo>
                  <a:lnTo>
                    <a:pt x="38417" y="21958"/>
                  </a:lnTo>
                  <a:lnTo>
                    <a:pt x="36487" y="26568"/>
                  </a:lnTo>
                  <a:lnTo>
                    <a:pt x="28905" y="26568"/>
                  </a:lnTo>
                  <a:lnTo>
                    <a:pt x="26568" y="22352"/>
                  </a:lnTo>
                  <a:lnTo>
                    <a:pt x="26568" y="7137"/>
                  </a:lnTo>
                  <a:lnTo>
                    <a:pt x="29070" y="2997"/>
                  </a:lnTo>
                  <a:lnTo>
                    <a:pt x="36576" y="2997"/>
                  </a:lnTo>
                  <a:lnTo>
                    <a:pt x="38417" y="7620"/>
                  </a:lnTo>
                  <a:lnTo>
                    <a:pt x="38417" y="0"/>
                  </a:lnTo>
                  <a:lnTo>
                    <a:pt x="26835" y="0"/>
                  </a:lnTo>
                  <a:lnTo>
                    <a:pt x="22631" y="5283"/>
                  </a:lnTo>
                  <a:lnTo>
                    <a:pt x="22720" y="24333"/>
                  </a:lnTo>
                  <a:lnTo>
                    <a:pt x="26568" y="29565"/>
                  </a:lnTo>
                  <a:lnTo>
                    <a:pt x="38684" y="29565"/>
                  </a:lnTo>
                  <a:lnTo>
                    <a:pt x="40728" y="26568"/>
                  </a:lnTo>
                  <a:lnTo>
                    <a:pt x="42252" y="24333"/>
                  </a:lnTo>
                  <a:lnTo>
                    <a:pt x="42291" y="5283"/>
                  </a:lnTo>
                  <a:close/>
                </a:path>
                <a:path w="354330" h="168275">
                  <a:moveTo>
                    <a:pt x="332003" y="59715"/>
                  </a:moveTo>
                  <a:lnTo>
                    <a:pt x="318947" y="59715"/>
                  </a:lnTo>
                  <a:lnTo>
                    <a:pt x="321271" y="57518"/>
                  </a:lnTo>
                  <a:lnTo>
                    <a:pt x="327406" y="51714"/>
                  </a:lnTo>
                  <a:lnTo>
                    <a:pt x="331279" y="47447"/>
                  </a:lnTo>
                  <a:lnTo>
                    <a:pt x="331279" y="38074"/>
                  </a:lnTo>
                  <a:lnTo>
                    <a:pt x="328637" y="33858"/>
                  </a:lnTo>
                  <a:lnTo>
                    <a:pt x="319036" y="33858"/>
                  </a:lnTo>
                  <a:lnTo>
                    <a:pt x="316179" y="35090"/>
                  </a:lnTo>
                  <a:lnTo>
                    <a:pt x="314172" y="36753"/>
                  </a:lnTo>
                  <a:lnTo>
                    <a:pt x="315417" y="39484"/>
                  </a:lnTo>
                  <a:lnTo>
                    <a:pt x="316763" y="38379"/>
                  </a:lnTo>
                  <a:lnTo>
                    <a:pt x="318947" y="37071"/>
                  </a:lnTo>
                  <a:lnTo>
                    <a:pt x="325920" y="37071"/>
                  </a:lnTo>
                  <a:lnTo>
                    <a:pt x="327355" y="39751"/>
                  </a:lnTo>
                  <a:lnTo>
                    <a:pt x="327304" y="46964"/>
                  </a:lnTo>
                  <a:lnTo>
                    <a:pt x="323951" y="50660"/>
                  </a:lnTo>
                  <a:lnTo>
                    <a:pt x="313448" y="60553"/>
                  </a:lnTo>
                  <a:lnTo>
                    <a:pt x="313448" y="62928"/>
                  </a:lnTo>
                  <a:lnTo>
                    <a:pt x="332003" y="62928"/>
                  </a:lnTo>
                  <a:lnTo>
                    <a:pt x="332003" y="59715"/>
                  </a:lnTo>
                  <a:close/>
                </a:path>
                <a:path w="354330" h="168275">
                  <a:moveTo>
                    <a:pt x="336600" y="150380"/>
                  </a:moveTo>
                  <a:lnTo>
                    <a:pt x="332130" y="150380"/>
                  </a:lnTo>
                  <a:lnTo>
                    <a:pt x="332130" y="168236"/>
                  </a:lnTo>
                  <a:lnTo>
                    <a:pt x="336600" y="168236"/>
                  </a:lnTo>
                  <a:lnTo>
                    <a:pt x="336600" y="150380"/>
                  </a:lnTo>
                  <a:close/>
                </a:path>
                <a:path w="354330" h="168275">
                  <a:moveTo>
                    <a:pt x="336600" y="114655"/>
                  </a:moveTo>
                  <a:lnTo>
                    <a:pt x="332130" y="114655"/>
                  </a:lnTo>
                  <a:lnTo>
                    <a:pt x="332130" y="132511"/>
                  </a:lnTo>
                  <a:lnTo>
                    <a:pt x="336600" y="132511"/>
                  </a:lnTo>
                  <a:lnTo>
                    <a:pt x="336600" y="114655"/>
                  </a:lnTo>
                  <a:close/>
                </a:path>
                <a:path w="354330" h="168275">
                  <a:moveTo>
                    <a:pt x="336600" y="78905"/>
                  </a:moveTo>
                  <a:lnTo>
                    <a:pt x="332130" y="78905"/>
                  </a:lnTo>
                  <a:lnTo>
                    <a:pt x="332130" y="96774"/>
                  </a:lnTo>
                  <a:lnTo>
                    <a:pt x="336600" y="96774"/>
                  </a:lnTo>
                  <a:lnTo>
                    <a:pt x="336600" y="78905"/>
                  </a:lnTo>
                  <a:close/>
                </a:path>
                <a:path w="354330" h="168275">
                  <a:moveTo>
                    <a:pt x="354291" y="50038"/>
                  </a:moveTo>
                  <a:lnTo>
                    <a:pt x="352412" y="47574"/>
                  </a:lnTo>
                  <a:lnTo>
                    <a:pt x="350139" y="46316"/>
                  </a:lnTo>
                  <a:lnTo>
                    <a:pt x="348348" y="45250"/>
                  </a:lnTo>
                  <a:lnTo>
                    <a:pt x="346113" y="44754"/>
                  </a:lnTo>
                  <a:lnTo>
                    <a:pt x="342811" y="44754"/>
                  </a:lnTo>
                  <a:lnTo>
                    <a:pt x="341515" y="44945"/>
                  </a:lnTo>
                  <a:lnTo>
                    <a:pt x="342633" y="37592"/>
                  </a:lnTo>
                  <a:lnTo>
                    <a:pt x="353707" y="37592"/>
                  </a:lnTo>
                  <a:lnTo>
                    <a:pt x="353707" y="34340"/>
                  </a:lnTo>
                  <a:lnTo>
                    <a:pt x="339813" y="34340"/>
                  </a:lnTo>
                  <a:lnTo>
                    <a:pt x="337934" y="48056"/>
                  </a:lnTo>
                  <a:lnTo>
                    <a:pt x="340296" y="47764"/>
                  </a:lnTo>
                  <a:lnTo>
                    <a:pt x="347764" y="47764"/>
                  </a:lnTo>
                  <a:lnTo>
                    <a:pt x="350266" y="50393"/>
                  </a:lnTo>
                  <a:lnTo>
                    <a:pt x="350316" y="57924"/>
                  </a:lnTo>
                  <a:lnTo>
                    <a:pt x="347141" y="60286"/>
                  </a:lnTo>
                  <a:lnTo>
                    <a:pt x="340791" y="60286"/>
                  </a:lnTo>
                  <a:lnTo>
                    <a:pt x="338429" y="59423"/>
                  </a:lnTo>
                  <a:lnTo>
                    <a:pt x="337223" y="58712"/>
                  </a:lnTo>
                  <a:lnTo>
                    <a:pt x="336232" y="61658"/>
                  </a:lnTo>
                  <a:lnTo>
                    <a:pt x="337616" y="62534"/>
                  </a:lnTo>
                  <a:lnTo>
                    <a:pt x="340296" y="63411"/>
                  </a:lnTo>
                  <a:lnTo>
                    <a:pt x="349770" y="63411"/>
                  </a:lnTo>
                  <a:lnTo>
                    <a:pt x="354291" y="59232"/>
                  </a:lnTo>
                  <a:lnTo>
                    <a:pt x="354291" y="50038"/>
                  </a:lnTo>
                  <a:close/>
                </a:path>
              </a:pathLst>
            </a:custGeom>
            <a:solidFill>
              <a:srgbClr val="0F457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82" name="object 15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B3F2A2B-9223-40E6-B512-27521B04B119}"/>
                </a:ext>
              </a:extLst>
            </p:cNvPr>
            <p:cNvPicPr/>
            <p:nvPr/>
          </p:nvPicPr>
          <p:blipFill>
            <a:blip r:embed="rId7"/>
            <a:stretch>
              <a:fillRect/>
            </a:stretch>
          </p:blipFill>
          <p:spPr>
            <a:xfrm>
              <a:off x="733369" y="5866563"/>
              <a:ext cx="192471" cy="231123"/>
            </a:xfrm>
            <a:prstGeom prst="rect">
              <a:avLst/>
            </a:prstGeom>
          </p:spPr>
        </p:pic>
        <p:sp>
          <p:nvSpPr>
            <p:cNvPr id="83" name="object 15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3579C6D-AC3A-4DE4-A1A4-D96908DC1DCF}"/>
                </a:ext>
              </a:extLst>
            </p:cNvPr>
            <p:cNvSpPr/>
            <p:nvPr/>
          </p:nvSpPr>
          <p:spPr>
            <a:xfrm>
              <a:off x="971543" y="5671920"/>
              <a:ext cx="216535" cy="425450"/>
            </a:xfrm>
            <a:custGeom>
              <a:avLst/>
              <a:gdLst/>
              <a:ahLst/>
              <a:cxnLst/>
              <a:rect l="l" t="t" r="r" b="b"/>
              <a:pathLst>
                <a:path w="216534" h="425450">
                  <a:moveTo>
                    <a:pt x="72832" y="0"/>
                  </a:moveTo>
                  <a:lnTo>
                    <a:pt x="65317" y="6095"/>
                  </a:lnTo>
                  <a:lnTo>
                    <a:pt x="59556" y="22211"/>
                  </a:lnTo>
                  <a:lnTo>
                    <a:pt x="55187" y="49272"/>
                  </a:lnTo>
                  <a:lnTo>
                    <a:pt x="48463" y="83347"/>
                  </a:lnTo>
                  <a:lnTo>
                    <a:pt x="35637" y="120509"/>
                  </a:lnTo>
                  <a:lnTo>
                    <a:pt x="26188" y="140245"/>
                  </a:lnTo>
                  <a:lnTo>
                    <a:pt x="14171" y="164642"/>
                  </a:lnTo>
                  <a:lnTo>
                    <a:pt x="4906" y="186246"/>
                  </a:lnTo>
                  <a:lnTo>
                    <a:pt x="0" y="205976"/>
                  </a:lnTo>
                  <a:lnTo>
                    <a:pt x="1055" y="224751"/>
                  </a:lnTo>
                  <a:lnTo>
                    <a:pt x="3862" y="233031"/>
                  </a:lnTo>
                  <a:lnTo>
                    <a:pt x="4814" y="235292"/>
                  </a:lnTo>
                  <a:lnTo>
                    <a:pt x="7342" y="241489"/>
                  </a:lnTo>
                  <a:lnTo>
                    <a:pt x="9259" y="247700"/>
                  </a:lnTo>
                  <a:lnTo>
                    <a:pt x="10618" y="253935"/>
                  </a:lnTo>
                  <a:lnTo>
                    <a:pt x="11609" y="258279"/>
                  </a:lnTo>
                  <a:lnTo>
                    <a:pt x="12320" y="262584"/>
                  </a:lnTo>
                  <a:lnTo>
                    <a:pt x="12752" y="266953"/>
                  </a:lnTo>
                  <a:lnTo>
                    <a:pt x="13349" y="271957"/>
                  </a:lnTo>
                  <a:lnTo>
                    <a:pt x="10245" y="313846"/>
                  </a:lnTo>
                  <a:lnTo>
                    <a:pt x="5919" y="333488"/>
                  </a:lnTo>
                  <a:lnTo>
                    <a:pt x="4302" y="342835"/>
                  </a:lnTo>
                  <a:lnTo>
                    <a:pt x="7380" y="382421"/>
                  </a:lnTo>
                  <a:lnTo>
                    <a:pt x="19079" y="421044"/>
                  </a:lnTo>
                  <a:lnTo>
                    <a:pt x="20778" y="425208"/>
                  </a:lnTo>
                  <a:lnTo>
                    <a:pt x="192114" y="425208"/>
                  </a:lnTo>
                  <a:lnTo>
                    <a:pt x="211310" y="377006"/>
                  </a:lnTo>
                  <a:lnTo>
                    <a:pt x="215914" y="337235"/>
                  </a:lnTo>
                  <a:lnTo>
                    <a:pt x="216155" y="328878"/>
                  </a:lnTo>
                  <a:lnTo>
                    <a:pt x="215355" y="318337"/>
                  </a:lnTo>
                  <a:lnTo>
                    <a:pt x="213996" y="312355"/>
                  </a:lnTo>
                  <a:lnTo>
                    <a:pt x="211532" y="307402"/>
                  </a:lnTo>
                  <a:lnTo>
                    <a:pt x="197434" y="287120"/>
                  </a:lnTo>
                  <a:lnTo>
                    <a:pt x="183551" y="270903"/>
                  </a:lnTo>
                  <a:lnTo>
                    <a:pt x="173949" y="249199"/>
                  </a:lnTo>
                  <a:lnTo>
                    <a:pt x="172696" y="212457"/>
                  </a:lnTo>
                  <a:lnTo>
                    <a:pt x="174157" y="174386"/>
                  </a:lnTo>
                  <a:lnTo>
                    <a:pt x="169838" y="151262"/>
                  </a:lnTo>
                  <a:lnTo>
                    <a:pt x="159519" y="137444"/>
                  </a:lnTo>
                  <a:lnTo>
                    <a:pt x="142978" y="127291"/>
                  </a:lnTo>
                  <a:lnTo>
                    <a:pt x="125509" y="115482"/>
                  </a:lnTo>
                  <a:lnTo>
                    <a:pt x="112001" y="99111"/>
                  </a:lnTo>
                  <a:lnTo>
                    <a:pt x="101710" y="76161"/>
                  </a:lnTo>
                  <a:lnTo>
                    <a:pt x="93892" y="44614"/>
                  </a:lnTo>
                  <a:lnTo>
                    <a:pt x="87006" y="16284"/>
                  </a:lnTo>
                  <a:lnTo>
                    <a:pt x="80024" y="2404"/>
                  </a:lnTo>
                  <a:lnTo>
                    <a:pt x="72832" y="0"/>
                  </a:lnTo>
                  <a:close/>
                </a:path>
              </a:pathLst>
            </a:custGeom>
            <a:solidFill>
              <a:srgbClr val="088CB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4" name="object 16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CED4807-26C4-4EB1-89CC-332E1FB0FC0B}"/>
                </a:ext>
              </a:extLst>
            </p:cNvPr>
            <p:cNvSpPr/>
            <p:nvPr/>
          </p:nvSpPr>
          <p:spPr>
            <a:xfrm>
              <a:off x="997724" y="5801461"/>
              <a:ext cx="87630" cy="295910"/>
            </a:xfrm>
            <a:custGeom>
              <a:avLst/>
              <a:gdLst/>
              <a:ahLst/>
              <a:cxnLst/>
              <a:rect l="l" t="t" r="r" b="b"/>
              <a:pathLst>
                <a:path w="87630" h="295910">
                  <a:moveTo>
                    <a:pt x="87185" y="295681"/>
                  </a:moveTo>
                  <a:lnTo>
                    <a:pt x="66840" y="52184"/>
                  </a:lnTo>
                  <a:lnTo>
                    <a:pt x="67411" y="51447"/>
                  </a:lnTo>
                  <a:lnTo>
                    <a:pt x="66941" y="48018"/>
                  </a:lnTo>
                  <a:lnTo>
                    <a:pt x="66459" y="47663"/>
                  </a:lnTo>
                  <a:lnTo>
                    <a:pt x="62674" y="2209"/>
                  </a:lnTo>
                  <a:lnTo>
                    <a:pt x="59944" y="0"/>
                  </a:lnTo>
                  <a:lnTo>
                    <a:pt x="53911" y="508"/>
                  </a:lnTo>
                  <a:lnTo>
                    <a:pt x="51663" y="3136"/>
                  </a:lnTo>
                  <a:lnTo>
                    <a:pt x="51930" y="6159"/>
                  </a:lnTo>
                  <a:lnTo>
                    <a:pt x="54635" y="38646"/>
                  </a:lnTo>
                  <a:lnTo>
                    <a:pt x="5181" y="927"/>
                  </a:lnTo>
                  <a:lnTo>
                    <a:pt x="4851" y="787"/>
                  </a:lnTo>
                  <a:lnTo>
                    <a:pt x="0" y="10706"/>
                  </a:lnTo>
                  <a:lnTo>
                    <a:pt x="55867" y="53378"/>
                  </a:lnTo>
                  <a:lnTo>
                    <a:pt x="76123" y="295681"/>
                  </a:lnTo>
                  <a:lnTo>
                    <a:pt x="87185" y="295681"/>
                  </a:lnTo>
                  <a:close/>
                </a:path>
              </a:pathLst>
            </a:custGeom>
            <a:solidFill>
              <a:srgbClr val="0F457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85" name="object 16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06DE617-8354-445A-ADAA-52741D9B4DEE}"/>
                </a:ext>
              </a:extLst>
            </p:cNvPr>
            <p:cNvPicPr/>
            <p:nvPr/>
          </p:nvPicPr>
          <p:blipFill>
            <a:blip r:embed="rId8"/>
            <a:stretch>
              <a:fillRect/>
            </a:stretch>
          </p:blipFill>
          <p:spPr>
            <a:xfrm>
              <a:off x="977017" y="5925003"/>
              <a:ext cx="210691" cy="157610"/>
            </a:xfrm>
            <a:prstGeom prst="rect">
              <a:avLst/>
            </a:prstGeom>
          </p:spPr>
        </p:pic>
        <p:sp>
          <p:nvSpPr>
            <p:cNvPr id="86" name="object 16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FCB0049-561A-44AD-B044-CF050B5955A0}"/>
                </a:ext>
              </a:extLst>
            </p:cNvPr>
            <p:cNvSpPr/>
            <p:nvPr/>
          </p:nvSpPr>
          <p:spPr>
            <a:xfrm>
              <a:off x="796403" y="5727635"/>
              <a:ext cx="233045" cy="369570"/>
            </a:xfrm>
            <a:custGeom>
              <a:avLst/>
              <a:gdLst/>
              <a:ahLst/>
              <a:cxnLst/>
              <a:rect l="l" t="t" r="r" b="b"/>
              <a:pathLst>
                <a:path w="233044" h="369570">
                  <a:moveTo>
                    <a:pt x="41390" y="0"/>
                  </a:moveTo>
                  <a:lnTo>
                    <a:pt x="35969" y="6125"/>
                  </a:lnTo>
                  <a:lnTo>
                    <a:pt x="29228" y="23271"/>
                  </a:lnTo>
                  <a:lnTo>
                    <a:pt x="19133" y="44149"/>
                  </a:lnTo>
                  <a:lnTo>
                    <a:pt x="7692" y="61958"/>
                  </a:lnTo>
                  <a:lnTo>
                    <a:pt x="0" y="80667"/>
                  </a:lnTo>
                  <a:lnTo>
                    <a:pt x="1148" y="104246"/>
                  </a:lnTo>
                  <a:lnTo>
                    <a:pt x="12494" y="128595"/>
                  </a:lnTo>
                  <a:lnTo>
                    <a:pt x="27953" y="149534"/>
                  </a:lnTo>
                  <a:lnTo>
                    <a:pt x="41491" y="170940"/>
                  </a:lnTo>
                  <a:lnTo>
                    <a:pt x="47072" y="196689"/>
                  </a:lnTo>
                  <a:lnTo>
                    <a:pt x="47034" y="198810"/>
                  </a:lnTo>
                  <a:lnTo>
                    <a:pt x="46919" y="200880"/>
                  </a:lnTo>
                  <a:lnTo>
                    <a:pt x="46576" y="204017"/>
                  </a:lnTo>
                  <a:lnTo>
                    <a:pt x="46462" y="204538"/>
                  </a:lnTo>
                  <a:lnTo>
                    <a:pt x="46233" y="206621"/>
                  </a:lnTo>
                  <a:lnTo>
                    <a:pt x="45865" y="208640"/>
                  </a:lnTo>
                  <a:lnTo>
                    <a:pt x="45421" y="210659"/>
                  </a:lnTo>
                  <a:lnTo>
                    <a:pt x="45395" y="210900"/>
                  </a:lnTo>
                  <a:lnTo>
                    <a:pt x="28787" y="251403"/>
                  </a:lnTo>
                  <a:lnTo>
                    <a:pt x="24637" y="259845"/>
                  </a:lnTo>
                  <a:lnTo>
                    <a:pt x="15931" y="292854"/>
                  </a:lnTo>
                  <a:lnTo>
                    <a:pt x="16096" y="294809"/>
                  </a:lnTo>
                  <a:lnTo>
                    <a:pt x="34245" y="332452"/>
                  </a:lnTo>
                  <a:lnTo>
                    <a:pt x="61385" y="362805"/>
                  </a:lnTo>
                  <a:lnTo>
                    <a:pt x="69246" y="369498"/>
                  </a:lnTo>
                  <a:lnTo>
                    <a:pt x="232606" y="369498"/>
                  </a:lnTo>
                  <a:lnTo>
                    <a:pt x="232907" y="352734"/>
                  </a:lnTo>
                  <a:lnTo>
                    <a:pt x="232900" y="348145"/>
                  </a:lnTo>
                  <a:lnTo>
                    <a:pt x="226751" y="302556"/>
                  </a:lnTo>
                  <a:lnTo>
                    <a:pt x="220236" y="280103"/>
                  </a:lnTo>
                  <a:lnTo>
                    <a:pt x="218776" y="276267"/>
                  </a:lnTo>
                  <a:lnTo>
                    <a:pt x="217112" y="272724"/>
                  </a:lnTo>
                  <a:lnTo>
                    <a:pt x="215245" y="269460"/>
                  </a:lnTo>
                  <a:lnTo>
                    <a:pt x="214153" y="267504"/>
                  </a:lnTo>
                  <a:lnTo>
                    <a:pt x="212959" y="265625"/>
                  </a:lnTo>
                  <a:lnTo>
                    <a:pt x="211676" y="263732"/>
                  </a:lnTo>
                  <a:lnTo>
                    <a:pt x="184638" y="234738"/>
                  </a:lnTo>
                  <a:lnTo>
                    <a:pt x="178428" y="229366"/>
                  </a:lnTo>
                  <a:lnTo>
                    <a:pt x="176472" y="227677"/>
                  </a:lnTo>
                  <a:lnTo>
                    <a:pt x="145552" y="199090"/>
                  </a:lnTo>
                  <a:lnTo>
                    <a:pt x="137192" y="157489"/>
                  </a:lnTo>
                  <a:lnTo>
                    <a:pt x="131976" y="138951"/>
                  </a:lnTo>
                  <a:lnTo>
                    <a:pt x="103460" y="109554"/>
                  </a:lnTo>
                  <a:lnTo>
                    <a:pt x="82275" y="96394"/>
                  </a:lnTo>
                  <a:lnTo>
                    <a:pt x="67241" y="86660"/>
                  </a:lnTo>
                  <a:lnTo>
                    <a:pt x="56314" y="76939"/>
                  </a:lnTo>
                  <a:lnTo>
                    <a:pt x="51923" y="66705"/>
                  </a:lnTo>
                  <a:lnTo>
                    <a:pt x="52846" y="50919"/>
                  </a:lnTo>
                  <a:lnTo>
                    <a:pt x="54776" y="33780"/>
                  </a:lnTo>
                  <a:lnTo>
                    <a:pt x="55279" y="18356"/>
                  </a:lnTo>
                  <a:lnTo>
                    <a:pt x="51923" y="7713"/>
                  </a:lnTo>
                  <a:lnTo>
                    <a:pt x="46404" y="1620"/>
                  </a:lnTo>
                  <a:lnTo>
                    <a:pt x="41390" y="0"/>
                  </a:lnTo>
                  <a:close/>
                </a:path>
              </a:pathLst>
            </a:custGeom>
            <a:solidFill>
              <a:srgbClr val="39A4D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87" name="object 16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F108F2-5AE5-4DF5-887D-9513BE881CE6}"/>
                </a:ext>
              </a:extLst>
            </p:cNvPr>
            <p:cNvPicPr/>
            <p:nvPr/>
          </p:nvPicPr>
          <p:blipFill>
            <a:blip r:embed="rId9"/>
            <a:stretch>
              <a:fillRect/>
            </a:stretch>
          </p:blipFill>
          <p:spPr>
            <a:xfrm>
              <a:off x="841829" y="5834999"/>
              <a:ext cx="180115" cy="262130"/>
            </a:xfrm>
            <a:prstGeom prst="rect">
              <a:avLst/>
            </a:prstGeom>
          </p:spPr>
        </p:pic>
        <p:sp>
          <p:nvSpPr>
            <p:cNvPr id="88" name="object 16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C32C777-C410-4297-A4A4-39127038AD85}"/>
                </a:ext>
              </a:extLst>
            </p:cNvPr>
            <p:cNvSpPr/>
            <p:nvPr/>
          </p:nvSpPr>
          <p:spPr>
            <a:xfrm>
              <a:off x="945056" y="5791407"/>
              <a:ext cx="22225" cy="22225"/>
            </a:xfrm>
            <a:custGeom>
              <a:avLst/>
              <a:gdLst/>
              <a:ahLst/>
              <a:cxnLst/>
              <a:rect l="l" t="t" r="r" b="b"/>
              <a:pathLst>
                <a:path w="22225" h="22225">
                  <a:moveTo>
                    <a:pt x="17043" y="0"/>
                  </a:moveTo>
                  <a:lnTo>
                    <a:pt x="4927" y="0"/>
                  </a:lnTo>
                  <a:lnTo>
                    <a:pt x="0" y="4864"/>
                  </a:lnTo>
                  <a:lnTo>
                    <a:pt x="0" y="16814"/>
                  </a:lnTo>
                  <a:lnTo>
                    <a:pt x="4927" y="21678"/>
                  </a:lnTo>
                  <a:lnTo>
                    <a:pt x="17043" y="21678"/>
                  </a:lnTo>
                  <a:lnTo>
                    <a:pt x="20110" y="18643"/>
                  </a:lnTo>
                  <a:lnTo>
                    <a:pt x="6616" y="18643"/>
                  </a:lnTo>
                  <a:lnTo>
                    <a:pt x="3073" y="15138"/>
                  </a:lnTo>
                  <a:lnTo>
                    <a:pt x="3073" y="6527"/>
                  </a:lnTo>
                  <a:lnTo>
                    <a:pt x="6616" y="3035"/>
                  </a:lnTo>
                  <a:lnTo>
                    <a:pt x="20110" y="3035"/>
                  </a:lnTo>
                  <a:lnTo>
                    <a:pt x="17043" y="0"/>
                  </a:lnTo>
                  <a:close/>
                </a:path>
                <a:path w="22225" h="22225">
                  <a:moveTo>
                    <a:pt x="20110" y="3035"/>
                  </a:moveTo>
                  <a:lnTo>
                    <a:pt x="15341" y="3035"/>
                  </a:lnTo>
                  <a:lnTo>
                    <a:pt x="18897" y="6527"/>
                  </a:lnTo>
                  <a:lnTo>
                    <a:pt x="18897" y="15138"/>
                  </a:lnTo>
                  <a:lnTo>
                    <a:pt x="15341" y="18643"/>
                  </a:lnTo>
                  <a:lnTo>
                    <a:pt x="20110" y="18643"/>
                  </a:lnTo>
                  <a:lnTo>
                    <a:pt x="21958" y="16814"/>
                  </a:lnTo>
                  <a:lnTo>
                    <a:pt x="21958" y="4864"/>
                  </a:lnTo>
                  <a:lnTo>
                    <a:pt x="20110" y="3035"/>
                  </a:lnTo>
                  <a:close/>
                </a:path>
              </a:pathLst>
            </a:custGeom>
            <a:solidFill>
              <a:srgbClr val="84D2F6">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89" name="object 16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99FA300-91C7-4D04-AF9B-E0904828848E}"/>
                </a:ext>
              </a:extLst>
            </p:cNvPr>
            <p:cNvPicPr/>
            <p:nvPr/>
          </p:nvPicPr>
          <p:blipFill>
            <a:blip r:embed="rId10"/>
            <a:stretch>
              <a:fillRect/>
            </a:stretch>
          </p:blipFill>
          <p:spPr>
            <a:xfrm>
              <a:off x="753770" y="5484077"/>
              <a:ext cx="165865" cy="211977"/>
            </a:xfrm>
            <a:prstGeom prst="rect">
              <a:avLst/>
            </a:prstGeom>
          </p:spPr>
        </p:pic>
        <p:sp>
          <p:nvSpPr>
            <p:cNvPr id="90" name="object 16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80509CC-299E-4F39-876F-94625D001011}"/>
                </a:ext>
              </a:extLst>
            </p:cNvPr>
            <p:cNvSpPr/>
            <p:nvPr/>
          </p:nvSpPr>
          <p:spPr>
            <a:xfrm>
              <a:off x="1028473" y="4857921"/>
              <a:ext cx="1376045" cy="826135"/>
            </a:xfrm>
            <a:custGeom>
              <a:avLst/>
              <a:gdLst/>
              <a:ahLst/>
              <a:cxnLst/>
              <a:rect l="l" t="t" r="r" b="b"/>
              <a:pathLst>
                <a:path w="1376045" h="826135">
                  <a:moveTo>
                    <a:pt x="50304" y="0"/>
                  </a:moveTo>
                  <a:lnTo>
                    <a:pt x="14170" y="15581"/>
                  </a:lnTo>
                  <a:lnTo>
                    <a:pt x="0" y="782815"/>
                  </a:lnTo>
                  <a:lnTo>
                    <a:pt x="2688" y="797510"/>
                  </a:lnTo>
                  <a:lnTo>
                    <a:pt x="10018" y="811401"/>
                  </a:lnTo>
                  <a:lnTo>
                    <a:pt x="20890" y="821746"/>
                  </a:lnTo>
                  <a:lnTo>
                    <a:pt x="34201" y="825804"/>
                  </a:lnTo>
                  <a:lnTo>
                    <a:pt x="1341577" y="825804"/>
                  </a:lnTo>
                  <a:lnTo>
                    <a:pt x="1354888" y="823113"/>
                  </a:lnTo>
                  <a:lnTo>
                    <a:pt x="1365759" y="815774"/>
                  </a:lnTo>
                  <a:lnTo>
                    <a:pt x="1373090" y="804887"/>
                  </a:lnTo>
                  <a:lnTo>
                    <a:pt x="1375778" y="791552"/>
                  </a:lnTo>
                  <a:lnTo>
                    <a:pt x="1375778" y="34594"/>
                  </a:lnTo>
                  <a:lnTo>
                    <a:pt x="1341577" y="330"/>
                  </a:lnTo>
                  <a:lnTo>
                    <a:pt x="50304" y="0"/>
                  </a:lnTo>
                  <a:close/>
                </a:path>
              </a:pathLst>
            </a:custGeom>
            <a:solidFill>
              <a:srgbClr val="84D2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1" name="object 16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C0954E5-F404-4C1C-BE48-AC59E960A2BC}"/>
                </a:ext>
              </a:extLst>
            </p:cNvPr>
            <p:cNvSpPr/>
            <p:nvPr/>
          </p:nvSpPr>
          <p:spPr>
            <a:xfrm>
              <a:off x="1055994" y="4872266"/>
              <a:ext cx="1379220" cy="789305"/>
            </a:xfrm>
            <a:custGeom>
              <a:avLst/>
              <a:gdLst/>
              <a:ahLst/>
              <a:cxnLst/>
              <a:rect l="l" t="t" r="r" b="b"/>
              <a:pathLst>
                <a:path w="1379220" h="789304">
                  <a:moveTo>
                    <a:pt x="1334973" y="0"/>
                  </a:moveTo>
                  <a:lnTo>
                    <a:pt x="43929" y="0"/>
                  </a:lnTo>
                  <a:lnTo>
                    <a:pt x="26831" y="3355"/>
                  </a:lnTo>
                  <a:lnTo>
                    <a:pt x="12868" y="12506"/>
                  </a:lnTo>
                  <a:lnTo>
                    <a:pt x="3452" y="26081"/>
                  </a:lnTo>
                  <a:lnTo>
                    <a:pt x="0" y="42710"/>
                  </a:lnTo>
                  <a:lnTo>
                    <a:pt x="0" y="754938"/>
                  </a:lnTo>
                  <a:lnTo>
                    <a:pt x="2766" y="768283"/>
                  </a:lnTo>
                  <a:lnTo>
                    <a:pt x="10312" y="779178"/>
                  </a:lnTo>
                  <a:lnTo>
                    <a:pt x="21506" y="786523"/>
                  </a:lnTo>
                  <a:lnTo>
                    <a:pt x="35217" y="789216"/>
                  </a:lnTo>
                  <a:lnTo>
                    <a:pt x="1343685" y="789216"/>
                  </a:lnTo>
                  <a:lnTo>
                    <a:pt x="1357390" y="786523"/>
                  </a:lnTo>
                  <a:lnTo>
                    <a:pt x="1368585" y="779178"/>
                  </a:lnTo>
                  <a:lnTo>
                    <a:pt x="1376134" y="768283"/>
                  </a:lnTo>
                  <a:lnTo>
                    <a:pt x="1378902" y="754938"/>
                  </a:lnTo>
                  <a:lnTo>
                    <a:pt x="1378902" y="42710"/>
                  </a:lnTo>
                  <a:lnTo>
                    <a:pt x="1375449" y="26081"/>
                  </a:lnTo>
                  <a:lnTo>
                    <a:pt x="1366034" y="12506"/>
                  </a:lnTo>
                  <a:lnTo>
                    <a:pt x="1352070" y="3355"/>
                  </a:lnTo>
                  <a:lnTo>
                    <a:pt x="1334973"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92" name="object 16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C43E82-1E64-47C3-ACF5-D059504479F1}"/>
                </a:ext>
              </a:extLst>
            </p:cNvPr>
            <p:cNvPicPr/>
            <p:nvPr/>
          </p:nvPicPr>
          <p:blipFill>
            <a:blip r:embed="rId11"/>
            <a:stretch>
              <a:fillRect/>
            </a:stretch>
          </p:blipFill>
          <p:spPr>
            <a:xfrm>
              <a:off x="1055979" y="4872266"/>
              <a:ext cx="1378915" cy="62039"/>
            </a:xfrm>
            <a:prstGeom prst="rect">
              <a:avLst/>
            </a:prstGeom>
          </p:spPr>
        </p:pic>
        <p:sp>
          <p:nvSpPr>
            <p:cNvPr id="93" name="object 16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D3D725-E5B5-4D64-BCF9-50AD24C84E8D}"/>
                </a:ext>
              </a:extLst>
            </p:cNvPr>
            <p:cNvSpPr/>
            <p:nvPr/>
          </p:nvSpPr>
          <p:spPr>
            <a:xfrm>
              <a:off x="1179635" y="4894111"/>
              <a:ext cx="19050" cy="18415"/>
            </a:xfrm>
            <a:custGeom>
              <a:avLst/>
              <a:gdLst/>
              <a:ahLst/>
              <a:cxnLst/>
              <a:rect l="l" t="t" r="r" b="b"/>
              <a:pathLst>
                <a:path w="19050" h="18414">
                  <a:moveTo>
                    <a:pt x="14643" y="0"/>
                  </a:moveTo>
                  <a:lnTo>
                    <a:pt x="4229" y="0"/>
                  </a:lnTo>
                  <a:lnTo>
                    <a:pt x="0" y="4102"/>
                  </a:lnTo>
                  <a:lnTo>
                    <a:pt x="0" y="14236"/>
                  </a:lnTo>
                  <a:lnTo>
                    <a:pt x="4229" y="18338"/>
                  </a:lnTo>
                  <a:lnTo>
                    <a:pt x="14643" y="18338"/>
                  </a:lnTo>
                  <a:lnTo>
                    <a:pt x="18872" y="14236"/>
                  </a:lnTo>
                  <a:lnTo>
                    <a:pt x="18872" y="9169"/>
                  </a:lnTo>
                  <a:lnTo>
                    <a:pt x="18872" y="4102"/>
                  </a:lnTo>
                  <a:lnTo>
                    <a:pt x="14643" y="0"/>
                  </a:lnTo>
                  <a:close/>
                </a:path>
              </a:pathLst>
            </a:custGeom>
            <a:solidFill>
              <a:srgbClr val="45B4E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4" name="object 17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E5B9A63-DDF8-4B23-A99C-D122607CAA95}"/>
                </a:ext>
              </a:extLst>
            </p:cNvPr>
            <p:cNvSpPr/>
            <p:nvPr/>
          </p:nvSpPr>
          <p:spPr>
            <a:xfrm>
              <a:off x="1134355" y="4894111"/>
              <a:ext cx="19050" cy="18415"/>
            </a:xfrm>
            <a:custGeom>
              <a:avLst/>
              <a:gdLst/>
              <a:ahLst/>
              <a:cxnLst/>
              <a:rect l="l" t="t" r="r" b="b"/>
              <a:pathLst>
                <a:path w="19050" h="18414">
                  <a:moveTo>
                    <a:pt x="14643" y="0"/>
                  </a:moveTo>
                  <a:lnTo>
                    <a:pt x="4229" y="0"/>
                  </a:lnTo>
                  <a:lnTo>
                    <a:pt x="0" y="4102"/>
                  </a:lnTo>
                  <a:lnTo>
                    <a:pt x="0" y="14236"/>
                  </a:lnTo>
                  <a:lnTo>
                    <a:pt x="4229" y="18338"/>
                  </a:lnTo>
                  <a:lnTo>
                    <a:pt x="14643" y="18338"/>
                  </a:lnTo>
                  <a:lnTo>
                    <a:pt x="18859" y="14236"/>
                  </a:lnTo>
                  <a:lnTo>
                    <a:pt x="18859" y="9169"/>
                  </a:lnTo>
                  <a:lnTo>
                    <a:pt x="18859" y="4102"/>
                  </a:lnTo>
                  <a:lnTo>
                    <a:pt x="14643" y="0"/>
                  </a:lnTo>
                  <a:close/>
                </a:path>
              </a:pathLst>
            </a:custGeom>
            <a:solidFill>
              <a:srgbClr val="FBD16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5" name="object 17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D264F32-322E-4E01-9E8D-940A4463E776}"/>
                </a:ext>
              </a:extLst>
            </p:cNvPr>
            <p:cNvSpPr/>
            <p:nvPr/>
          </p:nvSpPr>
          <p:spPr>
            <a:xfrm>
              <a:off x="1089074" y="4894111"/>
              <a:ext cx="19050" cy="18415"/>
            </a:xfrm>
            <a:custGeom>
              <a:avLst/>
              <a:gdLst/>
              <a:ahLst/>
              <a:cxnLst/>
              <a:rect l="l" t="t" r="r" b="b"/>
              <a:pathLst>
                <a:path w="19050" h="18414">
                  <a:moveTo>
                    <a:pt x="14643" y="0"/>
                  </a:moveTo>
                  <a:lnTo>
                    <a:pt x="4229" y="0"/>
                  </a:lnTo>
                  <a:lnTo>
                    <a:pt x="0" y="4102"/>
                  </a:lnTo>
                  <a:lnTo>
                    <a:pt x="0" y="14236"/>
                  </a:lnTo>
                  <a:lnTo>
                    <a:pt x="4229" y="18338"/>
                  </a:lnTo>
                  <a:lnTo>
                    <a:pt x="14643" y="18338"/>
                  </a:lnTo>
                  <a:lnTo>
                    <a:pt x="18859" y="14236"/>
                  </a:lnTo>
                  <a:lnTo>
                    <a:pt x="18859" y="9169"/>
                  </a:lnTo>
                  <a:lnTo>
                    <a:pt x="18859" y="4102"/>
                  </a:lnTo>
                  <a:lnTo>
                    <a:pt x="14643" y="0"/>
                  </a:lnTo>
                  <a:close/>
                </a:path>
              </a:pathLst>
            </a:custGeom>
            <a:solidFill>
              <a:srgbClr val="F38BB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6" name="object 17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3A843F8-C2D8-4D67-9388-0B74B9D7836D}"/>
                </a:ext>
              </a:extLst>
            </p:cNvPr>
            <p:cNvSpPr/>
            <p:nvPr/>
          </p:nvSpPr>
          <p:spPr>
            <a:xfrm>
              <a:off x="1350340" y="4954498"/>
              <a:ext cx="790575" cy="259715"/>
            </a:xfrm>
            <a:custGeom>
              <a:avLst/>
              <a:gdLst/>
              <a:ahLst/>
              <a:cxnLst/>
              <a:rect l="l" t="t" r="r" b="b"/>
              <a:pathLst>
                <a:path w="790575" h="259714">
                  <a:moveTo>
                    <a:pt x="790206" y="0"/>
                  </a:moveTo>
                  <a:lnTo>
                    <a:pt x="788619" y="38"/>
                  </a:lnTo>
                  <a:lnTo>
                    <a:pt x="0" y="38"/>
                  </a:lnTo>
                  <a:lnTo>
                    <a:pt x="0" y="259486"/>
                  </a:lnTo>
                  <a:lnTo>
                    <a:pt x="790206" y="259486"/>
                  </a:lnTo>
                  <a:lnTo>
                    <a:pt x="790206" y="258216"/>
                  </a:lnTo>
                  <a:lnTo>
                    <a:pt x="1587" y="258216"/>
                  </a:lnTo>
                  <a:lnTo>
                    <a:pt x="1587" y="194944"/>
                  </a:lnTo>
                  <a:lnTo>
                    <a:pt x="790206" y="194944"/>
                  </a:lnTo>
                  <a:lnTo>
                    <a:pt x="790206" y="193662"/>
                  </a:lnTo>
                  <a:lnTo>
                    <a:pt x="1587" y="193662"/>
                  </a:lnTo>
                  <a:lnTo>
                    <a:pt x="1587" y="130390"/>
                  </a:lnTo>
                  <a:lnTo>
                    <a:pt x="790206" y="130390"/>
                  </a:lnTo>
                  <a:lnTo>
                    <a:pt x="790206" y="129120"/>
                  </a:lnTo>
                  <a:lnTo>
                    <a:pt x="1587" y="129120"/>
                  </a:lnTo>
                  <a:lnTo>
                    <a:pt x="1587" y="65849"/>
                  </a:lnTo>
                  <a:lnTo>
                    <a:pt x="790206" y="65849"/>
                  </a:lnTo>
                  <a:lnTo>
                    <a:pt x="790206" y="64566"/>
                  </a:lnTo>
                  <a:lnTo>
                    <a:pt x="1587" y="64566"/>
                  </a:lnTo>
                  <a:lnTo>
                    <a:pt x="1587" y="1308"/>
                  </a:lnTo>
                  <a:lnTo>
                    <a:pt x="790206" y="1308"/>
                  </a:lnTo>
                  <a:lnTo>
                    <a:pt x="790206" y="0"/>
                  </a:lnTo>
                  <a:close/>
                </a:path>
                <a:path w="790575" h="259714">
                  <a:moveTo>
                    <a:pt x="68681" y="194944"/>
                  </a:moveTo>
                  <a:lnTo>
                    <a:pt x="67081" y="194944"/>
                  </a:lnTo>
                  <a:lnTo>
                    <a:pt x="67081" y="258216"/>
                  </a:lnTo>
                  <a:lnTo>
                    <a:pt x="68681" y="258216"/>
                  </a:lnTo>
                  <a:lnTo>
                    <a:pt x="68681" y="194944"/>
                  </a:lnTo>
                  <a:close/>
                </a:path>
                <a:path w="790575" h="259714">
                  <a:moveTo>
                    <a:pt x="148844" y="194944"/>
                  </a:moveTo>
                  <a:lnTo>
                    <a:pt x="147256" y="194944"/>
                  </a:lnTo>
                  <a:lnTo>
                    <a:pt x="147256" y="258216"/>
                  </a:lnTo>
                  <a:lnTo>
                    <a:pt x="148844" y="258216"/>
                  </a:lnTo>
                  <a:lnTo>
                    <a:pt x="148844" y="194944"/>
                  </a:lnTo>
                  <a:close/>
                </a:path>
                <a:path w="790575" h="259714">
                  <a:moveTo>
                    <a:pt x="229019" y="194944"/>
                  </a:moveTo>
                  <a:lnTo>
                    <a:pt x="227418" y="194944"/>
                  </a:lnTo>
                  <a:lnTo>
                    <a:pt x="227418" y="258216"/>
                  </a:lnTo>
                  <a:lnTo>
                    <a:pt x="229019" y="258216"/>
                  </a:lnTo>
                  <a:lnTo>
                    <a:pt x="229019" y="194944"/>
                  </a:lnTo>
                  <a:close/>
                </a:path>
                <a:path w="790575" h="259714">
                  <a:moveTo>
                    <a:pt x="309181" y="194944"/>
                  </a:moveTo>
                  <a:lnTo>
                    <a:pt x="307606" y="194944"/>
                  </a:lnTo>
                  <a:lnTo>
                    <a:pt x="307606" y="258216"/>
                  </a:lnTo>
                  <a:lnTo>
                    <a:pt x="309181" y="258216"/>
                  </a:lnTo>
                  <a:lnTo>
                    <a:pt x="309181" y="194944"/>
                  </a:lnTo>
                  <a:close/>
                </a:path>
                <a:path w="790575" h="259714">
                  <a:moveTo>
                    <a:pt x="389343" y="194944"/>
                  </a:moveTo>
                  <a:lnTo>
                    <a:pt x="387769" y="194944"/>
                  </a:lnTo>
                  <a:lnTo>
                    <a:pt x="387769" y="258216"/>
                  </a:lnTo>
                  <a:lnTo>
                    <a:pt x="389343" y="258216"/>
                  </a:lnTo>
                  <a:lnTo>
                    <a:pt x="389343" y="194944"/>
                  </a:lnTo>
                  <a:close/>
                </a:path>
                <a:path w="790575" h="259714">
                  <a:moveTo>
                    <a:pt x="469531" y="194944"/>
                  </a:moveTo>
                  <a:lnTo>
                    <a:pt x="467944" y="194944"/>
                  </a:lnTo>
                  <a:lnTo>
                    <a:pt x="467944" y="258216"/>
                  </a:lnTo>
                  <a:lnTo>
                    <a:pt x="469531" y="258216"/>
                  </a:lnTo>
                  <a:lnTo>
                    <a:pt x="469531" y="194944"/>
                  </a:lnTo>
                  <a:close/>
                </a:path>
                <a:path w="790575" h="259714">
                  <a:moveTo>
                    <a:pt x="549694" y="194944"/>
                  </a:moveTo>
                  <a:lnTo>
                    <a:pt x="548119" y="194944"/>
                  </a:lnTo>
                  <a:lnTo>
                    <a:pt x="548119" y="258216"/>
                  </a:lnTo>
                  <a:lnTo>
                    <a:pt x="549694" y="258216"/>
                  </a:lnTo>
                  <a:lnTo>
                    <a:pt x="549694" y="194944"/>
                  </a:lnTo>
                  <a:close/>
                </a:path>
                <a:path w="790575" h="259714">
                  <a:moveTo>
                    <a:pt x="629869" y="194944"/>
                  </a:moveTo>
                  <a:lnTo>
                    <a:pt x="628281" y="194944"/>
                  </a:lnTo>
                  <a:lnTo>
                    <a:pt x="628281" y="258216"/>
                  </a:lnTo>
                  <a:lnTo>
                    <a:pt x="629869" y="258216"/>
                  </a:lnTo>
                  <a:lnTo>
                    <a:pt x="629869" y="194944"/>
                  </a:lnTo>
                  <a:close/>
                </a:path>
                <a:path w="790575" h="259714">
                  <a:moveTo>
                    <a:pt x="710044" y="194944"/>
                  </a:moveTo>
                  <a:lnTo>
                    <a:pt x="708456" y="194944"/>
                  </a:lnTo>
                  <a:lnTo>
                    <a:pt x="708456" y="258216"/>
                  </a:lnTo>
                  <a:lnTo>
                    <a:pt x="710044" y="258216"/>
                  </a:lnTo>
                  <a:lnTo>
                    <a:pt x="710044" y="194944"/>
                  </a:lnTo>
                  <a:close/>
                </a:path>
                <a:path w="790575" h="259714">
                  <a:moveTo>
                    <a:pt x="790206" y="194944"/>
                  </a:moveTo>
                  <a:lnTo>
                    <a:pt x="788619" y="194944"/>
                  </a:lnTo>
                  <a:lnTo>
                    <a:pt x="788619" y="258216"/>
                  </a:lnTo>
                  <a:lnTo>
                    <a:pt x="790206" y="258216"/>
                  </a:lnTo>
                  <a:lnTo>
                    <a:pt x="790206" y="194944"/>
                  </a:lnTo>
                  <a:close/>
                </a:path>
                <a:path w="790575" h="259714">
                  <a:moveTo>
                    <a:pt x="68668" y="130390"/>
                  </a:moveTo>
                  <a:lnTo>
                    <a:pt x="67081" y="130390"/>
                  </a:lnTo>
                  <a:lnTo>
                    <a:pt x="67081" y="193662"/>
                  </a:lnTo>
                  <a:lnTo>
                    <a:pt x="68668" y="193662"/>
                  </a:lnTo>
                  <a:lnTo>
                    <a:pt x="68668" y="130390"/>
                  </a:lnTo>
                  <a:close/>
                </a:path>
                <a:path w="790575" h="259714">
                  <a:moveTo>
                    <a:pt x="148844" y="130390"/>
                  </a:moveTo>
                  <a:lnTo>
                    <a:pt x="147243" y="130390"/>
                  </a:lnTo>
                  <a:lnTo>
                    <a:pt x="147243" y="193662"/>
                  </a:lnTo>
                  <a:lnTo>
                    <a:pt x="148844" y="193662"/>
                  </a:lnTo>
                  <a:lnTo>
                    <a:pt x="148844" y="130390"/>
                  </a:lnTo>
                  <a:close/>
                </a:path>
                <a:path w="790575" h="259714">
                  <a:moveTo>
                    <a:pt x="229006" y="130390"/>
                  </a:moveTo>
                  <a:lnTo>
                    <a:pt x="227418" y="130390"/>
                  </a:lnTo>
                  <a:lnTo>
                    <a:pt x="227418" y="193662"/>
                  </a:lnTo>
                  <a:lnTo>
                    <a:pt x="229006" y="193662"/>
                  </a:lnTo>
                  <a:lnTo>
                    <a:pt x="229006" y="130390"/>
                  </a:lnTo>
                  <a:close/>
                </a:path>
                <a:path w="790575" h="259714">
                  <a:moveTo>
                    <a:pt x="309181" y="130390"/>
                  </a:moveTo>
                  <a:lnTo>
                    <a:pt x="307594" y="130390"/>
                  </a:lnTo>
                  <a:lnTo>
                    <a:pt x="307594" y="193662"/>
                  </a:lnTo>
                  <a:lnTo>
                    <a:pt x="309181" y="193662"/>
                  </a:lnTo>
                  <a:lnTo>
                    <a:pt x="309181" y="130390"/>
                  </a:lnTo>
                  <a:close/>
                </a:path>
                <a:path w="790575" h="259714">
                  <a:moveTo>
                    <a:pt x="389343" y="130390"/>
                  </a:moveTo>
                  <a:lnTo>
                    <a:pt x="387769" y="130390"/>
                  </a:lnTo>
                  <a:lnTo>
                    <a:pt x="387769" y="193662"/>
                  </a:lnTo>
                  <a:lnTo>
                    <a:pt x="389343" y="193662"/>
                  </a:lnTo>
                  <a:lnTo>
                    <a:pt x="389343" y="130390"/>
                  </a:lnTo>
                  <a:close/>
                </a:path>
                <a:path w="790575" h="259714">
                  <a:moveTo>
                    <a:pt x="469531" y="130390"/>
                  </a:moveTo>
                  <a:lnTo>
                    <a:pt x="467944" y="130390"/>
                  </a:lnTo>
                  <a:lnTo>
                    <a:pt x="467944" y="193662"/>
                  </a:lnTo>
                  <a:lnTo>
                    <a:pt x="469531" y="193662"/>
                  </a:lnTo>
                  <a:lnTo>
                    <a:pt x="469531" y="130390"/>
                  </a:lnTo>
                  <a:close/>
                </a:path>
                <a:path w="790575" h="259714">
                  <a:moveTo>
                    <a:pt x="549694" y="130390"/>
                  </a:moveTo>
                  <a:lnTo>
                    <a:pt x="548119" y="130390"/>
                  </a:lnTo>
                  <a:lnTo>
                    <a:pt x="548119" y="193662"/>
                  </a:lnTo>
                  <a:lnTo>
                    <a:pt x="549694" y="193662"/>
                  </a:lnTo>
                  <a:lnTo>
                    <a:pt x="549694" y="130390"/>
                  </a:lnTo>
                  <a:close/>
                </a:path>
                <a:path w="790575" h="259714">
                  <a:moveTo>
                    <a:pt x="629869" y="130390"/>
                  </a:moveTo>
                  <a:lnTo>
                    <a:pt x="628281" y="130390"/>
                  </a:lnTo>
                  <a:lnTo>
                    <a:pt x="628281" y="193662"/>
                  </a:lnTo>
                  <a:lnTo>
                    <a:pt x="629869" y="193662"/>
                  </a:lnTo>
                  <a:lnTo>
                    <a:pt x="629869" y="130390"/>
                  </a:lnTo>
                  <a:close/>
                </a:path>
                <a:path w="790575" h="259714">
                  <a:moveTo>
                    <a:pt x="710044" y="130390"/>
                  </a:moveTo>
                  <a:lnTo>
                    <a:pt x="708456" y="130390"/>
                  </a:lnTo>
                  <a:lnTo>
                    <a:pt x="708456" y="193662"/>
                  </a:lnTo>
                  <a:lnTo>
                    <a:pt x="710044" y="193662"/>
                  </a:lnTo>
                  <a:lnTo>
                    <a:pt x="710044" y="130390"/>
                  </a:lnTo>
                  <a:close/>
                </a:path>
                <a:path w="790575" h="259714">
                  <a:moveTo>
                    <a:pt x="790206" y="130390"/>
                  </a:moveTo>
                  <a:lnTo>
                    <a:pt x="788619" y="130390"/>
                  </a:lnTo>
                  <a:lnTo>
                    <a:pt x="788619" y="193662"/>
                  </a:lnTo>
                  <a:lnTo>
                    <a:pt x="790206" y="193662"/>
                  </a:lnTo>
                  <a:lnTo>
                    <a:pt x="790206" y="130390"/>
                  </a:lnTo>
                  <a:close/>
                </a:path>
                <a:path w="790575" h="259714">
                  <a:moveTo>
                    <a:pt x="68668" y="65849"/>
                  </a:moveTo>
                  <a:lnTo>
                    <a:pt x="67081" y="65849"/>
                  </a:lnTo>
                  <a:lnTo>
                    <a:pt x="67081" y="129120"/>
                  </a:lnTo>
                  <a:lnTo>
                    <a:pt x="68668" y="129120"/>
                  </a:lnTo>
                  <a:lnTo>
                    <a:pt x="68668" y="65849"/>
                  </a:lnTo>
                  <a:close/>
                </a:path>
                <a:path w="790575" h="259714">
                  <a:moveTo>
                    <a:pt x="148844" y="65849"/>
                  </a:moveTo>
                  <a:lnTo>
                    <a:pt x="147243" y="65849"/>
                  </a:lnTo>
                  <a:lnTo>
                    <a:pt x="147243" y="129120"/>
                  </a:lnTo>
                  <a:lnTo>
                    <a:pt x="148844" y="129120"/>
                  </a:lnTo>
                  <a:lnTo>
                    <a:pt x="148844" y="65849"/>
                  </a:lnTo>
                  <a:close/>
                </a:path>
                <a:path w="790575" h="259714">
                  <a:moveTo>
                    <a:pt x="229006" y="65849"/>
                  </a:moveTo>
                  <a:lnTo>
                    <a:pt x="227418" y="65849"/>
                  </a:lnTo>
                  <a:lnTo>
                    <a:pt x="227418" y="129120"/>
                  </a:lnTo>
                  <a:lnTo>
                    <a:pt x="229006" y="129120"/>
                  </a:lnTo>
                  <a:lnTo>
                    <a:pt x="229006" y="65849"/>
                  </a:lnTo>
                  <a:close/>
                </a:path>
                <a:path w="790575" h="259714">
                  <a:moveTo>
                    <a:pt x="309181" y="65849"/>
                  </a:moveTo>
                  <a:lnTo>
                    <a:pt x="307594" y="65849"/>
                  </a:lnTo>
                  <a:lnTo>
                    <a:pt x="307594" y="129120"/>
                  </a:lnTo>
                  <a:lnTo>
                    <a:pt x="309181" y="129120"/>
                  </a:lnTo>
                  <a:lnTo>
                    <a:pt x="309181" y="65849"/>
                  </a:lnTo>
                  <a:close/>
                </a:path>
                <a:path w="790575" h="259714">
                  <a:moveTo>
                    <a:pt x="389343" y="65849"/>
                  </a:moveTo>
                  <a:lnTo>
                    <a:pt x="387769" y="65849"/>
                  </a:lnTo>
                  <a:lnTo>
                    <a:pt x="387769" y="129120"/>
                  </a:lnTo>
                  <a:lnTo>
                    <a:pt x="389343" y="129120"/>
                  </a:lnTo>
                  <a:lnTo>
                    <a:pt x="389343" y="65849"/>
                  </a:lnTo>
                  <a:close/>
                </a:path>
                <a:path w="790575" h="259714">
                  <a:moveTo>
                    <a:pt x="469531" y="65849"/>
                  </a:moveTo>
                  <a:lnTo>
                    <a:pt x="467944" y="65849"/>
                  </a:lnTo>
                  <a:lnTo>
                    <a:pt x="467944" y="129120"/>
                  </a:lnTo>
                  <a:lnTo>
                    <a:pt x="469531" y="129120"/>
                  </a:lnTo>
                  <a:lnTo>
                    <a:pt x="469531" y="65849"/>
                  </a:lnTo>
                  <a:close/>
                </a:path>
                <a:path w="790575" h="259714">
                  <a:moveTo>
                    <a:pt x="549694" y="65849"/>
                  </a:moveTo>
                  <a:lnTo>
                    <a:pt x="548119" y="65849"/>
                  </a:lnTo>
                  <a:lnTo>
                    <a:pt x="548119" y="129120"/>
                  </a:lnTo>
                  <a:lnTo>
                    <a:pt x="549694" y="129120"/>
                  </a:lnTo>
                  <a:lnTo>
                    <a:pt x="549694" y="65849"/>
                  </a:lnTo>
                  <a:close/>
                </a:path>
                <a:path w="790575" h="259714">
                  <a:moveTo>
                    <a:pt x="629869" y="65849"/>
                  </a:moveTo>
                  <a:lnTo>
                    <a:pt x="628281" y="65849"/>
                  </a:lnTo>
                  <a:lnTo>
                    <a:pt x="628281" y="129120"/>
                  </a:lnTo>
                  <a:lnTo>
                    <a:pt x="629869" y="129120"/>
                  </a:lnTo>
                  <a:lnTo>
                    <a:pt x="629869" y="65849"/>
                  </a:lnTo>
                  <a:close/>
                </a:path>
                <a:path w="790575" h="259714">
                  <a:moveTo>
                    <a:pt x="710044" y="65849"/>
                  </a:moveTo>
                  <a:lnTo>
                    <a:pt x="708456" y="65849"/>
                  </a:lnTo>
                  <a:lnTo>
                    <a:pt x="708456" y="129120"/>
                  </a:lnTo>
                  <a:lnTo>
                    <a:pt x="710044" y="129120"/>
                  </a:lnTo>
                  <a:lnTo>
                    <a:pt x="710044" y="65849"/>
                  </a:lnTo>
                  <a:close/>
                </a:path>
                <a:path w="790575" h="259714">
                  <a:moveTo>
                    <a:pt x="790206" y="65849"/>
                  </a:moveTo>
                  <a:lnTo>
                    <a:pt x="788619" y="65849"/>
                  </a:lnTo>
                  <a:lnTo>
                    <a:pt x="788619" y="129120"/>
                  </a:lnTo>
                  <a:lnTo>
                    <a:pt x="790206" y="129120"/>
                  </a:lnTo>
                  <a:lnTo>
                    <a:pt x="790206" y="65849"/>
                  </a:lnTo>
                  <a:close/>
                </a:path>
                <a:path w="790575" h="259714">
                  <a:moveTo>
                    <a:pt x="68668" y="1308"/>
                  </a:moveTo>
                  <a:lnTo>
                    <a:pt x="67081" y="1308"/>
                  </a:lnTo>
                  <a:lnTo>
                    <a:pt x="67081" y="64566"/>
                  </a:lnTo>
                  <a:lnTo>
                    <a:pt x="68668" y="64566"/>
                  </a:lnTo>
                  <a:lnTo>
                    <a:pt x="68668" y="1308"/>
                  </a:lnTo>
                  <a:close/>
                </a:path>
                <a:path w="790575" h="259714">
                  <a:moveTo>
                    <a:pt x="148844" y="1308"/>
                  </a:moveTo>
                  <a:lnTo>
                    <a:pt x="147243" y="1308"/>
                  </a:lnTo>
                  <a:lnTo>
                    <a:pt x="147243" y="64566"/>
                  </a:lnTo>
                  <a:lnTo>
                    <a:pt x="148844" y="64566"/>
                  </a:lnTo>
                  <a:lnTo>
                    <a:pt x="148844" y="1308"/>
                  </a:lnTo>
                  <a:close/>
                </a:path>
                <a:path w="790575" h="259714">
                  <a:moveTo>
                    <a:pt x="229006" y="1308"/>
                  </a:moveTo>
                  <a:lnTo>
                    <a:pt x="227418" y="1308"/>
                  </a:lnTo>
                  <a:lnTo>
                    <a:pt x="227418" y="64566"/>
                  </a:lnTo>
                  <a:lnTo>
                    <a:pt x="229006" y="64566"/>
                  </a:lnTo>
                  <a:lnTo>
                    <a:pt x="229006" y="1308"/>
                  </a:lnTo>
                  <a:close/>
                </a:path>
                <a:path w="790575" h="259714">
                  <a:moveTo>
                    <a:pt x="309181" y="1308"/>
                  </a:moveTo>
                  <a:lnTo>
                    <a:pt x="307594" y="1308"/>
                  </a:lnTo>
                  <a:lnTo>
                    <a:pt x="307594" y="64566"/>
                  </a:lnTo>
                  <a:lnTo>
                    <a:pt x="309181" y="64566"/>
                  </a:lnTo>
                  <a:lnTo>
                    <a:pt x="309181" y="1308"/>
                  </a:lnTo>
                  <a:close/>
                </a:path>
                <a:path w="790575" h="259714">
                  <a:moveTo>
                    <a:pt x="389343" y="1308"/>
                  </a:moveTo>
                  <a:lnTo>
                    <a:pt x="387769" y="1308"/>
                  </a:lnTo>
                  <a:lnTo>
                    <a:pt x="387769" y="64566"/>
                  </a:lnTo>
                  <a:lnTo>
                    <a:pt x="389343" y="64566"/>
                  </a:lnTo>
                  <a:lnTo>
                    <a:pt x="389343" y="1308"/>
                  </a:lnTo>
                  <a:close/>
                </a:path>
                <a:path w="790575" h="259714">
                  <a:moveTo>
                    <a:pt x="469531" y="1308"/>
                  </a:moveTo>
                  <a:lnTo>
                    <a:pt x="467944" y="1308"/>
                  </a:lnTo>
                  <a:lnTo>
                    <a:pt x="467944" y="64566"/>
                  </a:lnTo>
                  <a:lnTo>
                    <a:pt x="469531" y="64566"/>
                  </a:lnTo>
                  <a:lnTo>
                    <a:pt x="469531" y="1308"/>
                  </a:lnTo>
                  <a:close/>
                </a:path>
                <a:path w="790575" h="259714">
                  <a:moveTo>
                    <a:pt x="549694" y="1308"/>
                  </a:moveTo>
                  <a:lnTo>
                    <a:pt x="548119" y="1308"/>
                  </a:lnTo>
                  <a:lnTo>
                    <a:pt x="548119" y="64566"/>
                  </a:lnTo>
                  <a:lnTo>
                    <a:pt x="549694" y="64566"/>
                  </a:lnTo>
                  <a:lnTo>
                    <a:pt x="549694" y="1308"/>
                  </a:lnTo>
                  <a:close/>
                </a:path>
                <a:path w="790575" h="259714">
                  <a:moveTo>
                    <a:pt x="629869" y="1308"/>
                  </a:moveTo>
                  <a:lnTo>
                    <a:pt x="628281" y="1308"/>
                  </a:lnTo>
                  <a:lnTo>
                    <a:pt x="628281" y="64566"/>
                  </a:lnTo>
                  <a:lnTo>
                    <a:pt x="629869" y="64566"/>
                  </a:lnTo>
                  <a:lnTo>
                    <a:pt x="629869" y="1308"/>
                  </a:lnTo>
                  <a:close/>
                </a:path>
                <a:path w="790575" h="259714">
                  <a:moveTo>
                    <a:pt x="710044" y="1308"/>
                  </a:moveTo>
                  <a:lnTo>
                    <a:pt x="708456" y="1308"/>
                  </a:lnTo>
                  <a:lnTo>
                    <a:pt x="708456" y="64566"/>
                  </a:lnTo>
                  <a:lnTo>
                    <a:pt x="710044" y="64566"/>
                  </a:lnTo>
                  <a:lnTo>
                    <a:pt x="710044" y="1308"/>
                  </a:lnTo>
                  <a:close/>
                </a:path>
                <a:path w="790575" h="259714">
                  <a:moveTo>
                    <a:pt x="790206" y="1308"/>
                  </a:moveTo>
                  <a:lnTo>
                    <a:pt x="788619" y="1308"/>
                  </a:lnTo>
                  <a:lnTo>
                    <a:pt x="788619" y="64566"/>
                  </a:lnTo>
                  <a:lnTo>
                    <a:pt x="790206" y="64566"/>
                  </a:lnTo>
                  <a:lnTo>
                    <a:pt x="790206" y="1308"/>
                  </a:lnTo>
                  <a:close/>
                </a:path>
              </a:pathLst>
            </a:custGeom>
            <a:solidFill>
              <a:srgbClr val="D2EDF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7" name="object 17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98122DE-ACCC-4CD1-9073-0729976D98F4}"/>
                </a:ext>
              </a:extLst>
            </p:cNvPr>
            <p:cNvSpPr/>
            <p:nvPr/>
          </p:nvSpPr>
          <p:spPr>
            <a:xfrm>
              <a:off x="1354203" y="5231384"/>
              <a:ext cx="367030" cy="186690"/>
            </a:xfrm>
            <a:custGeom>
              <a:avLst/>
              <a:gdLst/>
              <a:ahLst/>
              <a:cxnLst/>
              <a:rect l="l" t="t" r="r" b="b"/>
              <a:pathLst>
                <a:path w="367030" h="186689">
                  <a:moveTo>
                    <a:pt x="311327" y="0"/>
                  </a:moveTo>
                  <a:lnTo>
                    <a:pt x="55206" y="0"/>
                  </a:lnTo>
                  <a:lnTo>
                    <a:pt x="33722" y="4338"/>
                  </a:lnTo>
                  <a:lnTo>
                    <a:pt x="16173" y="16168"/>
                  </a:lnTo>
                  <a:lnTo>
                    <a:pt x="4339" y="33716"/>
                  </a:lnTo>
                  <a:lnTo>
                    <a:pt x="0" y="55206"/>
                  </a:lnTo>
                  <a:lnTo>
                    <a:pt x="0" y="131114"/>
                  </a:lnTo>
                  <a:lnTo>
                    <a:pt x="4339" y="152612"/>
                  </a:lnTo>
                  <a:lnTo>
                    <a:pt x="16173" y="170164"/>
                  </a:lnTo>
                  <a:lnTo>
                    <a:pt x="33722" y="181996"/>
                  </a:lnTo>
                  <a:lnTo>
                    <a:pt x="55206" y="186334"/>
                  </a:lnTo>
                  <a:lnTo>
                    <a:pt x="311327" y="186334"/>
                  </a:lnTo>
                  <a:lnTo>
                    <a:pt x="332812" y="181996"/>
                  </a:lnTo>
                  <a:lnTo>
                    <a:pt x="350361" y="170164"/>
                  </a:lnTo>
                  <a:lnTo>
                    <a:pt x="362194" y="152612"/>
                  </a:lnTo>
                  <a:lnTo>
                    <a:pt x="366534" y="131114"/>
                  </a:lnTo>
                  <a:lnTo>
                    <a:pt x="366534" y="55206"/>
                  </a:lnTo>
                  <a:lnTo>
                    <a:pt x="362194" y="33716"/>
                  </a:lnTo>
                  <a:lnTo>
                    <a:pt x="350361" y="16168"/>
                  </a:lnTo>
                  <a:lnTo>
                    <a:pt x="332812" y="4338"/>
                  </a:lnTo>
                  <a:lnTo>
                    <a:pt x="311327" y="0"/>
                  </a:lnTo>
                  <a:close/>
                </a:path>
              </a:pathLst>
            </a:custGeom>
            <a:solidFill>
              <a:srgbClr val="3899D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8" name="object 17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F5E6986-6CA1-45C9-A975-8E69D85D9BA0}"/>
                </a:ext>
              </a:extLst>
            </p:cNvPr>
            <p:cNvSpPr/>
            <p:nvPr/>
          </p:nvSpPr>
          <p:spPr>
            <a:xfrm>
              <a:off x="1354203" y="5238936"/>
              <a:ext cx="367030" cy="186690"/>
            </a:xfrm>
            <a:custGeom>
              <a:avLst/>
              <a:gdLst/>
              <a:ahLst/>
              <a:cxnLst/>
              <a:rect l="l" t="t" r="r" b="b"/>
              <a:pathLst>
                <a:path w="367030" h="186689">
                  <a:moveTo>
                    <a:pt x="311327" y="0"/>
                  </a:moveTo>
                  <a:lnTo>
                    <a:pt x="55206" y="0"/>
                  </a:lnTo>
                  <a:lnTo>
                    <a:pt x="33722" y="4338"/>
                  </a:lnTo>
                  <a:lnTo>
                    <a:pt x="16173" y="16168"/>
                  </a:lnTo>
                  <a:lnTo>
                    <a:pt x="4339" y="33716"/>
                  </a:lnTo>
                  <a:lnTo>
                    <a:pt x="0" y="55206"/>
                  </a:lnTo>
                  <a:lnTo>
                    <a:pt x="0" y="131127"/>
                  </a:lnTo>
                  <a:lnTo>
                    <a:pt x="4339" y="152617"/>
                  </a:lnTo>
                  <a:lnTo>
                    <a:pt x="16173" y="170165"/>
                  </a:lnTo>
                  <a:lnTo>
                    <a:pt x="33722" y="181996"/>
                  </a:lnTo>
                  <a:lnTo>
                    <a:pt x="55206" y="186334"/>
                  </a:lnTo>
                  <a:lnTo>
                    <a:pt x="311327" y="186334"/>
                  </a:lnTo>
                  <a:lnTo>
                    <a:pt x="332812" y="181996"/>
                  </a:lnTo>
                  <a:lnTo>
                    <a:pt x="350361" y="170165"/>
                  </a:lnTo>
                  <a:lnTo>
                    <a:pt x="362194" y="152617"/>
                  </a:lnTo>
                  <a:lnTo>
                    <a:pt x="366534" y="131127"/>
                  </a:lnTo>
                  <a:lnTo>
                    <a:pt x="366534" y="55206"/>
                  </a:lnTo>
                  <a:lnTo>
                    <a:pt x="362194" y="33716"/>
                  </a:lnTo>
                  <a:lnTo>
                    <a:pt x="350361" y="16168"/>
                  </a:lnTo>
                  <a:lnTo>
                    <a:pt x="332812" y="4338"/>
                  </a:lnTo>
                  <a:lnTo>
                    <a:pt x="311327"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99" name="object 17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CF19C29-376D-43A7-A6CB-D4B220D136D2}"/>
                </a:ext>
              </a:extLst>
            </p:cNvPr>
            <p:cNvPicPr/>
            <p:nvPr/>
          </p:nvPicPr>
          <p:blipFill>
            <a:blip r:embed="rId12"/>
            <a:stretch>
              <a:fillRect/>
            </a:stretch>
          </p:blipFill>
          <p:spPr>
            <a:xfrm>
              <a:off x="1373973" y="5257690"/>
              <a:ext cx="150369" cy="130980"/>
            </a:xfrm>
            <a:prstGeom prst="rect">
              <a:avLst/>
            </a:prstGeom>
          </p:spPr>
        </p:pic>
        <p:sp>
          <p:nvSpPr>
            <p:cNvPr id="100" name="object 17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919F3C6-C0D0-4DB1-9D3A-A91CBBFC6623}"/>
                </a:ext>
              </a:extLst>
            </p:cNvPr>
            <p:cNvSpPr/>
            <p:nvPr/>
          </p:nvSpPr>
          <p:spPr>
            <a:xfrm>
              <a:off x="1581188" y="5270537"/>
              <a:ext cx="118745" cy="125095"/>
            </a:xfrm>
            <a:custGeom>
              <a:avLst/>
              <a:gdLst/>
              <a:ahLst/>
              <a:cxnLst/>
              <a:rect l="l" t="t" r="r" b="b"/>
              <a:pathLst>
                <a:path w="118744" h="125095">
                  <a:moveTo>
                    <a:pt x="118681" y="118478"/>
                  </a:moveTo>
                  <a:lnTo>
                    <a:pt x="117132" y="116916"/>
                  </a:lnTo>
                  <a:lnTo>
                    <a:pt x="1549" y="116916"/>
                  </a:lnTo>
                  <a:lnTo>
                    <a:pt x="0" y="118478"/>
                  </a:lnTo>
                  <a:lnTo>
                    <a:pt x="0" y="123037"/>
                  </a:lnTo>
                  <a:lnTo>
                    <a:pt x="1549" y="124587"/>
                  </a:lnTo>
                  <a:lnTo>
                    <a:pt x="3454" y="124587"/>
                  </a:lnTo>
                  <a:lnTo>
                    <a:pt x="117132" y="124587"/>
                  </a:lnTo>
                  <a:lnTo>
                    <a:pt x="118681" y="123037"/>
                  </a:lnTo>
                  <a:lnTo>
                    <a:pt x="118681" y="118478"/>
                  </a:lnTo>
                  <a:close/>
                </a:path>
                <a:path w="118744" h="125095">
                  <a:moveTo>
                    <a:pt x="118681" y="89103"/>
                  </a:moveTo>
                  <a:lnTo>
                    <a:pt x="117132" y="87541"/>
                  </a:lnTo>
                  <a:lnTo>
                    <a:pt x="1549" y="87541"/>
                  </a:lnTo>
                  <a:lnTo>
                    <a:pt x="0" y="89103"/>
                  </a:lnTo>
                  <a:lnTo>
                    <a:pt x="0" y="93662"/>
                  </a:lnTo>
                  <a:lnTo>
                    <a:pt x="1549" y="95211"/>
                  </a:lnTo>
                  <a:lnTo>
                    <a:pt x="3454" y="95211"/>
                  </a:lnTo>
                  <a:lnTo>
                    <a:pt x="117132" y="95211"/>
                  </a:lnTo>
                  <a:lnTo>
                    <a:pt x="118681" y="93662"/>
                  </a:lnTo>
                  <a:lnTo>
                    <a:pt x="118681" y="89103"/>
                  </a:lnTo>
                  <a:close/>
                </a:path>
                <a:path w="118744" h="125095">
                  <a:moveTo>
                    <a:pt x="118681" y="59715"/>
                  </a:moveTo>
                  <a:lnTo>
                    <a:pt x="117132" y="58166"/>
                  </a:lnTo>
                  <a:lnTo>
                    <a:pt x="1549" y="58166"/>
                  </a:lnTo>
                  <a:lnTo>
                    <a:pt x="0" y="59715"/>
                  </a:lnTo>
                  <a:lnTo>
                    <a:pt x="0" y="64287"/>
                  </a:lnTo>
                  <a:lnTo>
                    <a:pt x="1549" y="65836"/>
                  </a:lnTo>
                  <a:lnTo>
                    <a:pt x="3454" y="65836"/>
                  </a:lnTo>
                  <a:lnTo>
                    <a:pt x="117132" y="65836"/>
                  </a:lnTo>
                  <a:lnTo>
                    <a:pt x="118681" y="64287"/>
                  </a:lnTo>
                  <a:lnTo>
                    <a:pt x="118681" y="59715"/>
                  </a:lnTo>
                  <a:close/>
                </a:path>
                <a:path w="118744" h="125095">
                  <a:moveTo>
                    <a:pt x="118681" y="32372"/>
                  </a:moveTo>
                  <a:lnTo>
                    <a:pt x="117132" y="30810"/>
                  </a:lnTo>
                  <a:lnTo>
                    <a:pt x="1549" y="30810"/>
                  </a:lnTo>
                  <a:lnTo>
                    <a:pt x="0" y="32372"/>
                  </a:lnTo>
                  <a:lnTo>
                    <a:pt x="0" y="36931"/>
                  </a:lnTo>
                  <a:lnTo>
                    <a:pt x="1549" y="38481"/>
                  </a:lnTo>
                  <a:lnTo>
                    <a:pt x="3454" y="38481"/>
                  </a:lnTo>
                  <a:lnTo>
                    <a:pt x="117132" y="38481"/>
                  </a:lnTo>
                  <a:lnTo>
                    <a:pt x="118681" y="36931"/>
                  </a:lnTo>
                  <a:lnTo>
                    <a:pt x="118681" y="32372"/>
                  </a:lnTo>
                  <a:close/>
                </a:path>
                <a:path w="118744" h="125095">
                  <a:moveTo>
                    <a:pt x="118681" y="1549"/>
                  </a:moveTo>
                  <a:lnTo>
                    <a:pt x="117132" y="0"/>
                  </a:lnTo>
                  <a:lnTo>
                    <a:pt x="1549" y="0"/>
                  </a:lnTo>
                  <a:lnTo>
                    <a:pt x="0" y="1549"/>
                  </a:lnTo>
                  <a:lnTo>
                    <a:pt x="0" y="6121"/>
                  </a:lnTo>
                  <a:lnTo>
                    <a:pt x="1549" y="7670"/>
                  </a:lnTo>
                  <a:lnTo>
                    <a:pt x="3454" y="7670"/>
                  </a:lnTo>
                  <a:lnTo>
                    <a:pt x="117132" y="7670"/>
                  </a:lnTo>
                  <a:lnTo>
                    <a:pt x="118681" y="6121"/>
                  </a:lnTo>
                  <a:lnTo>
                    <a:pt x="118681" y="1549"/>
                  </a:lnTo>
                  <a:close/>
                </a:path>
              </a:pathLst>
            </a:custGeom>
            <a:solidFill>
              <a:srgbClr val="C3E8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1" name="object 17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44E1A7E-ED1B-4209-8866-69F1A06A6AF2}"/>
                </a:ext>
              </a:extLst>
            </p:cNvPr>
            <p:cNvSpPr/>
            <p:nvPr/>
          </p:nvSpPr>
          <p:spPr>
            <a:xfrm>
              <a:off x="1544582" y="5266085"/>
              <a:ext cx="17145" cy="17145"/>
            </a:xfrm>
            <a:custGeom>
              <a:avLst/>
              <a:gdLst/>
              <a:ahLst/>
              <a:cxnLst/>
              <a:rect l="l" t="t" r="r" b="b"/>
              <a:pathLst>
                <a:path w="17144" h="17145">
                  <a:moveTo>
                    <a:pt x="13055" y="0"/>
                  </a:moveTo>
                  <a:lnTo>
                    <a:pt x="3771" y="0"/>
                  </a:lnTo>
                  <a:lnTo>
                    <a:pt x="0" y="3708"/>
                  </a:lnTo>
                  <a:lnTo>
                    <a:pt x="0" y="8280"/>
                  </a:lnTo>
                  <a:lnTo>
                    <a:pt x="0" y="12852"/>
                  </a:lnTo>
                  <a:lnTo>
                    <a:pt x="3771" y="16560"/>
                  </a:lnTo>
                  <a:lnTo>
                    <a:pt x="13055" y="16560"/>
                  </a:lnTo>
                  <a:lnTo>
                    <a:pt x="16814" y="12852"/>
                  </a:lnTo>
                  <a:lnTo>
                    <a:pt x="16814" y="3708"/>
                  </a:lnTo>
                  <a:lnTo>
                    <a:pt x="13055" y="0"/>
                  </a:lnTo>
                  <a:close/>
                </a:path>
              </a:pathLst>
            </a:custGeom>
            <a:solidFill>
              <a:srgbClr val="087DC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2" name="object 17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B776929-22B9-4CDB-8B83-24D7435182B6}"/>
                </a:ext>
              </a:extLst>
            </p:cNvPr>
            <p:cNvSpPr/>
            <p:nvPr/>
          </p:nvSpPr>
          <p:spPr>
            <a:xfrm>
              <a:off x="1544582" y="5296898"/>
              <a:ext cx="17145" cy="17145"/>
            </a:xfrm>
            <a:custGeom>
              <a:avLst/>
              <a:gdLst/>
              <a:ahLst/>
              <a:cxnLst/>
              <a:rect l="l" t="t" r="r" b="b"/>
              <a:pathLst>
                <a:path w="17144" h="17145">
                  <a:moveTo>
                    <a:pt x="13055" y="0"/>
                  </a:moveTo>
                  <a:lnTo>
                    <a:pt x="3771" y="0"/>
                  </a:lnTo>
                  <a:lnTo>
                    <a:pt x="0" y="3708"/>
                  </a:lnTo>
                  <a:lnTo>
                    <a:pt x="0" y="8280"/>
                  </a:lnTo>
                  <a:lnTo>
                    <a:pt x="0" y="12852"/>
                  </a:lnTo>
                  <a:lnTo>
                    <a:pt x="3771" y="16560"/>
                  </a:lnTo>
                  <a:lnTo>
                    <a:pt x="13055" y="16560"/>
                  </a:lnTo>
                  <a:lnTo>
                    <a:pt x="16814" y="12852"/>
                  </a:lnTo>
                  <a:lnTo>
                    <a:pt x="16814" y="3708"/>
                  </a:lnTo>
                  <a:lnTo>
                    <a:pt x="13055" y="0"/>
                  </a:lnTo>
                  <a:close/>
                </a:path>
              </a:pathLst>
            </a:custGeom>
            <a:solidFill>
              <a:srgbClr val="3899D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3" name="object 17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3938C0D-B330-4C72-B1D7-96A51148FF58}"/>
                </a:ext>
              </a:extLst>
            </p:cNvPr>
            <p:cNvSpPr/>
            <p:nvPr/>
          </p:nvSpPr>
          <p:spPr>
            <a:xfrm>
              <a:off x="1544582" y="5324246"/>
              <a:ext cx="17145" cy="17145"/>
            </a:xfrm>
            <a:custGeom>
              <a:avLst/>
              <a:gdLst/>
              <a:ahLst/>
              <a:cxnLst/>
              <a:rect l="l" t="t" r="r" b="b"/>
              <a:pathLst>
                <a:path w="17144" h="17145">
                  <a:moveTo>
                    <a:pt x="13055" y="0"/>
                  </a:moveTo>
                  <a:lnTo>
                    <a:pt x="3771" y="0"/>
                  </a:lnTo>
                  <a:lnTo>
                    <a:pt x="0" y="3708"/>
                  </a:lnTo>
                  <a:lnTo>
                    <a:pt x="0" y="8280"/>
                  </a:lnTo>
                  <a:lnTo>
                    <a:pt x="0" y="12852"/>
                  </a:lnTo>
                  <a:lnTo>
                    <a:pt x="3771" y="16560"/>
                  </a:lnTo>
                  <a:lnTo>
                    <a:pt x="13055" y="16560"/>
                  </a:lnTo>
                  <a:lnTo>
                    <a:pt x="16814" y="12852"/>
                  </a:lnTo>
                  <a:lnTo>
                    <a:pt x="16814" y="3708"/>
                  </a:lnTo>
                  <a:lnTo>
                    <a:pt x="13055" y="0"/>
                  </a:lnTo>
                  <a:close/>
                </a:path>
              </a:pathLst>
            </a:custGeom>
            <a:solidFill>
              <a:srgbClr val="84D2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4" name="object 18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BA10737-0232-4C5F-99C8-9328940D14EF}"/>
                </a:ext>
              </a:extLst>
            </p:cNvPr>
            <p:cNvSpPr/>
            <p:nvPr/>
          </p:nvSpPr>
          <p:spPr>
            <a:xfrm>
              <a:off x="1544582" y="5353626"/>
              <a:ext cx="17145" cy="17145"/>
            </a:xfrm>
            <a:custGeom>
              <a:avLst/>
              <a:gdLst/>
              <a:ahLst/>
              <a:cxnLst/>
              <a:rect l="l" t="t" r="r" b="b"/>
              <a:pathLst>
                <a:path w="17144" h="17145">
                  <a:moveTo>
                    <a:pt x="13055" y="0"/>
                  </a:moveTo>
                  <a:lnTo>
                    <a:pt x="3771" y="0"/>
                  </a:lnTo>
                  <a:lnTo>
                    <a:pt x="0" y="3708"/>
                  </a:lnTo>
                  <a:lnTo>
                    <a:pt x="0" y="8280"/>
                  </a:lnTo>
                  <a:lnTo>
                    <a:pt x="0" y="12852"/>
                  </a:lnTo>
                  <a:lnTo>
                    <a:pt x="3771" y="16560"/>
                  </a:lnTo>
                  <a:lnTo>
                    <a:pt x="13055" y="16560"/>
                  </a:lnTo>
                  <a:lnTo>
                    <a:pt x="16814" y="12852"/>
                  </a:lnTo>
                  <a:lnTo>
                    <a:pt x="16814" y="3708"/>
                  </a:lnTo>
                  <a:lnTo>
                    <a:pt x="13055" y="0"/>
                  </a:lnTo>
                  <a:close/>
                </a:path>
              </a:pathLst>
            </a:custGeom>
            <a:solidFill>
              <a:srgbClr val="A7DF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5" name="object 18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3C8BBAC-5C1F-4ED4-B68D-710414A81E5E}"/>
                </a:ext>
              </a:extLst>
            </p:cNvPr>
            <p:cNvSpPr/>
            <p:nvPr/>
          </p:nvSpPr>
          <p:spPr>
            <a:xfrm>
              <a:off x="1544582" y="5383008"/>
              <a:ext cx="17145" cy="17145"/>
            </a:xfrm>
            <a:custGeom>
              <a:avLst/>
              <a:gdLst/>
              <a:ahLst/>
              <a:cxnLst/>
              <a:rect l="l" t="t" r="r" b="b"/>
              <a:pathLst>
                <a:path w="17144" h="17145">
                  <a:moveTo>
                    <a:pt x="13055" y="0"/>
                  </a:moveTo>
                  <a:lnTo>
                    <a:pt x="3771" y="0"/>
                  </a:lnTo>
                  <a:lnTo>
                    <a:pt x="0" y="3708"/>
                  </a:lnTo>
                  <a:lnTo>
                    <a:pt x="0" y="8280"/>
                  </a:lnTo>
                  <a:lnTo>
                    <a:pt x="0" y="12852"/>
                  </a:lnTo>
                  <a:lnTo>
                    <a:pt x="3771" y="16560"/>
                  </a:lnTo>
                  <a:lnTo>
                    <a:pt x="13055" y="16560"/>
                  </a:lnTo>
                  <a:lnTo>
                    <a:pt x="16814" y="12852"/>
                  </a:lnTo>
                  <a:lnTo>
                    <a:pt x="16814" y="3708"/>
                  </a:lnTo>
                  <a:lnTo>
                    <a:pt x="13055" y="0"/>
                  </a:lnTo>
                  <a:close/>
                </a:path>
              </a:pathLst>
            </a:custGeom>
            <a:solidFill>
              <a:srgbClr val="CAEB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6" name="object 18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BE25647-7847-409B-B6F5-D105D2BAD406}"/>
                </a:ext>
              </a:extLst>
            </p:cNvPr>
            <p:cNvSpPr/>
            <p:nvPr/>
          </p:nvSpPr>
          <p:spPr>
            <a:xfrm>
              <a:off x="1770152" y="5231743"/>
              <a:ext cx="367030" cy="186690"/>
            </a:xfrm>
            <a:custGeom>
              <a:avLst/>
              <a:gdLst/>
              <a:ahLst/>
              <a:cxnLst/>
              <a:rect l="l" t="t" r="r" b="b"/>
              <a:pathLst>
                <a:path w="367030" h="186689">
                  <a:moveTo>
                    <a:pt x="311327" y="0"/>
                  </a:moveTo>
                  <a:lnTo>
                    <a:pt x="55206" y="0"/>
                  </a:lnTo>
                  <a:lnTo>
                    <a:pt x="33722" y="4338"/>
                  </a:lnTo>
                  <a:lnTo>
                    <a:pt x="16173" y="16168"/>
                  </a:lnTo>
                  <a:lnTo>
                    <a:pt x="4339" y="33716"/>
                  </a:lnTo>
                  <a:lnTo>
                    <a:pt x="0" y="55206"/>
                  </a:lnTo>
                  <a:lnTo>
                    <a:pt x="0" y="131127"/>
                  </a:lnTo>
                  <a:lnTo>
                    <a:pt x="4339" y="152617"/>
                  </a:lnTo>
                  <a:lnTo>
                    <a:pt x="16173" y="170165"/>
                  </a:lnTo>
                  <a:lnTo>
                    <a:pt x="33722" y="181996"/>
                  </a:lnTo>
                  <a:lnTo>
                    <a:pt x="55206" y="186334"/>
                  </a:lnTo>
                  <a:lnTo>
                    <a:pt x="311327" y="186334"/>
                  </a:lnTo>
                  <a:lnTo>
                    <a:pt x="332812" y="181996"/>
                  </a:lnTo>
                  <a:lnTo>
                    <a:pt x="350361" y="170165"/>
                  </a:lnTo>
                  <a:lnTo>
                    <a:pt x="362194" y="152617"/>
                  </a:lnTo>
                  <a:lnTo>
                    <a:pt x="366534" y="131127"/>
                  </a:lnTo>
                  <a:lnTo>
                    <a:pt x="366534" y="55206"/>
                  </a:lnTo>
                  <a:lnTo>
                    <a:pt x="362194" y="33716"/>
                  </a:lnTo>
                  <a:lnTo>
                    <a:pt x="350361" y="16168"/>
                  </a:lnTo>
                  <a:lnTo>
                    <a:pt x="332812" y="4338"/>
                  </a:lnTo>
                  <a:lnTo>
                    <a:pt x="311327" y="0"/>
                  </a:lnTo>
                  <a:close/>
                </a:path>
              </a:pathLst>
            </a:custGeom>
            <a:solidFill>
              <a:srgbClr val="3899D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7" name="object 18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89194D1-01A7-47D4-9EE4-31FE8D5CFD4C}"/>
                </a:ext>
              </a:extLst>
            </p:cNvPr>
            <p:cNvSpPr/>
            <p:nvPr/>
          </p:nvSpPr>
          <p:spPr>
            <a:xfrm>
              <a:off x="1770152" y="5239308"/>
              <a:ext cx="367030" cy="186690"/>
            </a:xfrm>
            <a:custGeom>
              <a:avLst/>
              <a:gdLst/>
              <a:ahLst/>
              <a:cxnLst/>
              <a:rect l="l" t="t" r="r" b="b"/>
              <a:pathLst>
                <a:path w="367030" h="186689">
                  <a:moveTo>
                    <a:pt x="311327" y="0"/>
                  </a:moveTo>
                  <a:lnTo>
                    <a:pt x="55206" y="0"/>
                  </a:lnTo>
                  <a:lnTo>
                    <a:pt x="33722" y="4338"/>
                  </a:lnTo>
                  <a:lnTo>
                    <a:pt x="16173" y="16168"/>
                  </a:lnTo>
                  <a:lnTo>
                    <a:pt x="4339" y="33716"/>
                  </a:lnTo>
                  <a:lnTo>
                    <a:pt x="0" y="55206"/>
                  </a:lnTo>
                  <a:lnTo>
                    <a:pt x="0" y="131114"/>
                  </a:lnTo>
                  <a:lnTo>
                    <a:pt x="4339" y="152612"/>
                  </a:lnTo>
                  <a:lnTo>
                    <a:pt x="16173" y="170164"/>
                  </a:lnTo>
                  <a:lnTo>
                    <a:pt x="33722" y="181996"/>
                  </a:lnTo>
                  <a:lnTo>
                    <a:pt x="55206" y="186334"/>
                  </a:lnTo>
                  <a:lnTo>
                    <a:pt x="311327" y="186334"/>
                  </a:lnTo>
                  <a:lnTo>
                    <a:pt x="332812" y="181996"/>
                  </a:lnTo>
                  <a:lnTo>
                    <a:pt x="350361" y="170164"/>
                  </a:lnTo>
                  <a:lnTo>
                    <a:pt x="362194" y="152612"/>
                  </a:lnTo>
                  <a:lnTo>
                    <a:pt x="366534" y="131114"/>
                  </a:lnTo>
                  <a:lnTo>
                    <a:pt x="366534" y="55206"/>
                  </a:lnTo>
                  <a:lnTo>
                    <a:pt x="362194" y="33716"/>
                  </a:lnTo>
                  <a:lnTo>
                    <a:pt x="350361" y="16168"/>
                  </a:lnTo>
                  <a:lnTo>
                    <a:pt x="332812" y="4338"/>
                  </a:lnTo>
                  <a:lnTo>
                    <a:pt x="311327"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08" name="object 18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1B1AB23-9AF2-44E0-AA98-4B7AE63F8DD7}"/>
                </a:ext>
              </a:extLst>
            </p:cNvPr>
            <p:cNvPicPr/>
            <p:nvPr/>
          </p:nvPicPr>
          <p:blipFill>
            <a:blip r:embed="rId13"/>
            <a:stretch>
              <a:fillRect/>
            </a:stretch>
          </p:blipFill>
          <p:spPr>
            <a:xfrm>
              <a:off x="1789923" y="5258056"/>
              <a:ext cx="150360" cy="130985"/>
            </a:xfrm>
            <a:prstGeom prst="rect">
              <a:avLst/>
            </a:prstGeom>
          </p:spPr>
        </p:pic>
        <p:sp>
          <p:nvSpPr>
            <p:cNvPr id="109" name="object 18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D78F18F-3A97-47B8-9850-EC694E577E9E}"/>
                </a:ext>
              </a:extLst>
            </p:cNvPr>
            <p:cNvSpPr/>
            <p:nvPr/>
          </p:nvSpPr>
          <p:spPr>
            <a:xfrm>
              <a:off x="1997138" y="5270906"/>
              <a:ext cx="118745" cy="125095"/>
            </a:xfrm>
            <a:custGeom>
              <a:avLst/>
              <a:gdLst/>
              <a:ahLst/>
              <a:cxnLst/>
              <a:rect l="l" t="t" r="r" b="b"/>
              <a:pathLst>
                <a:path w="118744" h="125095">
                  <a:moveTo>
                    <a:pt x="118681" y="118465"/>
                  </a:moveTo>
                  <a:lnTo>
                    <a:pt x="117132" y="116916"/>
                  </a:lnTo>
                  <a:lnTo>
                    <a:pt x="1549" y="116916"/>
                  </a:lnTo>
                  <a:lnTo>
                    <a:pt x="0" y="118465"/>
                  </a:lnTo>
                  <a:lnTo>
                    <a:pt x="0" y="123037"/>
                  </a:lnTo>
                  <a:lnTo>
                    <a:pt x="1549" y="124587"/>
                  </a:lnTo>
                  <a:lnTo>
                    <a:pt x="3454" y="124587"/>
                  </a:lnTo>
                  <a:lnTo>
                    <a:pt x="117132" y="124587"/>
                  </a:lnTo>
                  <a:lnTo>
                    <a:pt x="118681" y="123037"/>
                  </a:lnTo>
                  <a:lnTo>
                    <a:pt x="118681" y="118465"/>
                  </a:lnTo>
                  <a:close/>
                </a:path>
                <a:path w="118744" h="125095">
                  <a:moveTo>
                    <a:pt x="118681" y="89090"/>
                  </a:moveTo>
                  <a:lnTo>
                    <a:pt x="117132" y="87541"/>
                  </a:lnTo>
                  <a:lnTo>
                    <a:pt x="1549" y="87541"/>
                  </a:lnTo>
                  <a:lnTo>
                    <a:pt x="0" y="89090"/>
                  </a:lnTo>
                  <a:lnTo>
                    <a:pt x="0" y="93662"/>
                  </a:lnTo>
                  <a:lnTo>
                    <a:pt x="1549" y="95211"/>
                  </a:lnTo>
                  <a:lnTo>
                    <a:pt x="3454" y="95211"/>
                  </a:lnTo>
                  <a:lnTo>
                    <a:pt x="117132" y="95211"/>
                  </a:lnTo>
                  <a:lnTo>
                    <a:pt x="118681" y="93662"/>
                  </a:lnTo>
                  <a:lnTo>
                    <a:pt x="118681" y="89090"/>
                  </a:lnTo>
                  <a:close/>
                </a:path>
                <a:path w="118744" h="125095">
                  <a:moveTo>
                    <a:pt x="118681" y="59702"/>
                  </a:moveTo>
                  <a:lnTo>
                    <a:pt x="117132" y="58153"/>
                  </a:lnTo>
                  <a:lnTo>
                    <a:pt x="1549" y="58153"/>
                  </a:lnTo>
                  <a:lnTo>
                    <a:pt x="0" y="59702"/>
                  </a:lnTo>
                  <a:lnTo>
                    <a:pt x="0" y="64262"/>
                  </a:lnTo>
                  <a:lnTo>
                    <a:pt x="1549" y="65824"/>
                  </a:lnTo>
                  <a:lnTo>
                    <a:pt x="3454" y="65824"/>
                  </a:lnTo>
                  <a:lnTo>
                    <a:pt x="117132" y="65824"/>
                  </a:lnTo>
                  <a:lnTo>
                    <a:pt x="118681" y="64262"/>
                  </a:lnTo>
                  <a:lnTo>
                    <a:pt x="118681" y="59702"/>
                  </a:lnTo>
                  <a:close/>
                </a:path>
                <a:path w="118744" h="125095">
                  <a:moveTo>
                    <a:pt x="118681" y="32372"/>
                  </a:moveTo>
                  <a:lnTo>
                    <a:pt x="117132" y="30810"/>
                  </a:lnTo>
                  <a:lnTo>
                    <a:pt x="1549" y="30810"/>
                  </a:lnTo>
                  <a:lnTo>
                    <a:pt x="0" y="32372"/>
                  </a:lnTo>
                  <a:lnTo>
                    <a:pt x="0" y="36931"/>
                  </a:lnTo>
                  <a:lnTo>
                    <a:pt x="1549" y="38481"/>
                  </a:lnTo>
                  <a:lnTo>
                    <a:pt x="3454" y="38481"/>
                  </a:lnTo>
                  <a:lnTo>
                    <a:pt x="117132" y="38481"/>
                  </a:lnTo>
                  <a:lnTo>
                    <a:pt x="118681" y="36931"/>
                  </a:lnTo>
                  <a:lnTo>
                    <a:pt x="118681" y="32372"/>
                  </a:lnTo>
                  <a:close/>
                </a:path>
                <a:path w="118744" h="125095">
                  <a:moveTo>
                    <a:pt x="118681" y="1549"/>
                  </a:moveTo>
                  <a:lnTo>
                    <a:pt x="117132" y="0"/>
                  </a:lnTo>
                  <a:lnTo>
                    <a:pt x="1549" y="0"/>
                  </a:lnTo>
                  <a:lnTo>
                    <a:pt x="0" y="1549"/>
                  </a:lnTo>
                  <a:lnTo>
                    <a:pt x="0" y="6121"/>
                  </a:lnTo>
                  <a:lnTo>
                    <a:pt x="1549" y="7670"/>
                  </a:lnTo>
                  <a:lnTo>
                    <a:pt x="3454" y="7670"/>
                  </a:lnTo>
                  <a:lnTo>
                    <a:pt x="117132" y="7670"/>
                  </a:lnTo>
                  <a:lnTo>
                    <a:pt x="118681" y="6121"/>
                  </a:lnTo>
                  <a:lnTo>
                    <a:pt x="118681" y="1549"/>
                  </a:lnTo>
                  <a:close/>
                </a:path>
              </a:pathLst>
            </a:custGeom>
            <a:solidFill>
              <a:srgbClr val="C3E8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0" name="object 18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DEDB139-A81B-48FD-8F19-186CCF05A4A5}"/>
                </a:ext>
              </a:extLst>
            </p:cNvPr>
            <p:cNvSpPr/>
            <p:nvPr/>
          </p:nvSpPr>
          <p:spPr>
            <a:xfrm>
              <a:off x="1960533" y="5266451"/>
              <a:ext cx="17145" cy="17145"/>
            </a:xfrm>
            <a:custGeom>
              <a:avLst/>
              <a:gdLst/>
              <a:ahLst/>
              <a:cxnLst/>
              <a:rect l="l" t="t" r="r" b="b"/>
              <a:pathLst>
                <a:path w="17144" h="17145">
                  <a:moveTo>
                    <a:pt x="13055" y="0"/>
                  </a:moveTo>
                  <a:lnTo>
                    <a:pt x="3771" y="0"/>
                  </a:lnTo>
                  <a:lnTo>
                    <a:pt x="0" y="3708"/>
                  </a:lnTo>
                  <a:lnTo>
                    <a:pt x="0" y="8280"/>
                  </a:lnTo>
                  <a:lnTo>
                    <a:pt x="0" y="12852"/>
                  </a:lnTo>
                  <a:lnTo>
                    <a:pt x="3771" y="16560"/>
                  </a:lnTo>
                  <a:lnTo>
                    <a:pt x="13055" y="16560"/>
                  </a:lnTo>
                  <a:lnTo>
                    <a:pt x="16814" y="12852"/>
                  </a:lnTo>
                  <a:lnTo>
                    <a:pt x="16814" y="3708"/>
                  </a:lnTo>
                  <a:lnTo>
                    <a:pt x="13055" y="0"/>
                  </a:lnTo>
                  <a:close/>
                </a:path>
              </a:pathLst>
            </a:custGeom>
            <a:solidFill>
              <a:srgbClr val="087DC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1" name="object 18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E52099D-7D3E-4654-96B1-46C69B3A6ACF}"/>
                </a:ext>
              </a:extLst>
            </p:cNvPr>
            <p:cNvSpPr/>
            <p:nvPr/>
          </p:nvSpPr>
          <p:spPr>
            <a:xfrm>
              <a:off x="1960533" y="5297263"/>
              <a:ext cx="17145" cy="17145"/>
            </a:xfrm>
            <a:custGeom>
              <a:avLst/>
              <a:gdLst/>
              <a:ahLst/>
              <a:cxnLst/>
              <a:rect l="l" t="t" r="r" b="b"/>
              <a:pathLst>
                <a:path w="17144" h="17145">
                  <a:moveTo>
                    <a:pt x="13055" y="0"/>
                  </a:moveTo>
                  <a:lnTo>
                    <a:pt x="3771" y="0"/>
                  </a:lnTo>
                  <a:lnTo>
                    <a:pt x="0" y="3708"/>
                  </a:lnTo>
                  <a:lnTo>
                    <a:pt x="0" y="8280"/>
                  </a:lnTo>
                  <a:lnTo>
                    <a:pt x="0" y="12852"/>
                  </a:lnTo>
                  <a:lnTo>
                    <a:pt x="3771" y="16560"/>
                  </a:lnTo>
                  <a:lnTo>
                    <a:pt x="13055" y="16560"/>
                  </a:lnTo>
                  <a:lnTo>
                    <a:pt x="16814" y="12852"/>
                  </a:lnTo>
                  <a:lnTo>
                    <a:pt x="16814" y="3708"/>
                  </a:lnTo>
                  <a:lnTo>
                    <a:pt x="13055" y="0"/>
                  </a:lnTo>
                  <a:close/>
                </a:path>
              </a:pathLst>
            </a:custGeom>
            <a:solidFill>
              <a:srgbClr val="3899D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2" name="object 18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A23D832-7A3F-43FA-853F-F0921015CBC9}"/>
                </a:ext>
              </a:extLst>
            </p:cNvPr>
            <p:cNvSpPr/>
            <p:nvPr/>
          </p:nvSpPr>
          <p:spPr>
            <a:xfrm>
              <a:off x="1960533" y="5324612"/>
              <a:ext cx="17145" cy="17145"/>
            </a:xfrm>
            <a:custGeom>
              <a:avLst/>
              <a:gdLst/>
              <a:ahLst/>
              <a:cxnLst/>
              <a:rect l="l" t="t" r="r" b="b"/>
              <a:pathLst>
                <a:path w="17144" h="17145">
                  <a:moveTo>
                    <a:pt x="13055" y="0"/>
                  </a:moveTo>
                  <a:lnTo>
                    <a:pt x="3771" y="0"/>
                  </a:lnTo>
                  <a:lnTo>
                    <a:pt x="0" y="3708"/>
                  </a:lnTo>
                  <a:lnTo>
                    <a:pt x="0" y="8280"/>
                  </a:lnTo>
                  <a:lnTo>
                    <a:pt x="0" y="12852"/>
                  </a:lnTo>
                  <a:lnTo>
                    <a:pt x="3771" y="16560"/>
                  </a:lnTo>
                  <a:lnTo>
                    <a:pt x="13055" y="16560"/>
                  </a:lnTo>
                  <a:lnTo>
                    <a:pt x="16814" y="12852"/>
                  </a:lnTo>
                  <a:lnTo>
                    <a:pt x="16814" y="3708"/>
                  </a:lnTo>
                  <a:lnTo>
                    <a:pt x="13055" y="0"/>
                  </a:lnTo>
                  <a:close/>
                </a:path>
              </a:pathLst>
            </a:custGeom>
            <a:solidFill>
              <a:srgbClr val="84D2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3" name="object 18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793AB10-28B0-4984-A74B-973E12C797AD}"/>
                </a:ext>
              </a:extLst>
            </p:cNvPr>
            <p:cNvSpPr/>
            <p:nvPr/>
          </p:nvSpPr>
          <p:spPr>
            <a:xfrm>
              <a:off x="1960533" y="5353998"/>
              <a:ext cx="17145" cy="17145"/>
            </a:xfrm>
            <a:custGeom>
              <a:avLst/>
              <a:gdLst/>
              <a:ahLst/>
              <a:cxnLst/>
              <a:rect l="l" t="t" r="r" b="b"/>
              <a:pathLst>
                <a:path w="17144" h="17145">
                  <a:moveTo>
                    <a:pt x="13055" y="0"/>
                  </a:moveTo>
                  <a:lnTo>
                    <a:pt x="3771" y="0"/>
                  </a:lnTo>
                  <a:lnTo>
                    <a:pt x="0" y="3708"/>
                  </a:lnTo>
                  <a:lnTo>
                    <a:pt x="0" y="8280"/>
                  </a:lnTo>
                  <a:lnTo>
                    <a:pt x="0" y="12839"/>
                  </a:lnTo>
                  <a:lnTo>
                    <a:pt x="3771" y="16548"/>
                  </a:lnTo>
                  <a:lnTo>
                    <a:pt x="13055" y="16548"/>
                  </a:lnTo>
                  <a:lnTo>
                    <a:pt x="16814" y="12839"/>
                  </a:lnTo>
                  <a:lnTo>
                    <a:pt x="16814" y="3708"/>
                  </a:lnTo>
                  <a:lnTo>
                    <a:pt x="13055" y="0"/>
                  </a:lnTo>
                  <a:close/>
                </a:path>
              </a:pathLst>
            </a:custGeom>
            <a:solidFill>
              <a:srgbClr val="A7DF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4" name="object 19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E61D793-F53B-401C-B5CC-E54049FC5A9A}"/>
                </a:ext>
              </a:extLst>
            </p:cNvPr>
            <p:cNvSpPr/>
            <p:nvPr/>
          </p:nvSpPr>
          <p:spPr>
            <a:xfrm>
              <a:off x="1960533" y="5383380"/>
              <a:ext cx="17145" cy="17145"/>
            </a:xfrm>
            <a:custGeom>
              <a:avLst/>
              <a:gdLst/>
              <a:ahLst/>
              <a:cxnLst/>
              <a:rect l="l" t="t" r="r" b="b"/>
              <a:pathLst>
                <a:path w="17144" h="17145">
                  <a:moveTo>
                    <a:pt x="13055" y="0"/>
                  </a:moveTo>
                  <a:lnTo>
                    <a:pt x="3771" y="0"/>
                  </a:lnTo>
                  <a:lnTo>
                    <a:pt x="0" y="3708"/>
                  </a:lnTo>
                  <a:lnTo>
                    <a:pt x="0" y="8267"/>
                  </a:lnTo>
                  <a:lnTo>
                    <a:pt x="0" y="12839"/>
                  </a:lnTo>
                  <a:lnTo>
                    <a:pt x="3771" y="16548"/>
                  </a:lnTo>
                  <a:lnTo>
                    <a:pt x="13055" y="16548"/>
                  </a:lnTo>
                  <a:lnTo>
                    <a:pt x="16814" y="12839"/>
                  </a:lnTo>
                  <a:lnTo>
                    <a:pt x="16814" y="3708"/>
                  </a:lnTo>
                  <a:lnTo>
                    <a:pt x="13055" y="0"/>
                  </a:lnTo>
                  <a:close/>
                </a:path>
              </a:pathLst>
            </a:custGeom>
            <a:solidFill>
              <a:srgbClr val="CAEBF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5" name="object 19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3E0EA5F-07B4-4B82-B6D7-71F3B90D9E00}"/>
                </a:ext>
              </a:extLst>
            </p:cNvPr>
            <p:cNvSpPr/>
            <p:nvPr/>
          </p:nvSpPr>
          <p:spPr>
            <a:xfrm>
              <a:off x="1367574" y="5437619"/>
              <a:ext cx="38735" cy="187960"/>
            </a:xfrm>
            <a:custGeom>
              <a:avLst/>
              <a:gdLst/>
              <a:ahLst/>
              <a:cxnLst/>
              <a:rect l="l" t="t" r="r" b="b"/>
              <a:pathLst>
                <a:path w="38734" h="187960">
                  <a:moveTo>
                    <a:pt x="38252" y="169367"/>
                  </a:moveTo>
                  <a:lnTo>
                    <a:pt x="36753" y="162128"/>
                  </a:lnTo>
                  <a:lnTo>
                    <a:pt x="32651" y="156210"/>
                  </a:lnTo>
                  <a:lnTo>
                    <a:pt x="26581" y="152222"/>
                  </a:lnTo>
                  <a:lnTo>
                    <a:pt x="19126" y="150761"/>
                  </a:lnTo>
                  <a:lnTo>
                    <a:pt x="11696" y="152222"/>
                  </a:lnTo>
                  <a:lnTo>
                    <a:pt x="5613" y="156210"/>
                  </a:lnTo>
                  <a:lnTo>
                    <a:pt x="1511" y="162128"/>
                  </a:lnTo>
                  <a:lnTo>
                    <a:pt x="0" y="169367"/>
                  </a:lnTo>
                  <a:lnTo>
                    <a:pt x="1511" y="176606"/>
                  </a:lnTo>
                  <a:lnTo>
                    <a:pt x="5613" y="182511"/>
                  </a:lnTo>
                  <a:lnTo>
                    <a:pt x="11696" y="186499"/>
                  </a:lnTo>
                  <a:lnTo>
                    <a:pt x="19126" y="187960"/>
                  </a:lnTo>
                  <a:lnTo>
                    <a:pt x="26581" y="186499"/>
                  </a:lnTo>
                  <a:lnTo>
                    <a:pt x="32651" y="182511"/>
                  </a:lnTo>
                  <a:lnTo>
                    <a:pt x="36753" y="176606"/>
                  </a:lnTo>
                  <a:lnTo>
                    <a:pt x="38252" y="169367"/>
                  </a:lnTo>
                  <a:close/>
                </a:path>
                <a:path w="38734" h="187960">
                  <a:moveTo>
                    <a:pt x="38252" y="93980"/>
                  </a:moveTo>
                  <a:lnTo>
                    <a:pt x="36753" y="86741"/>
                  </a:lnTo>
                  <a:lnTo>
                    <a:pt x="32651" y="80822"/>
                  </a:lnTo>
                  <a:lnTo>
                    <a:pt x="26581" y="76835"/>
                  </a:lnTo>
                  <a:lnTo>
                    <a:pt x="19126" y="75374"/>
                  </a:lnTo>
                  <a:lnTo>
                    <a:pt x="11696" y="76835"/>
                  </a:lnTo>
                  <a:lnTo>
                    <a:pt x="5613" y="80822"/>
                  </a:lnTo>
                  <a:lnTo>
                    <a:pt x="1511" y="86741"/>
                  </a:lnTo>
                  <a:lnTo>
                    <a:pt x="0" y="93980"/>
                  </a:lnTo>
                  <a:lnTo>
                    <a:pt x="1511" y="101219"/>
                  </a:lnTo>
                  <a:lnTo>
                    <a:pt x="5613" y="107137"/>
                  </a:lnTo>
                  <a:lnTo>
                    <a:pt x="11696" y="111112"/>
                  </a:lnTo>
                  <a:lnTo>
                    <a:pt x="19126" y="112572"/>
                  </a:lnTo>
                  <a:lnTo>
                    <a:pt x="26581" y="111112"/>
                  </a:lnTo>
                  <a:lnTo>
                    <a:pt x="32651" y="107137"/>
                  </a:lnTo>
                  <a:lnTo>
                    <a:pt x="36753" y="101219"/>
                  </a:lnTo>
                  <a:lnTo>
                    <a:pt x="38252" y="93980"/>
                  </a:lnTo>
                  <a:close/>
                </a:path>
                <a:path w="38734" h="187960">
                  <a:moveTo>
                    <a:pt x="38252" y="18605"/>
                  </a:moveTo>
                  <a:lnTo>
                    <a:pt x="36753" y="11353"/>
                  </a:lnTo>
                  <a:lnTo>
                    <a:pt x="32651" y="5448"/>
                  </a:lnTo>
                  <a:lnTo>
                    <a:pt x="26581" y="1460"/>
                  </a:lnTo>
                  <a:lnTo>
                    <a:pt x="19126" y="0"/>
                  </a:lnTo>
                  <a:lnTo>
                    <a:pt x="11696" y="1460"/>
                  </a:lnTo>
                  <a:lnTo>
                    <a:pt x="5613" y="5448"/>
                  </a:lnTo>
                  <a:lnTo>
                    <a:pt x="1511" y="11353"/>
                  </a:lnTo>
                  <a:lnTo>
                    <a:pt x="0" y="18605"/>
                  </a:lnTo>
                  <a:lnTo>
                    <a:pt x="1511" y="25844"/>
                  </a:lnTo>
                  <a:lnTo>
                    <a:pt x="5613" y="31750"/>
                  </a:lnTo>
                  <a:lnTo>
                    <a:pt x="11696" y="35737"/>
                  </a:lnTo>
                  <a:lnTo>
                    <a:pt x="19126" y="37198"/>
                  </a:lnTo>
                  <a:lnTo>
                    <a:pt x="26581" y="35737"/>
                  </a:lnTo>
                  <a:lnTo>
                    <a:pt x="32651" y="31750"/>
                  </a:lnTo>
                  <a:lnTo>
                    <a:pt x="36753" y="25844"/>
                  </a:lnTo>
                  <a:lnTo>
                    <a:pt x="38252" y="18605"/>
                  </a:lnTo>
                  <a:close/>
                </a:path>
              </a:pathLst>
            </a:custGeom>
            <a:solidFill>
              <a:srgbClr val="3899D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6" name="object 19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01DD162-6C26-4EEC-822E-8B5FB40FFF9D}"/>
                </a:ext>
              </a:extLst>
            </p:cNvPr>
            <p:cNvSpPr/>
            <p:nvPr/>
          </p:nvSpPr>
          <p:spPr>
            <a:xfrm>
              <a:off x="1385163" y="5482958"/>
              <a:ext cx="3175" cy="99695"/>
            </a:xfrm>
            <a:custGeom>
              <a:avLst/>
              <a:gdLst/>
              <a:ahLst/>
              <a:cxnLst/>
              <a:rect l="l" t="t" r="r" b="b"/>
              <a:pathLst>
                <a:path w="3175" h="99695">
                  <a:moveTo>
                    <a:pt x="3098" y="77266"/>
                  </a:moveTo>
                  <a:lnTo>
                    <a:pt x="0" y="77266"/>
                  </a:lnTo>
                  <a:lnTo>
                    <a:pt x="0" y="99136"/>
                  </a:lnTo>
                  <a:lnTo>
                    <a:pt x="3098" y="99136"/>
                  </a:lnTo>
                  <a:lnTo>
                    <a:pt x="3098" y="77266"/>
                  </a:lnTo>
                  <a:close/>
                </a:path>
                <a:path w="3175" h="99695">
                  <a:moveTo>
                    <a:pt x="3098" y="0"/>
                  </a:moveTo>
                  <a:lnTo>
                    <a:pt x="0" y="0"/>
                  </a:lnTo>
                  <a:lnTo>
                    <a:pt x="0" y="21869"/>
                  </a:lnTo>
                  <a:lnTo>
                    <a:pt x="3098" y="21869"/>
                  </a:lnTo>
                  <a:lnTo>
                    <a:pt x="3098" y="0"/>
                  </a:lnTo>
                  <a:close/>
                </a:path>
              </a:pathLst>
            </a:custGeom>
            <a:solidFill>
              <a:srgbClr val="3B3F4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7" name="object 19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BEE6F18-D096-4697-AABC-27F9E798AFBE}"/>
                </a:ext>
              </a:extLst>
            </p:cNvPr>
            <p:cNvSpPr/>
            <p:nvPr/>
          </p:nvSpPr>
          <p:spPr>
            <a:xfrm>
              <a:off x="1435950" y="5451055"/>
              <a:ext cx="701040" cy="161925"/>
            </a:xfrm>
            <a:custGeom>
              <a:avLst/>
              <a:gdLst/>
              <a:ahLst/>
              <a:cxnLst/>
              <a:rect l="l" t="t" r="r" b="b"/>
              <a:pathLst>
                <a:path w="701039" h="161925">
                  <a:moveTo>
                    <a:pt x="700722" y="152476"/>
                  </a:moveTo>
                  <a:lnTo>
                    <a:pt x="698385" y="150126"/>
                  </a:lnTo>
                  <a:lnTo>
                    <a:pt x="2362" y="150126"/>
                  </a:lnTo>
                  <a:lnTo>
                    <a:pt x="0" y="152476"/>
                  </a:lnTo>
                  <a:lnTo>
                    <a:pt x="0" y="159372"/>
                  </a:lnTo>
                  <a:lnTo>
                    <a:pt x="2362" y="161734"/>
                  </a:lnTo>
                  <a:lnTo>
                    <a:pt x="695477" y="161734"/>
                  </a:lnTo>
                  <a:lnTo>
                    <a:pt x="698385" y="161734"/>
                  </a:lnTo>
                  <a:lnTo>
                    <a:pt x="700722" y="159372"/>
                  </a:lnTo>
                  <a:lnTo>
                    <a:pt x="700722" y="152476"/>
                  </a:lnTo>
                  <a:close/>
                </a:path>
                <a:path w="701039" h="161925">
                  <a:moveTo>
                    <a:pt x="700722" y="77089"/>
                  </a:moveTo>
                  <a:lnTo>
                    <a:pt x="698385" y="74739"/>
                  </a:lnTo>
                  <a:lnTo>
                    <a:pt x="2362" y="74739"/>
                  </a:lnTo>
                  <a:lnTo>
                    <a:pt x="0" y="77089"/>
                  </a:lnTo>
                  <a:lnTo>
                    <a:pt x="0" y="83985"/>
                  </a:lnTo>
                  <a:lnTo>
                    <a:pt x="2362" y="86347"/>
                  </a:lnTo>
                  <a:lnTo>
                    <a:pt x="695477" y="86347"/>
                  </a:lnTo>
                  <a:lnTo>
                    <a:pt x="698385" y="86347"/>
                  </a:lnTo>
                  <a:lnTo>
                    <a:pt x="700722" y="83985"/>
                  </a:lnTo>
                  <a:lnTo>
                    <a:pt x="700722" y="77089"/>
                  </a:lnTo>
                  <a:close/>
                </a:path>
                <a:path w="701039" h="161925">
                  <a:moveTo>
                    <a:pt x="700722" y="2362"/>
                  </a:moveTo>
                  <a:lnTo>
                    <a:pt x="698385" y="0"/>
                  </a:lnTo>
                  <a:lnTo>
                    <a:pt x="2362" y="0"/>
                  </a:lnTo>
                  <a:lnTo>
                    <a:pt x="0" y="2362"/>
                  </a:lnTo>
                  <a:lnTo>
                    <a:pt x="0" y="9258"/>
                  </a:lnTo>
                  <a:lnTo>
                    <a:pt x="2362" y="11620"/>
                  </a:lnTo>
                  <a:lnTo>
                    <a:pt x="695477" y="11620"/>
                  </a:lnTo>
                  <a:lnTo>
                    <a:pt x="698385" y="11620"/>
                  </a:lnTo>
                  <a:lnTo>
                    <a:pt x="700722" y="9258"/>
                  </a:lnTo>
                  <a:lnTo>
                    <a:pt x="700722" y="2362"/>
                  </a:lnTo>
                  <a:close/>
                </a:path>
              </a:pathLst>
            </a:custGeom>
            <a:solidFill>
              <a:srgbClr val="C3E8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18" name="object 19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10E3616-22BD-4A51-ABE6-1A05FB20594B}"/>
                </a:ext>
              </a:extLst>
            </p:cNvPr>
            <p:cNvPicPr/>
            <p:nvPr/>
          </p:nvPicPr>
          <p:blipFill>
            <a:blip r:embed="rId14"/>
            <a:stretch>
              <a:fillRect/>
            </a:stretch>
          </p:blipFill>
          <p:spPr>
            <a:xfrm>
              <a:off x="2148205" y="5113655"/>
              <a:ext cx="421614" cy="114964"/>
            </a:xfrm>
            <a:prstGeom prst="rect">
              <a:avLst/>
            </a:prstGeom>
          </p:spPr>
        </p:pic>
        <p:pic>
          <p:nvPicPr>
            <p:cNvPr id="119" name="object 19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E31C78A-DA8F-4CF2-B020-7EC08D865AF5}"/>
                </a:ext>
              </a:extLst>
            </p:cNvPr>
            <p:cNvPicPr/>
            <p:nvPr/>
          </p:nvPicPr>
          <p:blipFill>
            <a:blip r:embed="rId15"/>
            <a:stretch>
              <a:fillRect/>
            </a:stretch>
          </p:blipFill>
          <p:spPr>
            <a:xfrm>
              <a:off x="2489728" y="4643756"/>
              <a:ext cx="183133" cy="119646"/>
            </a:xfrm>
            <a:prstGeom prst="rect">
              <a:avLst/>
            </a:prstGeom>
          </p:spPr>
        </p:pic>
        <p:sp>
          <p:nvSpPr>
            <p:cNvPr id="120" name="object 19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CAE280B-2C1E-4D73-8AE9-EAF307697434}"/>
                </a:ext>
              </a:extLst>
            </p:cNvPr>
            <p:cNvSpPr/>
            <p:nvPr/>
          </p:nvSpPr>
          <p:spPr>
            <a:xfrm>
              <a:off x="2636583" y="4729619"/>
              <a:ext cx="335280" cy="277495"/>
            </a:xfrm>
            <a:custGeom>
              <a:avLst/>
              <a:gdLst/>
              <a:ahLst/>
              <a:cxnLst/>
              <a:rect l="l" t="t" r="r" b="b"/>
              <a:pathLst>
                <a:path w="335280" h="277495">
                  <a:moveTo>
                    <a:pt x="3937" y="204495"/>
                  </a:moveTo>
                  <a:lnTo>
                    <a:pt x="2374" y="187566"/>
                  </a:lnTo>
                  <a:lnTo>
                    <a:pt x="2527" y="184073"/>
                  </a:lnTo>
                  <a:lnTo>
                    <a:pt x="2882" y="180975"/>
                  </a:lnTo>
                  <a:lnTo>
                    <a:pt x="520" y="180708"/>
                  </a:lnTo>
                  <a:lnTo>
                    <a:pt x="114" y="184073"/>
                  </a:lnTo>
                  <a:lnTo>
                    <a:pt x="0" y="187566"/>
                  </a:lnTo>
                  <a:lnTo>
                    <a:pt x="203" y="193040"/>
                  </a:lnTo>
                  <a:lnTo>
                    <a:pt x="342" y="195135"/>
                  </a:lnTo>
                  <a:lnTo>
                    <a:pt x="800" y="199771"/>
                  </a:lnTo>
                  <a:lnTo>
                    <a:pt x="1143" y="202361"/>
                  </a:lnTo>
                  <a:lnTo>
                    <a:pt x="1587" y="204889"/>
                  </a:lnTo>
                  <a:lnTo>
                    <a:pt x="3937" y="204495"/>
                  </a:lnTo>
                  <a:close/>
                </a:path>
                <a:path w="335280" h="277495">
                  <a:moveTo>
                    <a:pt x="23812" y="246888"/>
                  </a:moveTo>
                  <a:lnTo>
                    <a:pt x="18618" y="240957"/>
                  </a:lnTo>
                  <a:lnTo>
                    <a:pt x="14300" y="234289"/>
                  </a:lnTo>
                  <a:lnTo>
                    <a:pt x="10934" y="227050"/>
                  </a:lnTo>
                  <a:lnTo>
                    <a:pt x="8763" y="228015"/>
                  </a:lnTo>
                  <a:lnTo>
                    <a:pt x="12217" y="235458"/>
                  </a:lnTo>
                  <a:lnTo>
                    <a:pt x="16675" y="242328"/>
                  </a:lnTo>
                  <a:lnTo>
                    <a:pt x="21996" y="248412"/>
                  </a:lnTo>
                  <a:lnTo>
                    <a:pt x="23812" y="246888"/>
                  </a:lnTo>
                  <a:close/>
                </a:path>
                <a:path w="335280" h="277495">
                  <a:moveTo>
                    <a:pt x="23939" y="139661"/>
                  </a:moveTo>
                  <a:lnTo>
                    <a:pt x="22250" y="138023"/>
                  </a:lnTo>
                  <a:lnTo>
                    <a:pt x="16217" y="144056"/>
                  </a:lnTo>
                  <a:lnTo>
                    <a:pt x="11315" y="150622"/>
                  </a:lnTo>
                  <a:lnTo>
                    <a:pt x="7696" y="157543"/>
                  </a:lnTo>
                  <a:lnTo>
                    <a:pt x="9817" y="158610"/>
                  </a:lnTo>
                  <a:lnTo>
                    <a:pt x="13322" y="151904"/>
                  </a:lnTo>
                  <a:lnTo>
                    <a:pt x="18072" y="145529"/>
                  </a:lnTo>
                  <a:lnTo>
                    <a:pt x="23939" y="139661"/>
                  </a:lnTo>
                  <a:close/>
                </a:path>
                <a:path w="335280" h="277495">
                  <a:moveTo>
                    <a:pt x="63690" y="271881"/>
                  </a:moveTo>
                  <a:lnTo>
                    <a:pt x="56007" y="269786"/>
                  </a:lnTo>
                  <a:lnTo>
                    <a:pt x="48666" y="266560"/>
                  </a:lnTo>
                  <a:lnTo>
                    <a:pt x="41859" y="262305"/>
                  </a:lnTo>
                  <a:lnTo>
                    <a:pt x="40589" y="264274"/>
                  </a:lnTo>
                  <a:lnTo>
                    <a:pt x="47586" y="268668"/>
                  </a:lnTo>
                  <a:lnTo>
                    <a:pt x="55130" y="271983"/>
                  </a:lnTo>
                  <a:lnTo>
                    <a:pt x="63055" y="274142"/>
                  </a:lnTo>
                  <a:lnTo>
                    <a:pt x="63690" y="271881"/>
                  </a:lnTo>
                  <a:close/>
                </a:path>
                <a:path w="335280" h="277495">
                  <a:moveTo>
                    <a:pt x="64236" y="114223"/>
                  </a:moveTo>
                  <a:lnTo>
                    <a:pt x="63347" y="112064"/>
                  </a:lnTo>
                  <a:lnTo>
                    <a:pt x="55486" y="115176"/>
                  </a:lnTo>
                  <a:lnTo>
                    <a:pt x="48133" y="118846"/>
                  </a:lnTo>
                  <a:lnTo>
                    <a:pt x="41465" y="122974"/>
                  </a:lnTo>
                  <a:lnTo>
                    <a:pt x="42748" y="124955"/>
                  </a:lnTo>
                  <a:lnTo>
                    <a:pt x="49276" y="120904"/>
                  </a:lnTo>
                  <a:lnTo>
                    <a:pt x="56515" y="117297"/>
                  </a:lnTo>
                  <a:lnTo>
                    <a:pt x="64236" y="114223"/>
                  </a:lnTo>
                  <a:close/>
                </a:path>
                <a:path w="335280" h="277495">
                  <a:moveTo>
                    <a:pt x="72885" y="8039"/>
                  </a:moveTo>
                  <a:lnTo>
                    <a:pt x="67525" y="2908"/>
                  </a:lnTo>
                  <a:lnTo>
                    <a:pt x="64147" y="0"/>
                  </a:lnTo>
                  <a:lnTo>
                    <a:pt x="62585" y="1765"/>
                  </a:lnTo>
                  <a:lnTo>
                    <a:pt x="65913" y="4635"/>
                  </a:lnTo>
                  <a:lnTo>
                    <a:pt x="71234" y="9715"/>
                  </a:lnTo>
                  <a:lnTo>
                    <a:pt x="72885" y="8039"/>
                  </a:lnTo>
                  <a:close/>
                </a:path>
                <a:path w="335280" h="277495">
                  <a:moveTo>
                    <a:pt x="105879" y="43446"/>
                  </a:moveTo>
                  <a:lnTo>
                    <a:pt x="100787" y="37338"/>
                  </a:lnTo>
                  <a:lnTo>
                    <a:pt x="95402" y="31229"/>
                  </a:lnTo>
                  <a:lnTo>
                    <a:pt x="89877" y="25285"/>
                  </a:lnTo>
                  <a:lnTo>
                    <a:pt x="88125" y="26873"/>
                  </a:lnTo>
                  <a:lnTo>
                    <a:pt x="93624" y="32778"/>
                  </a:lnTo>
                  <a:lnTo>
                    <a:pt x="98971" y="38849"/>
                  </a:lnTo>
                  <a:lnTo>
                    <a:pt x="104038" y="44932"/>
                  </a:lnTo>
                  <a:lnTo>
                    <a:pt x="105879" y="43446"/>
                  </a:lnTo>
                  <a:close/>
                </a:path>
                <a:path w="335280" h="277495">
                  <a:moveTo>
                    <a:pt x="111086" y="103035"/>
                  </a:moveTo>
                  <a:lnTo>
                    <a:pt x="110832" y="100698"/>
                  </a:lnTo>
                  <a:lnTo>
                    <a:pt x="102603" y="101561"/>
                  </a:lnTo>
                  <a:lnTo>
                    <a:pt x="94475" y="102920"/>
                  </a:lnTo>
                  <a:lnTo>
                    <a:pt x="86702" y="104762"/>
                  </a:lnTo>
                  <a:lnTo>
                    <a:pt x="87261" y="107035"/>
                  </a:lnTo>
                  <a:lnTo>
                    <a:pt x="94932" y="105232"/>
                  </a:lnTo>
                  <a:lnTo>
                    <a:pt x="102946" y="103873"/>
                  </a:lnTo>
                  <a:lnTo>
                    <a:pt x="111086" y="103035"/>
                  </a:lnTo>
                  <a:close/>
                </a:path>
                <a:path w="335280" h="277495">
                  <a:moveTo>
                    <a:pt x="111620" y="272046"/>
                  </a:moveTo>
                  <a:lnTo>
                    <a:pt x="110744" y="269862"/>
                  </a:lnTo>
                  <a:lnTo>
                    <a:pt x="103352" y="272681"/>
                  </a:lnTo>
                  <a:lnTo>
                    <a:pt x="95491" y="274281"/>
                  </a:lnTo>
                  <a:lnTo>
                    <a:pt x="87401" y="274612"/>
                  </a:lnTo>
                  <a:lnTo>
                    <a:pt x="87503" y="276948"/>
                  </a:lnTo>
                  <a:lnTo>
                    <a:pt x="88900" y="276898"/>
                  </a:lnTo>
                  <a:lnTo>
                    <a:pt x="90297" y="276796"/>
                  </a:lnTo>
                  <a:lnTo>
                    <a:pt x="98539" y="276021"/>
                  </a:lnTo>
                  <a:lnTo>
                    <a:pt x="105244" y="274472"/>
                  </a:lnTo>
                  <a:lnTo>
                    <a:pt x="111620" y="272046"/>
                  </a:lnTo>
                  <a:close/>
                </a:path>
                <a:path w="335280" h="277495">
                  <a:moveTo>
                    <a:pt x="134404" y="82473"/>
                  </a:moveTo>
                  <a:lnTo>
                    <a:pt x="130238" y="75869"/>
                  </a:lnTo>
                  <a:lnTo>
                    <a:pt x="125666" y="69151"/>
                  </a:lnTo>
                  <a:lnTo>
                    <a:pt x="120789" y="62496"/>
                  </a:lnTo>
                  <a:lnTo>
                    <a:pt x="118859" y="63868"/>
                  </a:lnTo>
                  <a:lnTo>
                    <a:pt x="123710" y="70485"/>
                  </a:lnTo>
                  <a:lnTo>
                    <a:pt x="128257" y="77152"/>
                  </a:lnTo>
                  <a:lnTo>
                    <a:pt x="132372" y="83705"/>
                  </a:lnTo>
                  <a:lnTo>
                    <a:pt x="134404" y="82473"/>
                  </a:lnTo>
                  <a:close/>
                </a:path>
                <a:path w="335280" h="277495">
                  <a:moveTo>
                    <a:pt x="149085" y="241579"/>
                  </a:moveTo>
                  <a:lnTo>
                    <a:pt x="147104" y="240284"/>
                  </a:lnTo>
                  <a:lnTo>
                    <a:pt x="142557" y="247065"/>
                  </a:lnTo>
                  <a:lnTo>
                    <a:pt x="137236" y="253009"/>
                  </a:lnTo>
                  <a:lnTo>
                    <a:pt x="131267" y="257911"/>
                  </a:lnTo>
                  <a:lnTo>
                    <a:pt x="132803" y="259702"/>
                  </a:lnTo>
                  <a:lnTo>
                    <a:pt x="138938" y="254660"/>
                  </a:lnTo>
                  <a:lnTo>
                    <a:pt x="144424" y="248551"/>
                  </a:lnTo>
                  <a:lnTo>
                    <a:pt x="149085" y="241579"/>
                  </a:lnTo>
                  <a:close/>
                </a:path>
                <a:path w="335280" h="277495">
                  <a:moveTo>
                    <a:pt x="156311" y="125450"/>
                  </a:moveTo>
                  <a:lnTo>
                    <a:pt x="153530" y="118249"/>
                  </a:lnTo>
                  <a:lnTo>
                    <a:pt x="150202" y="110845"/>
                  </a:lnTo>
                  <a:lnTo>
                    <a:pt x="146392" y="103441"/>
                  </a:lnTo>
                  <a:lnTo>
                    <a:pt x="144272" y="104495"/>
                  </a:lnTo>
                  <a:lnTo>
                    <a:pt x="148043" y="111823"/>
                  </a:lnTo>
                  <a:lnTo>
                    <a:pt x="151345" y="119164"/>
                  </a:lnTo>
                  <a:lnTo>
                    <a:pt x="154089" y="126288"/>
                  </a:lnTo>
                  <a:lnTo>
                    <a:pt x="156311" y="125450"/>
                  </a:lnTo>
                  <a:close/>
                </a:path>
                <a:path w="335280" h="277495">
                  <a:moveTo>
                    <a:pt x="159689" y="101333"/>
                  </a:moveTo>
                  <a:lnTo>
                    <a:pt x="151587" y="100304"/>
                  </a:lnTo>
                  <a:lnTo>
                    <a:pt x="143383" y="99720"/>
                  </a:lnTo>
                  <a:lnTo>
                    <a:pt x="135280" y="99606"/>
                  </a:lnTo>
                  <a:lnTo>
                    <a:pt x="135242" y="101955"/>
                  </a:lnTo>
                  <a:lnTo>
                    <a:pt x="143256" y="102057"/>
                  </a:lnTo>
                  <a:lnTo>
                    <a:pt x="151358" y="102628"/>
                  </a:lnTo>
                  <a:lnTo>
                    <a:pt x="159372" y="103657"/>
                  </a:lnTo>
                  <a:lnTo>
                    <a:pt x="159689" y="101333"/>
                  </a:lnTo>
                  <a:close/>
                </a:path>
                <a:path w="335280" h="277495">
                  <a:moveTo>
                    <a:pt x="166077" y="196507"/>
                  </a:moveTo>
                  <a:lnTo>
                    <a:pt x="163715" y="196176"/>
                  </a:lnTo>
                  <a:lnTo>
                    <a:pt x="163144" y="199986"/>
                  </a:lnTo>
                  <a:lnTo>
                    <a:pt x="162382" y="203784"/>
                  </a:lnTo>
                  <a:lnTo>
                    <a:pt x="160362" y="211493"/>
                  </a:lnTo>
                  <a:lnTo>
                    <a:pt x="159143" y="215404"/>
                  </a:lnTo>
                  <a:lnTo>
                    <a:pt x="157759" y="219125"/>
                  </a:lnTo>
                  <a:lnTo>
                    <a:pt x="160007" y="219925"/>
                  </a:lnTo>
                  <a:lnTo>
                    <a:pt x="161404" y="216141"/>
                  </a:lnTo>
                  <a:lnTo>
                    <a:pt x="162648" y="212140"/>
                  </a:lnTo>
                  <a:lnTo>
                    <a:pt x="164706" y="204292"/>
                  </a:lnTo>
                  <a:lnTo>
                    <a:pt x="165493" y="200406"/>
                  </a:lnTo>
                  <a:lnTo>
                    <a:pt x="166077" y="196507"/>
                  </a:lnTo>
                  <a:close/>
                </a:path>
                <a:path w="335280" h="277495">
                  <a:moveTo>
                    <a:pt x="167068" y="172377"/>
                  </a:moveTo>
                  <a:lnTo>
                    <a:pt x="166839" y="169189"/>
                  </a:lnTo>
                  <a:lnTo>
                    <a:pt x="166090" y="161378"/>
                  </a:lnTo>
                  <a:lnTo>
                    <a:pt x="165011" y="154952"/>
                  </a:lnTo>
                  <a:lnTo>
                    <a:pt x="163499" y="148501"/>
                  </a:lnTo>
                  <a:lnTo>
                    <a:pt x="161175" y="149034"/>
                  </a:lnTo>
                  <a:lnTo>
                    <a:pt x="162661" y="155384"/>
                  </a:lnTo>
                  <a:lnTo>
                    <a:pt x="163728" y="161709"/>
                  </a:lnTo>
                  <a:lnTo>
                    <a:pt x="164477" y="169379"/>
                  </a:lnTo>
                  <a:lnTo>
                    <a:pt x="164680" y="172516"/>
                  </a:lnTo>
                  <a:lnTo>
                    <a:pt x="167068" y="172377"/>
                  </a:lnTo>
                  <a:close/>
                </a:path>
                <a:path w="335280" h="277495">
                  <a:moveTo>
                    <a:pt x="207098" y="112890"/>
                  </a:moveTo>
                  <a:lnTo>
                    <a:pt x="199504" y="110109"/>
                  </a:lnTo>
                  <a:lnTo>
                    <a:pt x="191630" y="107708"/>
                  </a:lnTo>
                  <a:lnTo>
                    <a:pt x="183718" y="105791"/>
                  </a:lnTo>
                  <a:lnTo>
                    <a:pt x="183146" y="108064"/>
                  </a:lnTo>
                  <a:lnTo>
                    <a:pt x="190969" y="109969"/>
                  </a:lnTo>
                  <a:lnTo>
                    <a:pt x="198755" y="112331"/>
                  </a:lnTo>
                  <a:lnTo>
                    <a:pt x="206273" y="115087"/>
                  </a:lnTo>
                  <a:lnTo>
                    <a:pt x="207098" y="112890"/>
                  </a:lnTo>
                  <a:close/>
                </a:path>
                <a:path w="335280" h="277495">
                  <a:moveTo>
                    <a:pt x="250634" y="134708"/>
                  </a:moveTo>
                  <a:lnTo>
                    <a:pt x="243865" y="130289"/>
                  </a:lnTo>
                  <a:lnTo>
                    <a:pt x="236753" y="126199"/>
                  </a:lnTo>
                  <a:lnTo>
                    <a:pt x="229501" y="122567"/>
                  </a:lnTo>
                  <a:lnTo>
                    <a:pt x="228422" y="124663"/>
                  </a:lnTo>
                  <a:lnTo>
                    <a:pt x="235585" y="128244"/>
                  </a:lnTo>
                  <a:lnTo>
                    <a:pt x="242620" y="132283"/>
                  </a:lnTo>
                  <a:lnTo>
                    <a:pt x="249313" y="136664"/>
                  </a:lnTo>
                  <a:lnTo>
                    <a:pt x="250634" y="134708"/>
                  </a:lnTo>
                  <a:close/>
                </a:path>
                <a:path w="335280" h="277495">
                  <a:moveTo>
                    <a:pt x="288023" y="165633"/>
                  </a:moveTo>
                  <a:lnTo>
                    <a:pt x="282397" y="159804"/>
                  </a:lnTo>
                  <a:lnTo>
                    <a:pt x="276402" y="154254"/>
                  </a:lnTo>
                  <a:lnTo>
                    <a:pt x="270217" y="149136"/>
                  </a:lnTo>
                  <a:lnTo>
                    <a:pt x="268693" y="150926"/>
                  </a:lnTo>
                  <a:lnTo>
                    <a:pt x="274802" y="155994"/>
                  </a:lnTo>
                  <a:lnTo>
                    <a:pt x="280733" y="161480"/>
                  </a:lnTo>
                  <a:lnTo>
                    <a:pt x="286296" y="167246"/>
                  </a:lnTo>
                  <a:lnTo>
                    <a:pt x="288023" y="165633"/>
                  </a:lnTo>
                  <a:close/>
                </a:path>
                <a:path w="335280" h="277495">
                  <a:moveTo>
                    <a:pt x="317779" y="203746"/>
                  </a:moveTo>
                  <a:lnTo>
                    <a:pt x="313448" y="196875"/>
                  </a:lnTo>
                  <a:lnTo>
                    <a:pt x="308787" y="190207"/>
                  </a:lnTo>
                  <a:lnTo>
                    <a:pt x="303898" y="183934"/>
                  </a:lnTo>
                  <a:lnTo>
                    <a:pt x="302018" y="185356"/>
                  </a:lnTo>
                  <a:lnTo>
                    <a:pt x="306857" y="191566"/>
                  </a:lnTo>
                  <a:lnTo>
                    <a:pt x="311480" y="198170"/>
                  </a:lnTo>
                  <a:lnTo>
                    <a:pt x="315747" y="204978"/>
                  </a:lnTo>
                  <a:lnTo>
                    <a:pt x="317779" y="203746"/>
                  </a:lnTo>
                  <a:close/>
                </a:path>
                <a:path w="335280" h="277495">
                  <a:moveTo>
                    <a:pt x="334835" y="235673"/>
                  </a:moveTo>
                  <a:lnTo>
                    <a:pt x="333222" y="232092"/>
                  </a:lnTo>
                  <a:lnTo>
                    <a:pt x="331508" y="228511"/>
                  </a:lnTo>
                  <a:lnTo>
                    <a:pt x="329755" y="225018"/>
                  </a:lnTo>
                  <a:lnTo>
                    <a:pt x="327621" y="226060"/>
                  </a:lnTo>
                  <a:lnTo>
                    <a:pt x="329361" y="229514"/>
                  </a:lnTo>
                  <a:lnTo>
                    <a:pt x="331050" y="233070"/>
                  </a:lnTo>
                  <a:lnTo>
                    <a:pt x="332651" y="236626"/>
                  </a:lnTo>
                  <a:lnTo>
                    <a:pt x="334835" y="235673"/>
                  </a:lnTo>
                  <a:close/>
                </a:path>
              </a:pathLst>
            </a:custGeom>
            <a:solidFill>
              <a:srgbClr val="00466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1" name="object 19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8DD025C-859D-407B-9A40-82486B553540}"/>
                </a:ext>
              </a:extLst>
            </p:cNvPr>
            <p:cNvSpPr/>
            <p:nvPr/>
          </p:nvSpPr>
          <p:spPr>
            <a:xfrm>
              <a:off x="2255542" y="4841569"/>
              <a:ext cx="361315" cy="360045"/>
            </a:xfrm>
            <a:custGeom>
              <a:avLst/>
              <a:gdLst/>
              <a:ahLst/>
              <a:cxnLst/>
              <a:rect l="l" t="t" r="r" b="b"/>
              <a:pathLst>
                <a:path w="361314" h="360045">
                  <a:moveTo>
                    <a:pt x="188025" y="0"/>
                  </a:moveTo>
                  <a:lnTo>
                    <a:pt x="105207" y="15827"/>
                  </a:lnTo>
                  <a:lnTo>
                    <a:pt x="65334" y="40428"/>
                  </a:lnTo>
                  <a:lnTo>
                    <a:pt x="33549" y="73884"/>
                  </a:lnTo>
                  <a:lnTo>
                    <a:pt x="11292" y="114232"/>
                  </a:lnTo>
                  <a:lnTo>
                    <a:pt x="0" y="159513"/>
                  </a:lnTo>
                  <a:lnTo>
                    <a:pt x="1110" y="207766"/>
                  </a:lnTo>
                  <a:lnTo>
                    <a:pt x="16880" y="258104"/>
                  </a:lnTo>
                  <a:lnTo>
                    <a:pt x="45509" y="300336"/>
                  </a:lnTo>
                  <a:lnTo>
                    <a:pt x="85870" y="333529"/>
                  </a:lnTo>
                  <a:lnTo>
                    <a:pt x="132682" y="353511"/>
                  </a:lnTo>
                  <a:lnTo>
                    <a:pt x="171532" y="359538"/>
                  </a:lnTo>
                  <a:lnTo>
                    <a:pt x="180498" y="359724"/>
                  </a:lnTo>
                  <a:lnTo>
                    <a:pt x="189540" y="359458"/>
                  </a:lnTo>
                  <a:lnTo>
                    <a:pt x="228707" y="353066"/>
                  </a:lnTo>
                  <a:lnTo>
                    <a:pt x="275822" y="332403"/>
                  </a:lnTo>
                  <a:lnTo>
                    <a:pt x="314279" y="300272"/>
                  </a:lnTo>
                  <a:lnTo>
                    <a:pt x="349317" y="243116"/>
                  </a:lnTo>
                  <a:lnTo>
                    <a:pt x="360876" y="177413"/>
                  </a:lnTo>
                  <a:lnTo>
                    <a:pt x="360812" y="172117"/>
                  </a:lnTo>
                  <a:lnTo>
                    <a:pt x="360482" y="166795"/>
                  </a:lnTo>
                  <a:lnTo>
                    <a:pt x="359720" y="159302"/>
                  </a:lnTo>
                  <a:lnTo>
                    <a:pt x="359466" y="157156"/>
                  </a:lnTo>
                  <a:lnTo>
                    <a:pt x="359149" y="155022"/>
                  </a:lnTo>
                  <a:lnTo>
                    <a:pt x="358856" y="152851"/>
                  </a:lnTo>
                  <a:lnTo>
                    <a:pt x="346360" y="109112"/>
                  </a:lnTo>
                  <a:lnTo>
                    <a:pt x="333710" y="84918"/>
                  </a:lnTo>
                  <a:lnTo>
                    <a:pt x="311663" y="56432"/>
                  </a:lnTo>
                  <a:lnTo>
                    <a:pt x="310800" y="55505"/>
                  </a:lnTo>
                  <a:lnTo>
                    <a:pt x="305852" y="50575"/>
                  </a:lnTo>
                  <a:lnTo>
                    <a:pt x="255683" y="16386"/>
                  </a:lnTo>
                  <a:lnTo>
                    <a:pt x="222946" y="4978"/>
                  </a:lnTo>
                  <a:lnTo>
                    <a:pt x="188025"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2" name="object 19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BD2EC95-1E54-48B4-8501-0EB1EE1B7507}"/>
                </a:ext>
              </a:extLst>
            </p:cNvPr>
            <p:cNvSpPr/>
            <p:nvPr/>
          </p:nvSpPr>
          <p:spPr>
            <a:xfrm>
              <a:off x="2280624" y="4867469"/>
              <a:ext cx="309880" cy="307975"/>
            </a:xfrm>
            <a:custGeom>
              <a:avLst/>
              <a:gdLst/>
              <a:ahLst/>
              <a:cxnLst/>
              <a:rect l="l" t="t" r="r" b="b"/>
              <a:pathLst>
                <a:path w="309880" h="307975">
                  <a:moveTo>
                    <a:pt x="130428" y="0"/>
                  </a:moveTo>
                  <a:lnTo>
                    <a:pt x="82742" y="15500"/>
                  </a:lnTo>
                  <a:lnTo>
                    <a:pt x="43710" y="43997"/>
                  </a:lnTo>
                  <a:lnTo>
                    <a:pt x="15477" y="82553"/>
                  </a:lnTo>
                  <a:lnTo>
                    <a:pt x="192" y="128235"/>
                  </a:lnTo>
                  <a:lnTo>
                    <a:pt x="0" y="178104"/>
                  </a:lnTo>
                  <a:lnTo>
                    <a:pt x="15601" y="225509"/>
                  </a:lnTo>
                  <a:lnTo>
                    <a:pt x="44270" y="264313"/>
                  </a:lnTo>
                  <a:lnTo>
                    <a:pt x="83054" y="292380"/>
                  </a:lnTo>
                  <a:lnTo>
                    <a:pt x="129005" y="307574"/>
                  </a:lnTo>
                  <a:lnTo>
                    <a:pt x="179171" y="307759"/>
                  </a:lnTo>
                  <a:lnTo>
                    <a:pt x="226865" y="292253"/>
                  </a:lnTo>
                  <a:lnTo>
                    <a:pt x="265903" y="263755"/>
                  </a:lnTo>
                  <a:lnTo>
                    <a:pt x="294137" y="225198"/>
                  </a:lnTo>
                  <a:lnTo>
                    <a:pt x="309419" y="179516"/>
                  </a:lnTo>
                  <a:lnTo>
                    <a:pt x="309600" y="129641"/>
                  </a:lnTo>
                  <a:lnTo>
                    <a:pt x="294004" y="82238"/>
                  </a:lnTo>
                  <a:lnTo>
                    <a:pt x="265339" y="43437"/>
                  </a:lnTo>
                  <a:lnTo>
                    <a:pt x="226554" y="15374"/>
                  </a:lnTo>
                  <a:lnTo>
                    <a:pt x="180601" y="183"/>
                  </a:lnTo>
                  <a:lnTo>
                    <a:pt x="130428"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3" name="object 19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5E6C274-AE61-4AF2-BB2C-152A0E67CF36}"/>
                </a:ext>
              </a:extLst>
            </p:cNvPr>
            <p:cNvSpPr/>
            <p:nvPr/>
          </p:nvSpPr>
          <p:spPr>
            <a:xfrm>
              <a:off x="2304618" y="4891318"/>
              <a:ext cx="261620" cy="260350"/>
            </a:xfrm>
            <a:custGeom>
              <a:avLst/>
              <a:gdLst/>
              <a:ahLst/>
              <a:cxnLst/>
              <a:rect l="l" t="t" r="r" b="b"/>
              <a:pathLst>
                <a:path w="261619" h="260350">
                  <a:moveTo>
                    <a:pt x="110210" y="0"/>
                  </a:moveTo>
                  <a:lnTo>
                    <a:pt x="69917" y="13098"/>
                  </a:lnTo>
                  <a:lnTo>
                    <a:pt x="36932" y="37177"/>
                  </a:lnTo>
                  <a:lnTo>
                    <a:pt x="13073" y="69758"/>
                  </a:lnTo>
                  <a:lnTo>
                    <a:pt x="157" y="108361"/>
                  </a:lnTo>
                  <a:lnTo>
                    <a:pt x="0" y="150507"/>
                  </a:lnTo>
                  <a:lnTo>
                    <a:pt x="13181" y="190560"/>
                  </a:lnTo>
                  <a:lnTo>
                    <a:pt x="37407" y="223349"/>
                  </a:lnTo>
                  <a:lnTo>
                    <a:pt x="70183" y="247067"/>
                  </a:lnTo>
                  <a:lnTo>
                    <a:pt x="109015" y="259909"/>
                  </a:lnTo>
                  <a:lnTo>
                    <a:pt x="151409" y="260070"/>
                  </a:lnTo>
                  <a:lnTo>
                    <a:pt x="191707" y="246965"/>
                  </a:lnTo>
                  <a:lnTo>
                    <a:pt x="224692" y="222882"/>
                  </a:lnTo>
                  <a:lnTo>
                    <a:pt x="248549" y="190300"/>
                  </a:lnTo>
                  <a:lnTo>
                    <a:pt x="261463" y="151696"/>
                  </a:lnTo>
                  <a:lnTo>
                    <a:pt x="261619" y="109550"/>
                  </a:lnTo>
                  <a:lnTo>
                    <a:pt x="248439" y="69492"/>
                  </a:lnTo>
                  <a:lnTo>
                    <a:pt x="224216" y="36704"/>
                  </a:lnTo>
                  <a:lnTo>
                    <a:pt x="191441" y="12989"/>
                  </a:lnTo>
                  <a:lnTo>
                    <a:pt x="152608" y="153"/>
                  </a:lnTo>
                  <a:lnTo>
                    <a:pt x="110210"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4" name="object 20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A4DFB15-71FB-48A9-A73F-60F7995DE931}"/>
                </a:ext>
              </a:extLst>
            </p:cNvPr>
            <p:cNvSpPr/>
            <p:nvPr/>
          </p:nvSpPr>
          <p:spPr>
            <a:xfrm>
              <a:off x="2342796" y="4929275"/>
              <a:ext cx="185420" cy="184150"/>
            </a:xfrm>
            <a:custGeom>
              <a:avLst/>
              <a:gdLst/>
              <a:ahLst/>
              <a:cxnLst/>
              <a:rect l="l" t="t" r="r" b="b"/>
              <a:pathLst>
                <a:path w="185419" h="184150">
                  <a:moveTo>
                    <a:pt x="78054" y="0"/>
                  </a:moveTo>
                  <a:lnTo>
                    <a:pt x="43139" y="12875"/>
                  </a:lnTo>
                  <a:lnTo>
                    <a:pt x="16819" y="37214"/>
                  </a:lnTo>
                  <a:lnTo>
                    <a:pt x="1603" y="69587"/>
                  </a:lnTo>
                  <a:lnTo>
                    <a:pt x="0" y="106565"/>
                  </a:lnTo>
                  <a:lnTo>
                    <a:pt x="12960" y="141271"/>
                  </a:lnTo>
                  <a:lnTo>
                    <a:pt x="37447" y="167432"/>
                  </a:lnTo>
                  <a:lnTo>
                    <a:pt x="70014" y="182555"/>
                  </a:lnTo>
                  <a:lnTo>
                    <a:pt x="107213" y="184150"/>
                  </a:lnTo>
                  <a:lnTo>
                    <a:pt x="142128" y="171267"/>
                  </a:lnTo>
                  <a:lnTo>
                    <a:pt x="168446" y="146924"/>
                  </a:lnTo>
                  <a:lnTo>
                    <a:pt x="183658" y="114550"/>
                  </a:lnTo>
                  <a:lnTo>
                    <a:pt x="185254" y="77571"/>
                  </a:lnTo>
                  <a:lnTo>
                    <a:pt x="172299" y="42871"/>
                  </a:lnTo>
                  <a:lnTo>
                    <a:pt x="147813" y="16711"/>
                  </a:lnTo>
                  <a:lnTo>
                    <a:pt x="115247" y="1588"/>
                  </a:lnTo>
                  <a:lnTo>
                    <a:pt x="78054"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5" name="object 20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43B23F3-4249-478B-88ED-A0561AFFCD93}"/>
                </a:ext>
              </a:extLst>
            </p:cNvPr>
            <p:cNvSpPr/>
            <p:nvPr/>
          </p:nvSpPr>
          <p:spPr>
            <a:xfrm>
              <a:off x="2381117" y="4967365"/>
              <a:ext cx="109220" cy="108585"/>
            </a:xfrm>
            <a:custGeom>
              <a:avLst/>
              <a:gdLst/>
              <a:ahLst/>
              <a:cxnLst/>
              <a:rect l="l" t="t" r="r" b="b"/>
              <a:pathLst>
                <a:path w="109219" h="108585">
                  <a:moveTo>
                    <a:pt x="45758" y="0"/>
                  </a:moveTo>
                  <a:lnTo>
                    <a:pt x="25288" y="7552"/>
                  </a:lnTo>
                  <a:lnTo>
                    <a:pt x="9858" y="21821"/>
                  </a:lnTo>
                  <a:lnTo>
                    <a:pt x="938" y="40801"/>
                  </a:lnTo>
                  <a:lnTo>
                    <a:pt x="0" y="62484"/>
                  </a:lnTo>
                  <a:lnTo>
                    <a:pt x="7597" y="82830"/>
                  </a:lnTo>
                  <a:lnTo>
                    <a:pt x="21953" y="98167"/>
                  </a:lnTo>
                  <a:lnTo>
                    <a:pt x="41046" y="107032"/>
                  </a:lnTo>
                  <a:lnTo>
                    <a:pt x="62852" y="107962"/>
                  </a:lnTo>
                  <a:lnTo>
                    <a:pt x="83321" y="100415"/>
                  </a:lnTo>
                  <a:lnTo>
                    <a:pt x="98752" y="86145"/>
                  </a:lnTo>
                  <a:lnTo>
                    <a:pt x="107672" y="67162"/>
                  </a:lnTo>
                  <a:lnTo>
                    <a:pt x="108610" y="45478"/>
                  </a:lnTo>
                  <a:lnTo>
                    <a:pt x="101013" y="25131"/>
                  </a:lnTo>
                  <a:lnTo>
                    <a:pt x="86656" y="9794"/>
                  </a:lnTo>
                  <a:lnTo>
                    <a:pt x="67564" y="930"/>
                  </a:lnTo>
                  <a:lnTo>
                    <a:pt x="45758"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6" name="object 20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2BF3956-4D88-48F6-B72C-375BD80F9F43}"/>
                </a:ext>
              </a:extLst>
            </p:cNvPr>
            <p:cNvSpPr/>
            <p:nvPr/>
          </p:nvSpPr>
          <p:spPr>
            <a:xfrm>
              <a:off x="2387154" y="4974220"/>
              <a:ext cx="95250" cy="94615"/>
            </a:xfrm>
            <a:custGeom>
              <a:avLst/>
              <a:gdLst/>
              <a:ahLst/>
              <a:cxnLst/>
              <a:rect l="l" t="t" r="r" b="b"/>
              <a:pathLst>
                <a:path w="95250" h="94614">
                  <a:moveTo>
                    <a:pt x="40030" y="0"/>
                  </a:moveTo>
                  <a:lnTo>
                    <a:pt x="22124" y="6610"/>
                  </a:lnTo>
                  <a:lnTo>
                    <a:pt x="8623" y="19099"/>
                  </a:lnTo>
                  <a:lnTo>
                    <a:pt x="818" y="35709"/>
                  </a:lnTo>
                  <a:lnTo>
                    <a:pt x="0" y="54686"/>
                  </a:lnTo>
                  <a:lnTo>
                    <a:pt x="6644" y="72487"/>
                  </a:lnTo>
                  <a:lnTo>
                    <a:pt x="19205" y="85907"/>
                  </a:lnTo>
                  <a:lnTo>
                    <a:pt x="35915" y="93667"/>
                  </a:lnTo>
                  <a:lnTo>
                    <a:pt x="55003" y="94488"/>
                  </a:lnTo>
                  <a:lnTo>
                    <a:pt x="72910" y="87877"/>
                  </a:lnTo>
                  <a:lnTo>
                    <a:pt x="86412" y="75388"/>
                  </a:lnTo>
                  <a:lnTo>
                    <a:pt x="94221" y="58778"/>
                  </a:lnTo>
                  <a:lnTo>
                    <a:pt x="95046" y="39801"/>
                  </a:lnTo>
                  <a:lnTo>
                    <a:pt x="88395" y="21999"/>
                  </a:lnTo>
                  <a:lnTo>
                    <a:pt x="75830" y="8575"/>
                  </a:lnTo>
                  <a:lnTo>
                    <a:pt x="59119" y="814"/>
                  </a:lnTo>
                  <a:lnTo>
                    <a:pt x="40030"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7" name="object 20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A51CC2-05D6-4EF9-9892-6C743F4C3CD3}"/>
                </a:ext>
              </a:extLst>
            </p:cNvPr>
            <p:cNvSpPr/>
            <p:nvPr/>
          </p:nvSpPr>
          <p:spPr>
            <a:xfrm>
              <a:off x="2420999" y="5007857"/>
              <a:ext cx="27940" cy="27305"/>
            </a:xfrm>
            <a:custGeom>
              <a:avLst/>
              <a:gdLst/>
              <a:ahLst/>
              <a:cxnLst/>
              <a:rect l="l" t="t" r="r" b="b"/>
              <a:pathLst>
                <a:path w="27939" h="27303">
                  <a:moveTo>
                    <a:pt x="18643" y="0"/>
                  </a:moveTo>
                  <a:lnTo>
                    <a:pt x="4737" y="2184"/>
                  </a:lnTo>
                  <a:lnTo>
                    <a:pt x="0" y="8674"/>
                  </a:lnTo>
                  <a:lnTo>
                    <a:pt x="2184" y="22478"/>
                  </a:lnTo>
                  <a:lnTo>
                    <a:pt x="8699" y="27216"/>
                  </a:lnTo>
                  <a:lnTo>
                    <a:pt x="22606" y="25031"/>
                  </a:lnTo>
                  <a:lnTo>
                    <a:pt x="27355" y="18541"/>
                  </a:lnTo>
                  <a:lnTo>
                    <a:pt x="26263" y="11633"/>
                  </a:lnTo>
                  <a:lnTo>
                    <a:pt x="25171" y="4724"/>
                  </a:lnTo>
                  <a:lnTo>
                    <a:pt x="18643"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8" name="object 20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F5D2D4-AC09-4852-8128-ACD234A27760}"/>
                </a:ext>
              </a:extLst>
            </p:cNvPr>
            <p:cNvSpPr/>
            <p:nvPr/>
          </p:nvSpPr>
          <p:spPr>
            <a:xfrm>
              <a:off x="2435649" y="4950674"/>
              <a:ext cx="180975" cy="74295"/>
            </a:xfrm>
            <a:custGeom>
              <a:avLst/>
              <a:gdLst/>
              <a:ahLst/>
              <a:cxnLst/>
              <a:rect l="l" t="t" r="r" b="b"/>
              <a:pathLst>
                <a:path w="180975" h="74295">
                  <a:moveTo>
                    <a:pt x="166268" y="0"/>
                  </a:moveTo>
                  <a:lnTo>
                    <a:pt x="129590" y="34035"/>
                  </a:lnTo>
                  <a:lnTo>
                    <a:pt x="125945" y="41147"/>
                  </a:lnTo>
                  <a:lnTo>
                    <a:pt x="91782" y="47713"/>
                  </a:lnTo>
                  <a:lnTo>
                    <a:pt x="90728" y="46380"/>
                  </a:lnTo>
                  <a:lnTo>
                    <a:pt x="88976" y="45669"/>
                  </a:lnTo>
                  <a:lnTo>
                    <a:pt x="33782" y="56260"/>
                  </a:lnTo>
                  <a:lnTo>
                    <a:pt x="31394" y="58115"/>
                  </a:lnTo>
                  <a:lnTo>
                    <a:pt x="29603" y="62369"/>
                  </a:lnTo>
                  <a:lnTo>
                    <a:pt x="0" y="73177"/>
                  </a:lnTo>
                  <a:lnTo>
                    <a:pt x="31394" y="70281"/>
                  </a:lnTo>
                  <a:lnTo>
                    <a:pt x="32778" y="71704"/>
                  </a:lnTo>
                  <a:lnTo>
                    <a:pt x="35775" y="73507"/>
                  </a:lnTo>
                  <a:lnTo>
                    <a:pt x="38252" y="73888"/>
                  </a:lnTo>
                  <a:lnTo>
                    <a:pt x="92227" y="59943"/>
                  </a:lnTo>
                  <a:lnTo>
                    <a:pt x="93497" y="58559"/>
                  </a:lnTo>
                  <a:lnTo>
                    <a:pt x="93878" y="56908"/>
                  </a:lnTo>
                  <a:lnTo>
                    <a:pt x="127355" y="48247"/>
                  </a:lnTo>
                  <a:lnTo>
                    <a:pt x="168036" y="67762"/>
                  </a:lnTo>
                  <a:lnTo>
                    <a:pt x="180771" y="68300"/>
                  </a:lnTo>
                  <a:lnTo>
                    <a:pt x="180133" y="55545"/>
                  </a:lnTo>
                  <a:lnTo>
                    <a:pt x="178562" y="42684"/>
                  </a:lnTo>
                  <a:lnTo>
                    <a:pt x="176444" y="31557"/>
                  </a:lnTo>
                  <a:lnTo>
                    <a:pt x="173672" y="20723"/>
                  </a:lnTo>
                  <a:lnTo>
                    <a:pt x="170271" y="10198"/>
                  </a:lnTo>
                  <a:lnTo>
                    <a:pt x="166268" y="0"/>
                  </a:lnTo>
                  <a:close/>
                </a:path>
              </a:pathLst>
            </a:custGeom>
            <a:solidFill>
              <a:srgbClr val="292F74">
                <a:alpha val="25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29" name="object 20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6BE9FC1-3ECD-4DFB-A417-DD302E5FD6FC}"/>
                </a:ext>
              </a:extLst>
            </p:cNvPr>
            <p:cNvPicPr/>
            <p:nvPr/>
          </p:nvPicPr>
          <p:blipFill>
            <a:blip r:embed="rId16"/>
            <a:stretch>
              <a:fillRect/>
            </a:stretch>
          </p:blipFill>
          <p:spPr>
            <a:xfrm>
              <a:off x="2526460" y="4862238"/>
              <a:ext cx="77852" cy="76624"/>
            </a:xfrm>
            <a:prstGeom prst="rect">
              <a:avLst/>
            </a:prstGeom>
          </p:spPr>
        </p:pic>
        <p:sp>
          <p:nvSpPr>
            <p:cNvPr id="130" name="object 20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E7FB85A-09F3-4A29-988E-69370AA1951A}"/>
                </a:ext>
              </a:extLst>
            </p:cNvPr>
            <p:cNvSpPr/>
            <p:nvPr/>
          </p:nvSpPr>
          <p:spPr>
            <a:xfrm>
              <a:off x="2435910" y="4892331"/>
              <a:ext cx="138430" cy="132080"/>
            </a:xfrm>
            <a:custGeom>
              <a:avLst/>
              <a:gdLst/>
              <a:ahLst/>
              <a:cxnLst/>
              <a:rect l="l" t="t" r="r" b="b"/>
              <a:pathLst>
                <a:path w="138430" h="132079">
                  <a:moveTo>
                    <a:pt x="137998" y="1409"/>
                  </a:moveTo>
                  <a:lnTo>
                    <a:pt x="136664" y="38"/>
                  </a:lnTo>
                  <a:lnTo>
                    <a:pt x="135572" y="0"/>
                  </a:lnTo>
                  <a:lnTo>
                    <a:pt x="20701" y="103098"/>
                  </a:lnTo>
                  <a:lnTo>
                    <a:pt x="20574" y="106514"/>
                  </a:lnTo>
                  <a:lnTo>
                    <a:pt x="0" y="132067"/>
                  </a:lnTo>
                  <a:lnTo>
                    <a:pt x="26492" y="112610"/>
                  </a:lnTo>
                  <a:lnTo>
                    <a:pt x="29895" y="112610"/>
                  </a:lnTo>
                  <a:lnTo>
                    <a:pt x="137998" y="2501"/>
                  </a:lnTo>
                  <a:lnTo>
                    <a:pt x="137998" y="1409"/>
                  </a:lnTo>
                  <a:close/>
                </a:path>
              </a:pathLst>
            </a:custGeom>
            <a:solidFill>
              <a:srgbClr val="1D264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1" name="object 20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7E5B131-24A4-44B6-B989-756FC7D08343}"/>
                </a:ext>
              </a:extLst>
            </p:cNvPr>
            <p:cNvSpPr/>
            <p:nvPr/>
          </p:nvSpPr>
          <p:spPr>
            <a:xfrm>
              <a:off x="2454945" y="4954619"/>
              <a:ext cx="53975" cy="52069"/>
            </a:xfrm>
            <a:custGeom>
              <a:avLst/>
              <a:gdLst/>
              <a:ahLst/>
              <a:cxnLst/>
              <a:rect l="l" t="t" r="r" b="b"/>
              <a:pathLst>
                <a:path w="53975" h="52069">
                  <a:moveTo>
                    <a:pt x="43357" y="0"/>
                  </a:moveTo>
                  <a:lnTo>
                    <a:pt x="1092" y="37934"/>
                  </a:lnTo>
                  <a:lnTo>
                    <a:pt x="0" y="40741"/>
                  </a:lnTo>
                  <a:lnTo>
                    <a:pt x="317" y="43713"/>
                  </a:lnTo>
                  <a:lnTo>
                    <a:pt x="11747" y="51663"/>
                  </a:lnTo>
                  <a:lnTo>
                    <a:pt x="14071" y="50711"/>
                  </a:lnTo>
                  <a:lnTo>
                    <a:pt x="53467" y="10566"/>
                  </a:lnTo>
                  <a:lnTo>
                    <a:pt x="53517" y="7785"/>
                  </a:lnTo>
                  <a:lnTo>
                    <a:pt x="51765" y="5803"/>
                  </a:lnTo>
                  <a:lnTo>
                    <a:pt x="46253" y="101"/>
                  </a:lnTo>
                  <a:lnTo>
                    <a:pt x="43357" y="0"/>
                  </a:lnTo>
                  <a:close/>
                </a:path>
              </a:pathLst>
            </a:custGeom>
            <a:solidFill>
              <a:srgbClr val="F48EA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2" name="object 20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2CB1C25-01EA-4A67-9374-E63A484856B6}"/>
                </a:ext>
              </a:extLst>
            </p:cNvPr>
            <p:cNvSpPr/>
            <p:nvPr/>
          </p:nvSpPr>
          <p:spPr>
            <a:xfrm>
              <a:off x="2460129" y="4959719"/>
              <a:ext cx="48895" cy="46990"/>
            </a:xfrm>
            <a:custGeom>
              <a:avLst/>
              <a:gdLst/>
              <a:ahLst/>
              <a:cxnLst/>
              <a:rect l="l" t="t" r="r" b="b"/>
              <a:pathLst>
                <a:path w="48894" h="46989">
                  <a:moveTo>
                    <a:pt x="45034" y="0"/>
                  </a:moveTo>
                  <a:lnTo>
                    <a:pt x="42926" y="241"/>
                  </a:lnTo>
                  <a:lnTo>
                    <a:pt x="1079" y="37807"/>
                  </a:lnTo>
                  <a:lnTo>
                    <a:pt x="0" y="40614"/>
                  </a:lnTo>
                  <a:lnTo>
                    <a:pt x="317" y="43586"/>
                  </a:lnTo>
                  <a:lnTo>
                    <a:pt x="6565" y="46570"/>
                  </a:lnTo>
                  <a:lnTo>
                    <a:pt x="8890" y="45605"/>
                  </a:lnTo>
                  <a:lnTo>
                    <a:pt x="48272" y="5473"/>
                  </a:lnTo>
                  <a:lnTo>
                    <a:pt x="48336" y="2679"/>
                  </a:lnTo>
                  <a:lnTo>
                    <a:pt x="46723" y="850"/>
                  </a:lnTo>
                  <a:lnTo>
                    <a:pt x="45034" y="0"/>
                  </a:lnTo>
                  <a:close/>
                </a:path>
              </a:pathLst>
            </a:custGeom>
            <a:solidFill>
              <a:srgbClr val="DE709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3" name="object 20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D89AB72-FC97-4C3E-B4EA-88DA1311D8C1}"/>
                </a:ext>
              </a:extLst>
            </p:cNvPr>
            <p:cNvSpPr/>
            <p:nvPr/>
          </p:nvSpPr>
          <p:spPr>
            <a:xfrm>
              <a:off x="1493786" y="5029339"/>
              <a:ext cx="494030" cy="153670"/>
            </a:xfrm>
            <a:custGeom>
              <a:avLst/>
              <a:gdLst/>
              <a:ahLst/>
              <a:cxnLst/>
              <a:rect l="l" t="t" r="r" b="b"/>
              <a:pathLst>
                <a:path w="494030" h="153670">
                  <a:moveTo>
                    <a:pt x="493445" y="45605"/>
                  </a:moveTo>
                  <a:lnTo>
                    <a:pt x="493026" y="44157"/>
                  </a:lnTo>
                  <a:lnTo>
                    <a:pt x="490969" y="42633"/>
                  </a:lnTo>
                  <a:lnTo>
                    <a:pt x="490778" y="42481"/>
                  </a:lnTo>
                  <a:lnTo>
                    <a:pt x="489229" y="42494"/>
                  </a:lnTo>
                  <a:lnTo>
                    <a:pt x="488734" y="42875"/>
                  </a:lnTo>
                  <a:lnTo>
                    <a:pt x="453009" y="46609"/>
                  </a:lnTo>
                  <a:lnTo>
                    <a:pt x="451942" y="47929"/>
                  </a:lnTo>
                  <a:lnTo>
                    <a:pt x="452247" y="50787"/>
                  </a:lnTo>
                  <a:lnTo>
                    <a:pt x="453415" y="51816"/>
                  </a:lnTo>
                  <a:lnTo>
                    <a:pt x="454774" y="51816"/>
                  </a:lnTo>
                  <a:lnTo>
                    <a:pt x="480644" y="49123"/>
                  </a:lnTo>
                  <a:lnTo>
                    <a:pt x="394360" y="115684"/>
                  </a:lnTo>
                  <a:lnTo>
                    <a:pt x="394360" y="112801"/>
                  </a:lnTo>
                  <a:lnTo>
                    <a:pt x="392938" y="111391"/>
                  </a:lnTo>
                  <a:lnTo>
                    <a:pt x="388975" y="107492"/>
                  </a:lnTo>
                  <a:lnTo>
                    <a:pt x="388975" y="115773"/>
                  </a:lnTo>
                  <a:lnTo>
                    <a:pt x="388975" y="119837"/>
                  </a:lnTo>
                  <a:lnTo>
                    <a:pt x="388835" y="119938"/>
                  </a:lnTo>
                  <a:lnTo>
                    <a:pt x="388632" y="121627"/>
                  </a:lnTo>
                  <a:lnTo>
                    <a:pt x="388975" y="122085"/>
                  </a:lnTo>
                  <a:lnTo>
                    <a:pt x="388975" y="126542"/>
                  </a:lnTo>
                  <a:lnTo>
                    <a:pt x="384505" y="130937"/>
                  </a:lnTo>
                  <a:lnTo>
                    <a:pt x="373507" y="130937"/>
                  </a:lnTo>
                  <a:lnTo>
                    <a:pt x="369036" y="126542"/>
                  </a:lnTo>
                  <a:lnTo>
                    <a:pt x="369036" y="115773"/>
                  </a:lnTo>
                  <a:lnTo>
                    <a:pt x="373507" y="111391"/>
                  </a:lnTo>
                  <a:lnTo>
                    <a:pt x="384505" y="111391"/>
                  </a:lnTo>
                  <a:lnTo>
                    <a:pt x="388975" y="115773"/>
                  </a:lnTo>
                  <a:lnTo>
                    <a:pt x="388975" y="107492"/>
                  </a:lnTo>
                  <a:lnTo>
                    <a:pt x="387477" y="106006"/>
                  </a:lnTo>
                  <a:lnTo>
                    <a:pt x="370535" y="106006"/>
                  </a:lnTo>
                  <a:lnTo>
                    <a:pt x="369150" y="107365"/>
                  </a:lnTo>
                  <a:lnTo>
                    <a:pt x="291655" y="22669"/>
                  </a:lnTo>
                  <a:lnTo>
                    <a:pt x="291655" y="6794"/>
                  </a:lnTo>
                  <a:lnTo>
                    <a:pt x="290220" y="5384"/>
                  </a:lnTo>
                  <a:lnTo>
                    <a:pt x="286270" y="1498"/>
                  </a:lnTo>
                  <a:lnTo>
                    <a:pt x="286270" y="9766"/>
                  </a:lnTo>
                  <a:lnTo>
                    <a:pt x="286270" y="20535"/>
                  </a:lnTo>
                  <a:lnTo>
                    <a:pt x="281800" y="24930"/>
                  </a:lnTo>
                  <a:lnTo>
                    <a:pt x="270802" y="24930"/>
                  </a:lnTo>
                  <a:lnTo>
                    <a:pt x="266331" y="20535"/>
                  </a:lnTo>
                  <a:lnTo>
                    <a:pt x="266331" y="9766"/>
                  </a:lnTo>
                  <a:lnTo>
                    <a:pt x="270802" y="5384"/>
                  </a:lnTo>
                  <a:lnTo>
                    <a:pt x="281800" y="5384"/>
                  </a:lnTo>
                  <a:lnTo>
                    <a:pt x="286270" y="9766"/>
                  </a:lnTo>
                  <a:lnTo>
                    <a:pt x="286270" y="1498"/>
                  </a:lnTo>
                  <a:lnTo>
                    <a:pt x="284759" y="0"/>
                  </a:lnTo>
                  <a:lnTo>
                    <a:pt x="267830" y="0"/>
                  </a:lnTo>
                  <a:lnTo>
                    <a:pt x="260946" y="6794"/>
                  </a:lnTo>
                  <a:lnTo>
                    <a:pt x="260946" y="23507"/>
                  </a:lnTo>
                  <a:lnTo>
                    <a:pt x="262318" y="24879"/>
                  </a:lnTo>
                  <a:lnTo>
                    <a:pt x="165887" y="128422"/>
                  </a:lnTo>
                  <a:lnTo>
                    <a:pt x="162039" y="124612"/>
                  </a:lnTo>
                  <a:lnTo>
                    <a:pt x="162039" y="132892"/>
                  </a:lnTo>
                  <a:lnTo>
                    <a:pt x="162039" y="143662"/>
                  </a:lnTo>
                  <a:lnTo>
                    <a:pt x="157581" y="148056"/>
                  </a:lnTo>
                  <a:lnTo>
                    <a:pt x="146570" y="148056"/>
                  </a:lnTo>
                  <a:lnTo>
                    <a:pt x="142113" y="143662"/>
                  </a:lnTo>
                  <a:lnTo>
                    <a:pt x="142113" y="132892"/>
                  </a:lnTo>
                  <a:lnTo>
                    <a:pt x="146570" y="128511"/>
                  </a:lnTo>
                  <a:lnTo>
                    <a:pt x="157581" y="128511"/>
                  </a:lnTo>
                  <a:lnTo>
                    <a:pt x="162039" y="132892"/>
                  </a:lnTo>
                  <a:lnTo>
                    <a:pt x="162039" y="124612"/>
                  </a:lnTo>
                  <a:lnTo>
                    <a:pt x="160540" y="123126"/>
                  </a:lnTo>
                  <a:lnTo>
                    <a:pt x="143611" y="123126"/>
                  </a:lnTo>
                  <a:lnTo>
                    <a:pt x="138214" y="128460"/>
                  </a:lnTo>
                  <a:lnTo>
                    <a:pt x="28854" y="40652"/>
                  </a:lnTo>
                  <a:lnTo>
                    <a:pt x="31356" y="35979"/>
                  </a:lnTo>
                  <a:lnTo>
                    <a:pt x="31737" y="31902"/>
                  </a:lnTo>
                  <a:lnTo>
                    <a:pt x="28905" y="22694"/>
                  </a:lnTo>
                  <a:lnTo>
                    <a:pt x="28575" y="21628"/>
                  </a:lnTo>
                  <a:lnTo>
                    <a:pt x="26111" y="19837"/>
                  </a:lnTo>
                  <a:lnTo>
                    <a:pt x="26111" y="31902"/>
                  </a:lnTo>
                  <a:lnTo>
                    <a:pt x="26085" y="33032"/>
                  </a:lnTo>
                  <a:lnTo>
                    <a:pt x="25920" y="34721"/>
                  </a:lnTo>
                  <a:lnTo>
                    <a:pt x="23456" y="39331"/>
                  </a:lnTo>
                  <a:lnTo>
                    <a:pt x="21361" y="41046"/>
                  </a:lnTo>
                  <a:lnTo>
                    <a:pt x="13614" y="43357"/>
                  </a:lnTo>
                  <a:lnTo>
                    <a:pt x="7874" y="40309"/>
                  </a:lnTo>
                  <a:lnTo>
                    <a:pt x="5626" y="33032"/>
                  </a:lnTo>
                  <a:lnTo>
                    <a:pt x="5651" y="31902"/>
                  </a:lnTo>
                  <a:lnTo>
                    <a:pt x="14897" y="22694"/>
                  </a:lnTo>
                  <a:lnTo>
                    <a:pt x="20231" y="22694"/>
                  </a:lnTo>
                  <a:lnTo>
                    <a:pt x="24142" y="25552"/>
                  </a:lnTo>
                  <a:lnTo>
                    <a:pt x="26111" y="31902"/>
                  </a:lnTo>
                  <a:lnTo>
                    <a:pt x="26111" y="19837"/>
                  </a:lnTo>
                  <a:lnTo>
                    <a:pt x="22669" y="17310"/>
                  </a:lnTo>
                  <a:lnTo>
                    <a:pt x="14376" y="17310"/>
                  </a:lnTo>
                  <a:lnTo>
                    <a:pt x="0" y="33032"/>
                  </a:lnTo>
                  <a:lnTo>
                    <a:pt x="3111" y="43141"/>
                  </a:lnTo>
                  <a:lnTo>
                    <a:pt x="3213" y="43357"/>
                  </a:lnTo>
                  <a:lnTo>
                    <a:pt x="9067" y="47625"/>
                  </a:lnTo>
                  <a:lnTo>
                    <a:pt x="17373" y="47625"/>
                  </a:lnTo>
                  <a:lnTo>
                    <a:pt x="18859" y="47409"/>
                  </a:lnTo>
                  <a:lnTo>
                    <a:pt x="24282" y="45783"/>
                  </a:lnTo>
                  <a:lnTo>
                    <a:pt x="25450" y="44831"/>
                  </a:lnTo>
                  <a:lnTo>
                    <a:pt x="136728" y="134175"/>
                  </a:lnTo>
                  <a:lnTo>
                    <a:pt x="136728" y="146634"/>
                  </a:lnTo>
                  <a:lnTo>
                    <a:pt x="143611" y="153428"/>
                  </a:lnTo>
                  <a:lnTo>
                    <a:pt x="160540" y="153428"/>
                  </a:lnTo>
                  <a:lnTo>
                    <a:pt x="165976" y="148056"/>
                  </a:lnTo>
                  <a:lnTo>
                    <a:pt x="167424" y="146634"/>
                  </a:lnTo>
                  <a:lnTo>
                    <a:pt x="167424" y="134683"/>
                  </a:lnTo>
                  <a:lnTo>
                    <a:pt x="266166" y="28663"/>
                  </a:lnTo>
                  <a:lnTo>
                    <a:pt x="267830" y="30302"/>
                  </a:lnTo>
                  <a:lnTo>
                    <a:pt x="284759" y="30302"/>
                  </a:lnTo>
                  <a:lnTo>
                    <a:pt x="288226" y="26885"/>
                  </a:lnTo>
                  <a:lnTo>
                    <a:pt x="365328" y="111150"/>
                  </a:lnTo>
                  <a:lnTo>
                    <a:pt x="363651" y="112801"/>
                  </a:lnTo>
                  <a:lnTo>
                    <a:pt x="363651" y="129514"/>
                  </a:lnTo>
                  <a:lnTo>
                    <a:pt x="370535" y="136309"/>
                  </a:lnTo>
                  <a:lnTo>
                    <a:pt x="387477" y="136309"/>
                  </a:lnTo>
                  <a:lnTo>
                    <a:pt x="392925" y="130937"/>
                  </a:lnTo>
                  <a:lnTo>
                    <a:pt x="394360" y="129514"/>
                  </a:lnTo>
                  <a:lnTo>
                    <a:pt x="394360" y="122478"/>
                  </a:lnTo>
                  <a:lnTo>
                    <a:pt x="484949" y="52590"/>
                  </a:lnTo>
                  <a:lnTo>
                    <a:pt x="475272" y="77393"/>
                  </a:lnTo>
                  <a:lnTo>
                    <a:pt x="475957" y="78943"/>
                  </a:lnTo>
                  <a:lnTo>
                    <a:pt x="478726" y="80022"/>
                  </a:lnTo>
                  <a:lnTo>
                    <a:pt x="480288" y="79349"/>
                  </a:lnTo>
                  <a:lnTo>
                    <a:pt x="493445" y="45605"/>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4" name="object 21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5F97A60-D40F-44BC-829D-8E99F1861B6F}"/>
                </a:ext>
              </a:extLst>
            </p:cNvPr>
            <p:cNvSpPr/>
            <p:nvPr/>
          </p:nvSpPr>
          <p:spPr>
            <a:xfrm>
              <a:off x="1364957" y="4985384"/>
              <a:ext cx="761365" cy="193040"/>
            </a:xfrm>
            <a:custGeom>
              <a:avLst/>
              <a:gdLst/>
              <a:ahLst/>
              <a:cxnLst/>
              <a:rect l="l" t="t" r="r" b="b"/>
              <a:pathLst>
                <a:path w="761364" h="193039">
                  <a:moveTo>
                    <a:pt x="761301" y="3556"/>
                  </a:moveTo>
                  <a:lnTo>
                    <a:pt x="760323" y="749"/>
                  </a:lnTo>
                  <a:lnTo>
                    <a:pt x="758799" y="0"/>
                  </a:lnTo>
                  <a:lnTo>
                    <a:pt x="720267" y="13436"/>
                  </a:lnTo>
                  <a:lnTo>
                    <a:pt x="719531" y="14986"/>
                  </a:lnTo>
                  <a:lnTo>
                    <a:pt x="720407" y="17487"/>
                  </a:lnTo>
                  <a:lnTo>
                    <a:pt x="721448" y="18186"/>
                  </a:lnTo>
                  <a:lnTo>
                    <a:pt x="722553" y="18186"/>
                  </a:lnTo>
                  <a:lnTo>
                    <a:pt x="723150" y="18135"/>
                  </a:lnTo>
                  <a:lnTo>
                    <a:pt x="749706" y="8877"/>
                  </a:lnTo>
                  <a:lnTo>
                    <a:pt x="632053" y="145618"/>
                  </a:lnTo>
                  <a:lnTo>
                    <a:pt x="629767" y="143357"/>
                  </a:lnTo>
                  <a:lnTo>
                    <a:pt x="629767" y="151638"/>
                  </a:lnTo>
                  <a:lnTo>
                    <a:pt x="629767" y="162407"/>
                  </a:lnTo>
                  <a:lnTo>
                    <a:pt x="625309" y="166801"/>
                  </a:lnTo>
                  <a:lnTo>
                    <a:pt x="614299" y="166801"/>
                  </a:lnTo>
                  <a:lnTo>
                    <a:pt x="609841" y="162407"/>
                  </a:lnTo>
                  <a:lnTo>
                    <a:pt x="609841" y="151638"/>
                  </a:lnTo>
                  <a:lnTo>
                    <a:pt x="614299" y="147256"/>
                  </a:lnTo>
                  <a:lnTo>
                    <a:pt x="625309" y="147256"/>
                  </a:lnTo>
                  <a:lnTo>
                    <a:pt x="629767" y="151638"/>
                  </a:lnTo>
                  <a:lnTo>
                    <a:pt x="629767" y="143357"/>
                  </a:lnTo>
                  <a:lnTo>
                    <a:pt x="628269" y="141871"/>
                  </a:lnTo>
                  <a:lnTo>
                    <a:pt x="611339" y="141871"/>
                  </a:lnTo>
                  <a:lnTo>
                    <a:pt x="610171" y="143014"/>
                  </a:lnTo>
                  <a:lnTo>
                    <a:pt x="529450" y="70370"/>
                  </a:lnTo>
                  <a:lnTo>
                    <a:pt x="529450" y="59296"/>
                  </a:lnTo>
                  <a:lnTo>
                    <a:pt x="528027" y="57886"/>
                  </a:lnTo>
                  <a:lnTo>
                    <a:pt x="524065" y="53987"/>
                  </a:lnTo>
                  <a:lnTo>
                    <a:pt x="524065" y="62268"/>
                  </a:lnTo>
                  <a:lnTo>
                    <a:pt x="524065" y="73037"/>
                  </a:lnTo>
                  <a:lnTo>
                    <a:pt x="519595" y="77419"/>
                  </a:lnTo>
                  <a:lnTo>
                    <a:pt x="508596" y="77419"/>
                  </a:lnTo>
                  <a:lnTo>
                    <a:pt x="504126" y="73037"/>
                  </a:lnTo>
                  <a:lnTo>
                    <a:pt x="504126" y="62268"/>
                  </a:lnTo>
                  <a:lnTo>
                    <a:pt x="508596" y="57886"/>
                  </a:lnTo>
                  <a:lnTo>
                    <a:pt x="519595" y="57886"/>
                  </a:lnTo>
                  <a:lnTo>
                    <a:pt x="524065" y="62268"/>
                  </a:lnTo>
                  <a:lnTo>
                    <a:pt x="524065" y="53987"/>
                  </a:lnTo>
                  <a:lnTo>
                    <a:pt x="522566" y="52501"/>
                  </a:lnTo>
                  <a:lnTo>
                    <a:pt x="505637" y="52501"/>
                  </a:lnTo>
                  <a:lnTo>
                    <a:pt x="498741" y="59296"/>
                  </a:lnTo>
                  <a:lnTo>
                    <a:pt x="498741" y="76009"/>
                  </a:lnTo>
                  <a:lnTo>
                    <a:pt x="502996" y="80213"/>
                  </a:lnTo>
                  <a:lnTo>
                    <a:pt x="435610" y="164287"/>
                  </a:lnTo>
                  <a:lnTo>
                    <a:pt x="435229" y="163918"/>
                  </a:lnTo>
                  <a:lnTo>
                    <a:pt x="435229" y="172186"/>
                  </a:lnTo>
                  <a:lnTo>
                    <a:pt x="435229" y="182956"/>
                  </a:lnTo>
                  <a:lnTo>
                    <a:pt x="430771" y="187350"/>
                  </a:lnTo>
                  <a:lnTo>
                    <a:pt x="419760" y="187350"/>
                  </a:lnTo>
                  <a:lnTo>
                    <a:pt x="415302" y="182956"/>
                  </a:lnTo>
                  <a:lnTo>
                    <a:pt x="415302" y="172186"/>
                  </a:lnTo>
                  <a:lnTo>
                    <a:pt x="419760" y="167805"/>
                  </a:lnTo>
                  <a:lnTo>
                    <a:pt x="430771" y="167805"/>
                  </a:lnTo>
                  <a:lnTo>
                    <a:pt x="435229" y="172186"/>
                  </a:lnTo>
                  <a:lnTo>
                    <a:pt x="435229" y="163918"/>
                  </a:lnTo>
                  <a:lnTo>
                    <a:pt x="433730" y="162420"/>
                  </a:lnTo>
                  <a:lnTo>
                    <a:pt x="416801" y="162420"/>
                  </a:lnTo>
                  <a:lnTo>
                    <a:pt x="413372" y="165811"/>
                  </a:lnTo>
                  <a:lnTo>
                    <a:pt x="290068" y="110705"/>
                  </a:lnTo>
                  <a:lnTo>
                    <a:pt x="290068" y="104076"/>
                  </a:lnTo>
                  <a:lnTo>
                    <a:pt x="288632" y="102666"/>
                  </a:lnTo>
                  <a:lnTo>
                    <a:pt x="284683" y="98780"/>
                  </a:lnTo>
                  <a:lnTo>
                    <a:pt x="284683" y="107048"/>
                  </a:lnTo>
                  <a:lnTo>
                    <a:pt x="284683" y="117817"/>
                  </a:lnTo>
                  <a:lnTo>
                    <a:pt x="280212" y="122212"/>
                  </a:lnTo>
                  <a:lnTo>
                    <a:pt x="269214" y="122212"/>
                  </a:lnTo>
                  <a:lnTo>
                    <a:pt x="264744" y="117817"/>
                  </a:lnTo>
                  <a:lnTo>
                    <a:pt x="264744" y="107048"/>
                  </a:lnTo>
                  <a:lnTo>
                    <a:pt x="269214" y="102666"/>
                  </a:lnTo>
                  <a:lnTo>
                    <a:pt x="280212" y="102666"/>
                  </a:lnTo>
                  <a:lnTo>
                    <a:pt x="284683" y="107048"/>
                  </a:lnTo>
                  <a:lnTo>
                    <a:pt x="284683" y="98780"/>
                  </a:lnTo>
                  <a:lnTo>
                    <a:pt x="283171" y="97282"/>
                  </a:lnTo>
                  <a:lnTo>
                    <a:pt x="266242" y="97282"/>
                  </a:lnTo>
                  <a:lnTo>
                    <a:pt x="259359" y="104076"/>
                  </a:lnTo>
                  <a:lnTo>
                    <a:pt x="259359" y="120789"/>
                  </a:lnTo>
                  <a:lnTo>
                    <a:pt x="260794" y="122224"/>
                  </a:lnTo>
                  <a:lnTo>
                    <a:pt x="219202" y="170370"/>
                  </a:lnTo>
                  <a:lnTo>
                    <a:pt x="219202" y="169214"/>
                  </a:lnTo>
                  <a:lnTo>
                    <a:pt x="217779" y="167805"/>
                  </a:lnTo>
                  <a:lnTo>
                    <a:pt x="213817" y="163906"/>
                  </a:lnTo>
                  <a:lnTo>
                    <a:pt x="213817" y="172186"/>
                  </a:lnTo>
                  <a:lnTo>
                    <a:pt x="213817" y="182956"/>
                  </a:lnTo>
                  <a:lnTo>
                    <a:pt x="209346" y="187350"/>
                  </a:lnTo>
                  <a:lnTo>
                    <a:pt x="198348" y="187350"/>
                  </a:lnTo>
                  <a:lnTo>
                    <a:pt x="193878" y="182956"/>
                  </a:lnTo>
                  <a:lnTo>
                    <a:pt x="193878" y="172186"/>
                  </a:lnTo>
                  <a:lnTo>
                    <a:pt x="198348" y="167805"/>
                  </a:lnTo>
                  <a:lnTo>
                    <a:pt x="209346" y="167805"/>
                  </a:lnTo>
                  <a:lnTo>
                    <a:pt x="213817" y="172186"/>
                  </a:lnTo>
                  <a:lnTo>
                    <a:pt x="213817" y="163906"/>
                  </a:lnTo>
                  <a:lnTo>
                    <a:pt x="212318" y="162420"/>
                  </a:lnTo>
                  <a:lnTo>
                    <a:pt x="195389" y="162420"/>
                  </a:lnTo>
                  <a:lnTo>
                    <a:pt x="192430" y="165341"/>
                  </a:lnTo>
                  <a:lnTo>
                    <a:pt x="94475" y="98564"/>
                  </a:lnTo>
                  <a:lnTo>
                    <a:pt x="94475" y="84759"/>
                  </a:lnTo>
                  <a:lnTo>
                    <a:pt x="93040" y="83337"/>
                  </a:lnTo>
                  <a:lnTo>
                    <a:pt x="89090" y="79438"/>
                  </a:lnTo>
                  <a:lnTo>
                    <a:pt x="89090" y="87718"/>
                  </a:lnTo>
                  <a:lnTo>
                    <a:pt x="89090" y="98488"/>
                  </a:lnTo>
                  <a:lnTo>
                    <a:pt x="84620" y="102882"/>
                  </a:lnTo>
                  <a:lnTo>
                    <a:pt x="73621" y="102882"/>
                  </a:lnTo>
                  <a:lnTo>
                    <a:pt x="69151" y="98488"/>
                  </a:lnTo>
                  <a:lnTo>
                    <a:pt x="69151" y="87718"/>
                  </a:lnTo>
                  <a:lnTo>
                    <a:pt x="73621" y="83337"/>
                  </a:lnTo>
                  <a:lnTo>
                    <a:pt x="84620" y="83337"/>
                  </a:lnTo>
                  <a:lnTo>
                    <a:pt x="89090" y="87718"/>
                  </a:lnTo>
                  <a:lnTo>
                    <a:pt x="89090" y="79438"/>
                  </a:lnTo>
                  <a:lnTo>
                    <a:pt x="87591" y="77952"/>
                  </a:lnTo>
                  <a:lnTo>
                    <a:pt x="70662" y="77952"/>
                  </a:lnTo>
                  <a:lnTo>
                    <a:pt x="63766" y="84759"/>
                  </a:lnTo>
                  <a:lnTo>
                    <a:pt x="63766" y="101460"/>
                  </a:lnTo>
                  <a:lnTo>
                    <a:pt x="65227" y="102908"/>
                  </a:lnTo>
                  <a:lnTo>
                    <a:pt x="26047" y="149263"/>
                  </a:lnTo>
                  <a:lnTo>
                    <a:pt x="25323" y="148551"/>
                  </a:lnTo>
                  <a:lnTo>
                    <a:pt x="25323" y="156819"/>
                  </a:lnTo>
                  <a:lnTo>
                    <a:pt x="25323" y="167589"/>
                  </a:lnTo>
                  <a:lnTo>
                    <a:pt x="20853" y="171983"/>
                  </a:lnTo>
                  <a:lnTo>
                    <a:pt x="9855" y="171983"/>
                  </a:lnTo>
                  <a:lnTo>
                    <a:pt x="5384" y="167589"/>
                  </a:lnTo>
                  <a:lnTo>
                    <a:pt x="5384" y="156819"/>
                  </a:lnTo>
                  <a:lnTo>
                    <a:pt x="9855" y="152438"/>
                  </a:lnTo>
                  <a:lnTo>
                    <a:pt x="20853" y="152438"/>
                  </a:lnTo>
                  <a:lnTo>
                    <a:pt x="25323" y="156819"/>
                  </a:lnTo>
                  <a:lnTo>
                    <a:pt x="25323" y="148551"/>
                  </a:lnTo>
                  <a:lnTo>
                    <a:pt x="23812" y="147053"/>
                  </a:lnTo>
                  <a:lnTo>
                    <a:pt x="6883" y="147053"/>
                  </a:lnTo>
                  <a:lnTo>
                    <a:pt x="0" y="153847"/>
                  </a:lnTo>
                  <a:lnTo>
                    <a:pt x="0" y="170561"/>
                  </a:lnTo>
                  <a:lnTo>
                    <a:pt x="6883" y="177355"/>
                  </a:lnTo>
                  <a:lnTo>
                    <a:pt x="23812" y="177355"/>
                  </a:lnTo>
                  <a:lnTo>
                    <a:pt x="29260" y="171983"/>
                  </a:lnTo>
                  <a:lnTo>
                    <a:pt x="30708" y="170561"/>
                  </a:lnTo>
                  <a:lnTo>
                    <a:pt x="30708" y="153847"/>
                  </a:lnTo>
                  <a:lnTo>
                    <a:pt x="29883" y="153047"/>
                  </a:lnTo>
                  <a:lnTo>
                    <a:pt x="69075" y="106705"/>
                  </a:lnTo>
                  <a:lnTo>
                    <a:pt x="70662" y="108254"/>
                  </a:lnTo>
                  <a:lnTo>
                    <a:pt x="87591" y="108254"/>
                  </a:lnTo>
                  <a:lnTo>
                    <a:pt x="92303" y="103606"/>
                  </a:lnTo>
                  <a:lnTo>
                    <a:pt x="188531" y="169189"/>
                  </a:lnTo>
                  <a:lnTo>
                    <a:pt x="188506" y="185928"/>
                  </a:lnTo>
                  <a:lnTo>
                    <a:pt x="195389" y="192722"/>
                  </a:lnTo>
                  <a:lnTo>
                    <a:pt x="212318" y="192722"/>
                  </a:lnTo>
                  <a:lnTo>
                    <a:pt x="217766" y="187350"/>
                  </a:lnTo>
                  <a:lnTo>
                    <a:pt x="219202" y="185928"/>
                  </a:lnTo>
                  <a:lnTo>
                    <a:pt x="219202" y="178587"/>
                  </a:lnTo>
                  <a:lnTo>
                    <a:pt x="264629" y="126009"/>
                  </a:lnTo>
                  <a:lnTo>
                    <a:pt x="266242" y="127584"/>
                  </a:lnTo>
                  <a:lnTo>
                    <a:pt x="283171" y="127584"/>
                  </a:lnTo>
                  <a:lnTo>
                    <a:pt x="288620" y="122212"/>
                  </a:lnTo>
                  <a:lnTo>
                    <a:pt x="290068" y="120789"/>
                  </a:lnTo>
                  <a:lnTo>
                    <a:pt x="290068" y="116598"/>
                  </a:lnTo>
                  <a:lnTo>
                    <a:pt x="409917" y="170167"/>
                  </a:lnTo>
                  <a:lnTo>
                    <a:pt x="409917" y="185928"/>
                  </a:lnTo>
                  <a:lnTo>
                    <a:pt x="416801" y="192722"/>
                  </a:lnTo>
                  <a:lnTo>
                    <a:pt x="433730" y="192722"/>
                  </a:lnTo>
                  <a:lnTo>
                    <a:pt x="439178" y="187350"/>
                  </a:lnTo>
                  <a:lnTo>
                    <a:pt x="440613" y="185928"/>
                  </a:lnTo>
                  <a:lnTo>
                    <a:pt x="440613" y="169214"/>
                  </a:lnTo>
                  <a:lnTo>
                    <a:pt x="439458" y="168084"/>
                  </a:lnTo>
                  <a:lnTo>
                    <a:pt x="507796" y="82804"/>
                  </a:lnTo>
                  <a:lnTo>
                    <a:pt x="522566" y="82804"/>
                  </a:lnTo>
                  <a:lnTo>
                    <a:pt x="528027" y="77419"/>
                  </a:lnTo>
                  <a:lnTo>
                    <a:pt x="528599" y="76847"/>
                  </a:lnTo>
                  <a:lnTo>
                    <a:pt x="606348" y="146799"/>
                  </a:lnTo>
                  <a:lnTo>
                    <a:pt x="604456" y="148666"/>
                  </a:lnTo>
                  <a:lnTo>
                    <a:pt x="604456" y="165379"/>
                  </a:lnTo>
                  <a:lnTo>
                    <a:pt x="611339" y="172173"/>
                  </a:lnTo>
                  <a:lnTo>
                    <a:pt x="628269" y="172173"/>
                  </a:lnTo>
                  <a:lnTo>
                    <a:pt x="633717" y="166801"/>
                  </a:lnTo>
                  <a:lnTo>
                    <a:pt x="635152" y="165379"/>
                  </a:lnTo>
                  <a:lnTo>
                    <a:pt x="635152" y="150279"/>
                  </a:lnTo>
                  <a:lnTo>
                    <a:pt x="754176" y="11925"/>
                  </a:lnTo>
                  <a:lnTo>
                    <a:pt x="749528" y="41922"/>
                  </a:lnTo>
                  <a:lnTo>
                    <a:pt x="750531" y="43294"/>
                  </a:lnTo>
                  <a:lnTo>
                    <a:pt x="753465" y="43751"/>
                  </a:lnTo>
                  <a:lnTo>
                    <a:pt x="754849" y="42735"/>
                  </a:lnTo>
                  <a:lnTo>
                    <a:pt x="760742" y="4686"/>
                  </a:lnTo>
                  <a:lnTo>
                    <a:pt x="761301" y="3556"/>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35" name="object 21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474AFB9-CF2F-41F6-B8BC-63F584AA8496}"/>
                </a:ext>
              </a:extLst>
            </p:cNvPr>
            <p:cNvPicPr/>
            <p:nvPr/>
          </p:nvPicPr>
          <p:blipFill>
            <a:blip r:embed="rId17"/>
            <a:stretch>
              <a:fillRect/>
            </a:stretch>
          </p:blipFill>
          <p:spPr>
            <a:xfrm>
              <a:off x="1019962" y="5349938"/>
              <a:ext cx="337400" cy="84213"/>
            </a:xfrm>
            <a:prstGeom prst="rect">
              <a:avLst/>
            </a:prstGeom>
          </p:spPr>
        </p:pic>
        <p:sp>
          <p:nvSpPr>
            <p:cNvPr id="136" name="object 21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68651FE-E652-4F2A-A80D-57A44AA2CFAC}"/>
                </a:ext>
              </a:extLst>
            </p:cNvPr>
            <p:cNvSpPr/>
            <p:nvPr/>
          </p:nvSpPr>
          <p:spPr>
            <a:xfrm>
              <a:off x="795754" y="5316118"/>
              <a:ext cx="57150" cy="55880"/>
            </a:xfrm>
            <a:custGeom>
              <a:avLst/>
              <a:gdLst/>
              <a:ahLst/>
              <a:cxnLst/>
              <a:rect l="l" t="t" r="r" b="b"/>
              <a:pathLst>
                <a:path w="57150" h="55879">
                  <a:moveTo>
                    <a:pt x="33070" y="12"/>
                  </a:moveTo>
                  <a:lnTo>
                    <a:pt x="23609" y="0"/>
                  </a:lnTo>
                  <a:lnTo>
                    <a:pt x="23622" y="23266"/>
                  </a:lnTo>
                  <a:lnTo>
                    <a:pt x="0" y="23266"/>
                  </a:lnTo>
                  <a:lnTo>
                    <a:pt x="12" y="32575"/>
                  </a:lnTo>
                  <a:lnTo>
                    <a:pt x="23634" y="32575"/>
                  </a:lnTo>
                  <a:lnTo>
                    <a:pt x="23660" y="55829"/>
                  </a:lnTo>
                  <a:lnTo>
                    <a:pt x="33108" y="55829"/>
                  </a:lnTo>
                  <a:lnTo>
                    <a:pt x="33083" y="32575"/>
                  </a:lnTo>
                  <a:lnTo>
                    <a:pt x="56730" y="32575"/>
                  </a:lnTo>
                  <a:lnTo>
                    <a:pt x="56705" y="23266"/>
                  </a:lnTo>
                  <a:lnTo>
                    <a:pt x="33083" y="23266"/>
                  </a:lnTo>
                  <a:lnTo>
                    <a:pt x="33070" y="12"/>
                  </a:lnTo>
                  <a:close/>
                </a:path>
              </a:pathLst>
            </a:custGeom>
            <a:solidFill>
              <a:srgbClr val="84D2F6">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37" name="object 2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3BD2444-706C-445E-A3CD-79C3ECA924CB}"/>
                </a:ext>
              </a:extLst>
            </p:cNvPr>
            <p:cNvPicPr/>
            <p:nvPr/>
          </p:nvPicPr>
          <p:blipFill>
            <a:blip r:embed="rId18"/>
            <a:stretch>
              <a:fillRect/>
            </a:stretch>
          </p:blipFill>
          <p:spPr>
            <a:xfrm>
              <a:off x="870356" y="4915916"/>
              <a:ext cx="505650" cy="497839"/>
            </a:xfrm>
            <a:prstGeom prst="rect">
              <a:avLst/>
            </a:prstGeom>
          </p:spPr>
        </p:pic>
        <p:pic>
          <p:nvPicPr>
            <p:cNvPr id="138" name="object 21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864A6C4-D8F3-4A60-A141-B9B5342B702B}"/>
                </a:ext>
              </a:extLst>
            </p:cNvPr>
            <p:cNvPicPr/>
            <p:nvPr/>
          </p:nvPicPr>
          <p:blipFill>
            <a:blip r:embed="rId19"/>
            <a:stretch>
              <a:fillRect/>
            </a:stretch>
          </p:blipFill>
          <p:spPr>
            <a:xfrm>
              <a:off x="870356" y="5126164"/>
              <a:ext cx="505650" cy="65912"/>
            </a:xfrm>
            <a:prstGeom prst="rect">
              <a:avLst/>
            </a:prstGeom>
          </p:spPr>
        </p:pic>
        <p:pic>
          <p:nvPicPr>
            <p:cNvPr id="139" name="object 21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2D6A1D9-66A7-4E91-A91F-8DCD2E6000BA}"/>
                </a:ext>
              </a:extLst>
            </p:cNvPr>
            <p:cNvPicPr/>
            <p:nvPr/>
          </p:nvPicPr>
          <p:blipFill>
            <a:blip r:embed="rId20"/>
            <a:stretch>
              <a:fillRect/>
            </a:stretch>
          </p:blipFill>
          <p:spPr>
            <a:xfrm>
              <a:off x="888867" y="4453336"/>
              <a:ext cx="346848" cy="299218"/>
            </a:xfrm>
            <a:prstGeom prst="rect">
              <a:avLst/>
            </a:prstGeom>
          </p:spPr>
        </p:pic>
        <p:pic>
          <p:nvPicPr>
            <p:cNvPr id="140" name="object 21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3630C22-0BFD-40AE-9A9E-44AE80E47EA5}"/>
                </a:ext>
              </a:extLst>
            </p:cNvPr>
            <p:cNvPicPr/>
            <p:nvPr/>
          </p:nvPicPr>
          <p:blipFill>
            <a:blip r:embed="rId21"/>
            <a:stretch>
              <a:fillRect/>
            </a:stretch>
          </p:blipFill>
          <p:spPr>
            <a:xfrm>
              <a:off x="946515" y="4779967"/>
              <a:ext cx="424005" cy="693607"/>
            </a:xfrm>
            <a:prstGeom prst="rect">
              <a:avLst/>
            </a:prstGeom>
          </p:spPr>
        </p:pic>
        <p:pic>
          <p:nvPicPr>
            <p:cNvPr id="141" name="object 21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A689FFC-6760-4E37-B03E-800F0D855410}"/>
                </a:ext>
              </a:extLst>
            </p:cNvPr>
            <p:cNvPicPr/>
            <p:nvPr/>
          </p:nvPicPr>
          <p:blipFill>
            <a:blip r:embed="rId22"/>
            <a:stretch>
              <a:fillRect/>
            </a:stretch>
          </p:blipFill>
          <p:spPr>
            <a:xfrm>
              <a:off x="2051456" y="4750349"/>
              <a:ext cx="129476" cy="143205"/>
            </a:xfrm>
            <a:prstGeom prst="rect">
              <a:avLst/>
            </a:prstGeom>
          </p:spPr>
        </p:pic>
        <p:pic>
          <p:nvPicPr>
            <p:cNvPr id="142" name="object 21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F1E66A7-209B-475B-8F7A-674EDF89C57D}"/>
                </a:ext>
              </a:extLst>
            </p:cNvPr>
            <p:cNvPicPr/>
            <p:nvPr/>
          </p:nvPicPr>
          <p:blipFill>
            <a:blip r:embed="rId23"/>
            <a:stretch>
              <a:fillRect/>
            </a:stretch>
          </p:blipFill>
          <p:spPr>
            <a:xfrm>
              <a:off x="2115953" y="4727035"/>
              <a:ext cx="172478" cy="112596"/>
            </a:xfrm>
            <a:prstGeom prst="rect">
              <a:avLst/>
            </a:prstGeom>
          </p:spPr>
        </p:pic>
        <p:pic>
          <p:nvPicPr>
            <p:cNvPr id="143" name="object 21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156D92C-2DA4-426E-A48B-09E7FB360CAD}"/>
                </a:ext>
              </a:extLst>
            </p:cNvPr>
            <p:cNvPicPr/>
            <p:nvPr/>
          </p:nvPicPr>
          <p:blipFill>
            <a:blip r:embed="rId24"/>
            <a:stretch>
              <a:fillRect/>
            </a:stretch>
          </p:blipFill>
          <p:spPr>
            <a:xfrm>
              <a:off x="1026278" y="5444629"/>
              <a:ext cx="191371" cy="242703"/>
            </a:xfrm>
            <a:prstGeom prst="rect">
              <a:avLst/>
            </a:prstGeom>
          </p:spPr>
        </p:pic>
        <p:pic>
          <p:nvPicPr>
            <p:cNvPr id="144" name="object 22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A9EDACD-EEB7-4545-9F1B-5FF009113879}"/>
                </a:ext>
              </a:extLst>
            </p:cNvPr>
            <p:cNvPicPr/>
            <p:nvPr/>
          </p:nvPicPr>
          <p:blipFill>
            <a:blip r:embed="rId25"/>
            <a:stretch>
              <a:fillRect/>
            </a:stretch>
          </p:blipFill>
          <p:spPr>
            <a:xfrm>
              <a:off x="1592661" y="4530797"/>
              <a:ext cx="189430" cy="184518"/>
            </a:xfrm>
            <a:prstGeom prst="rect">
              <a:avLst/>
            </a:prstGeom>
          </p:spPr>
        </p:pic>
        <p:sp>
          <p:nvSpPr>
            <p:cNvPr id="145" name="object 22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A7004B9-D936-4EEC-9E80-9BF969C03227}"/>
                </a:ext>
              </a:extLst>
            </p:cNvPr>
            <p:cNvSpPr/>
            <p:nvPr/>
          </p:nvSpPr>
          <p:spPr>
            <a:xfrm>
              <a:off x="1281036" y="4723056"/>
              <a:ext cx="351155" cy="106680"/>
            </a:xfrm>
            <a:custGeom>
              <a:avLst/>
              <a:gdLst/>
              <a:ahLst/>
              <a:cxnLst/>
              <a:rect l="l" t="t" r="r" b="b"/>
              <a:pathLst>
                <a:path w="351155" h="106679">
                  <a:moveTo>
                    <a:pt x="309435" y="0"/>
                  </a:moveTo>
                  <a:lnTo>
                    <a:pt x="41147" y="0"/>
                  </a:lnTo>
                  <a:lnTo>
                    <a:pt x="25128" y="3234"/>
                  </a:lnTo>
                  <a:lnTo>
                    <a:pt x="12049" y="12053"/>
                  </a:lnTo>
                  <a:lnTo>
                    <a:pt x="3232" y="25133"/>
                  </a:lnTo>
                  <a:lnTo>
                    <a:pt x="0" y="41147"/>
                  </a:lnTo>
                  <a:lnTo>
                    <a:pt x="0" y="64947"/>
                  </a:lnTo>
                  <a:lnTo>
                    <a:pt x="3232" y="80962"/>
                  </a:lnTo>
                  <a:lnTo>
                    <a:pt x="12049" y="94041"/>
                  </a:lnTo>
                  <a:lnTo>
                    <a:pt x="25128" y="102861"/>
                  </a:lnTo>
                  <a:lnTo>
                    <a:pt x="41147" y="106095"/>
                  </a:lnTo>
                  <a:lnTo>
                    <a:pt x="309435" y="106095"/>
                  </a:lnTo>
                  <a:lnTo>
                    <a:pt x="325450" y="102861"/>
                  </a:lnTo>
                  <a:lnTo>
                    <a:pt x="338529" y="94041"/>
                  </a:lnTo>
                  <a:lnTo>
                    <a:pt x="347349" y="80962"/>
                  </a:lnTo>
                  <a:lnTo>
                    <a:pt x="350583" y="64947"/>
                  </a:lnTo>
                  <a:lnTo>
                    <a:pt x="350583" y="41147"/>
                  </a:lnTo>
                  <a:lnTo>
                    <a:pt x="347349" y="25133"/>
                  </a:lnTo>
                  <a:lnTo>
                    <a:pt x="338529" y="12053"/>
                  </a:lnTo>
                  <a:lnTo>
                    <a:pt x="325450" y="3234"/>
                  </a:lnTo>
                  <a:lnTo>
                    <a:pt x="309435" y="0"/>
                  </a:lnTo>
                  <a:close/>
                </a:path>
              </a:pathLst>
            </a:custGeom>
            <a:solidFill>
              <a:srgbClr val="B0E2F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6" name="object 22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DF947C3-A9A6-4961-A2F1-EE6E162341C3}"/>
                </a:ext>
              </a:extLst>
            </p:cNvPr>
            <p:cNvSpPr/>
            <p:nvPr/>
          </p:nvSpPr>
          <p:spPr>
            <a:xfrm>
              <a:off x="1309966" y="4749329"/>
              <a:ext cx="291465" cy="53975"/>
            </a:xfrm>
            <a:custGeom>
              <a:avLst/>
              <a:gdLst/>
              <a:ahLst/>
              <a:cxnLst/>
              <a:rect l="l" t="t" r="r" b="b"/>
              <a:pathLst>
                <a:path w="291465" h="53975">
                  <a:moveTo>
                    <a:pt x="55092" y="26784"/>
                  </a:moveTo>
                  <a:lnTo>
                    <a:pt x="52920" y="16357"/>
                  </a:lnTo>
                  <a:lnTo>
                    <a:pt x="47015" y="7848"/>
                  </a:lnTo>
                  <a:lnTo>
                    <a:pt x="38265" y="2108"/>
                  </a:lnTo>
                  <a:lnTo>
                    <a:pt x="27546" y="0"/>
                  </a:lnTo>
                  <a:lnTo>
                    <a:pt x="16827" y="2108"/>
                  </a:lnTo>
                  <a:lnTo>
                    <a:pt x="8064" y="7848"/>
                  </a:lnTo>
                  <a:lnTo>
                    <a:pt x="2159" y="16357"/>
                  </a:lnTo>
                  <a:lnTo>
                    <a:pt x="0" y="26784"/>
                  </a:lnTo>
                  <a:lnTo>
                    <a:pt x="2159" y="37211"/>
                  </a:lnTo>
                  <a:lnTo>
                    <a:pt x="8064" y="45720"/>
                  </a:lnTo>
                  <a:lnTo>
                    <a:pt x="16827" y="51447"/>
                  </a:lnTo>
                  <a:lnTo>
                    <a:pt x="27546" y="53555"/>
                  </a:lnTo>
                  <a:lnTo>
                    <a:pt x="38265" y="51447"/>
                  </a:lnTo>
                  <a:lnTo>
                    <a:pt x="47015" y="45720"/>
                  </a:lnTo>
                  <a:lnTo>
                    <a:pt x="52920" y="37211"/>
                  </a:lnTo>
                  <a:lnTo>
                    <a:pt x="55092" y="26784"/>
                  </a:lnTo>
                  <a:close/>
                </a:path>
                <a:path w="291465" h="53975">
                  <a:moveTo>
                    <a:pt x="191973" y="44373"/>
                  </a:moveTo>
                  <a:lnTo>
                    <a:pt x="81381" y="44373"/>
                  </a:lnTo>
                  <a:lnTo>
                    <a:pt x="81381" y="50927"/>
                  </a:lnTo>
                  <a:lnTo>
                    <a:pt x="191973" y="50927"/>
                  </a:lnTo>
                  <a:lnTo>
                    <a:pt x="191973" y="44373"/>
                  </a:lnTo>
                  <a:close/>
                </a:path>
                <a:path w="291465" h="53975">
                  <a:moveTo>
                    <a:pt x="290906" y="23495"/>
                  </a:moveTo>
                  <a:lnTo>
                    <a:pt x="81368" y="23495"/>
                  </a:lnTo>
                  <a:lnTo>
                    <a:pt x="81368" y="30060"/>
                  </a:lnTo>
                  <a:lnTo>
                    <a:pt x="290906" y="30060"/>
                  </a:lnTo>
                  <a:lnTo>
                    <a:pt x="290906" y="23495"/>
                  </a:lnTo>
                  <a:close/>
                </a:path>
                <a:path w="291465" h="53975">
                  <a:moveTo>
                    <a:pt x="290906" y="3327"/>
                  </a:moveTo>
                  <a:lnTo>
                    <a:pt x="81368" y="3327"/>
                  </a:lnTo>
                  <a:lnTo>
                    <a:pt x="81368" y="9893"/>
                  </a:lnTo>
                  <a:lnTo>
                    <a:pt x="290906" y="9893"/>
                  </a:lnTo>
                  <a:lnTo>
                    <a:pt x="290906" y="3327"/>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7" name="object 22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44CF36D-3C65-4A79-B923-D4ED8E091EF7}"/>
                </a:ext>
              </a:extLst>
            </p:cNvPr>
            <p:cNvSpPr/>
            <p:nvPr/>
          </p:nvSpPr>
          <p:spPr>
            <a:xfrm>
              <a:off x="1294902" y="4815001"/>
              <a:ext cx="48895" cy="51435"/>
            </a:xfrm>
            <a:custGeom>
              <a:avLst/>
              <a:gdLst/>
              <a:ahLst/>
              <a:cxnLst/>
              <a:rect l="l" t="t" r="r" b="b"/>
              <a:pathLst>
                <a:path w="48894" h="51435">
                  <a:moveTo>
                    <a:pt x="48348" y="0"/>
                  </a:moveTo>
                  <a:lnTo>
                    <a:pt x="1981" y="0"/>
                  </a:lnTo>
                  <a:lnTo>
                    <a:pt x="0" y="51346"/>
                  </a:lnTo>
                  <a:lnTo>
                    <a:pt x="48348" y="0"/>
                  </a:lnTo>
                  <a:close/>
                </a:path>
              </a:pathLst>
            </a:custGeom>
            <a:solidFill>
              <a:srgbClr val="B0E2F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8" name="object 22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E150AD5-93DD-4217-B3CE-8874E1069B0D}"/>
                </a:ext>
              </a:extLst>
            </p:cNvPr>
            <p:cNvSpPr/>
            <p:nvPr/>
          </p:nvSpPr>
          <p:spPr>
            <a:xfrm>
              <a:off x="1531340" y="4805227"/>
              <a:ext cx="351155" cy="106680"/>
            </a:xfrm>
            <a:custGeom>
              <a:avLst/>
              <a:gdLst/>
              <a:ahLst/>
              <a:cxnLst/>
              <a:rect l="l" t="t" r="r" b="b"/>
              <a:pathLst>
                <a:path w="351155" h="106679">
                  <a:moveTo>
                    <a:pt x="309435" y="0"/>
                  </a:moveTo>
                  <a:lnTo>
                    <a:pt x="41147" y="0"/>
                  </a:lnTo>
                  <a:lnTo>
                    <a:pt x="25133" y="3234"/>
                  </a:lnTo>
                  <a:lnTo>
                    <a:pt x="12053" y="12053"/>
                  </a:lnTo>
                  <a:lnTo>
                    <a:pt x="3234" y="25133"/>
                  </a:lnTo>
                  <a:lnTo>
                    <a:pt x="0" y="41147"/>
                  </a:lnTo>
                  <a:lnTo>
                    <a:pt x="0" y="64947"/>
                  </a:lnTo>
                  <a:lnTo>
                    <a:pt x="3234" y="80962"/>
                  </a:lnTo>
                  <a:lnTo>
                    <a:pt x="12053" y="94041"/>
                  </a:lnTo>
                  <a:lnTo>
                    <a:pt x="25133" y="102861"/>
                  </a:lnTo>
                  <a:lnTo>
                    <a:pt x="41147" y="106095"/>
                  </a:lnTo>
                  <a:lnTo>
                    <a:pt x="309435" y="106095"/>
                  </a:lnTo>
                  <a:lnTo>
                    <a:pt x="325455" y="102861"/>
                  </a:lnTo>
                  <a:lnTo>
                    <a:pt x="338534" y="94041"/>
                  </a:lnTo>
                  <a:lnTo>
                    <a:pt x="347350" y="80962"/>
                  </a:lnTo>
                  <a:lnTo>
                    <a:pt x="350583" y="64947"/>
                  </a:lnTo>
                  <a:lnTo>
                    <a:pt x="350583" y="41147"/>
                  </a:lnTo>
                  <a:lnTo>
                    <a:pt x="347350" y="25133"/>
                  </a:lnTo>
                  <a:lnTo>
                    <a:pt x="338534" y="12053"/>
                  </a:lnTo>
                  <a:lnTo>
                    <a:pt x="325455" y="3234"/>
                  </a:lnTo>
                  <a:lnTo>
                    <a:pt x="309435" y="0"/>
                  </a:lnTo>
                  <a:close/>
                </a:path>
              </a:pathLst>
            </a:custGeom>
            <a:solidFill>
              <a:srgbClr val="3A8CC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9" name="object 22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7928084-09DA-4B08-B159-2709A0087EC6}"/>
                </a:ext>
              </a:extLst>
            </p:cNvPr>
            <p:cNvSpPr/>
            <p:nvPr/>
          </p:nvSpPr>
          <p:spPr>
            <a:xfrm>
              <a:off x="1560271" y="4831498"/>
              <a:ext cx="291465" cy="53975"/>
            </a:xfrm>
            <a:custGeom>
              <a:avLst/>
              <a:gdLst/>
              <a:ahLst/>
              <a:cxnLst/>
              <a:rect l="l" t="t" r="r" b="b"/>
              <a:pathLst>
                <a:path w="291464" h="53975">
                  <a:moveTo>
                    <a:pt x="55092" y="26784"/>
                  </a:moveTo>
                  <a:lnTo>
                    <a:pt x="52933" y="16357"/>
                  </a:lnTo>
                  <a:lnTo>
                    <a:pt x="47028" y="7848"/>
                  </a:lnTo>
                  <a:lnTo>
                    <a:pt x="38265" y="2108"/>
                  </a:lnTo>
                  <a:lnTo>
                    <a:pt x="27546" y="0"/>
                  </a:lnTo>
                  <a:lnTo>
                    <a:pt x="16827" y="2108"/>
                  </a:lnTo>
                  <a:lnTo>
                    <a:pt x="8077" y="7848"/>
                  </a:lnTo>
                  <a:lnTo>
                    <a:pt x="2171" y="16357"/>
                  </a:lnTo>
                  <a:lnTo>
                    <a:pt x="0" y="26784"/>
                  </a:lnTo>
                  <a:lnTo>
                    <a:pt x="2171" y="37211"/>
                  </a:lnTo>
                  <a:lnTo>
                    <a:pt x="8077" y="45720"/>
                  </a:lnTo>
                  <a:lnTo>
                    <a:pt x="16827" y="51460"/>
                  </a:lnTo>
                  <a:lnTo>
                    <a:pt x="27546" y="53555"/>
                  </a:lnTo>
                  <a:lnTo>
                    <a:pt x="38265" y="51460"/>
                  </a:lnTo>
                  <a:lnTo>
                    <a:pt x="47028" y="45720"/>
                  </a:lnTo>
                  <a:lnTo>
                    <a:pt x="52933" y="37211"/>
                  </a:lnTo>
                  <a:lnTo>
                    <a:pt x="55092" y="26784"/>
                  </a:lnTo>
                  <a:close/>
                </a:path>
                <a:path w="291464" h="53975">
                  <a:moveTo>
                    <a:pt x="191973" y="44361"/>
                  </a:moveTo>
                  <a:lnTo>
                    <a:pt x="81381" y="44361"/>
                  </a:lnTo>
                  <a:lnTo>
                    <a:pt x="81381" y="50927"/>
                  </a:lnTo>
                  <a:lnTo>
                    <a:pt x="191973" y="50927"/>
                  </a:lnTo>
                  <a:lnTo>
                    <a:pt x="191973" y="44361"/>
                  </a:lnTo>
                  <a:close/>
                </a:path>
                <a:path w="291464" h="53975">
                  <a:moveTo>
                    <a:pt x="290918" y="23495"/>
                  </a:moveTo>
                  <a:lnTo>
                    <a:pt x="81381" y="23495"/>
                  </a:lnTo>
                  <a:lnTo>
                    <a:pt x="81381" y="30060"/>
                  </a:lnTo>
                  <a:lnTo>
                    <a:pt x="290918" y="30060"/>
                  </a:lnTo>
                  <a:lnTo>
                    <a:pt x="290918" y="23495"/>
                  </a:lnTo>
                  <a:close/>
                </a:path>
                <a:path w="291464" h="53975">
                  <a:moveTo>
                    <a:pt x="290918" y="3340"/>
                  </a:moveTo>
                  <a:lnTo>
                    <a:pt x="81381" y="3340"/>
                  </a:lnTo>
                  <a:lnTo>
                    <a:pt x="81381" y="9906"/>
                  </a:lnTo>
                  <a:lnTo>
                    <a:pt x="290918" y="9906"/>
                  </a:lnTo>
                  <a:lnTo>
                    <a:pt x="290918" y="334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0" name="object 22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F6CFD2F-87D1-4985-98E2-38EE06780941}"/>
                </a:ext>
              </a:extLst>
            </p:cNvPr>
            <p:cNvSpPr/>
            <p:nvPr/>
          </p:nvSpPr>
          <p:spPr>
            <a:xfrm>
              <a:off x="1809141" y="4911026"/>
              <a:ext cx="48895" cy="51435"/>
            </a:xfrm>
            <a:custGeom>
              <a:avLst/>
              <a:gdLst/>
              <a:ahLst/>
              <a:cxnLst/>
              <a:rect l="l" t="t" r="r" b="b"/>
              <a:pathLst>
                <a:path w="48894" h="51435">
                  <a:moveTo>
                    <a:pt x="46367" y="0"/>
                  </a:moveTo>
                  <a:lnTo>
                    <a:pt x="0" y="0"/>
                  </a:lnTo>
                  <a:lnTo>
                    <a:pt x="48348" y="51346"/>
                  </a:lnTo>
                  <a:lnTo>
                    <a:pt x="46367" y="0"/>
                  </a:lnTo>
                  <a:close/>
                </a:path>
              </a:pathLst>
            </a:custGeom>
            <a:solidFill>
              <a:srgbClr val="3A8CC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51" name="object 22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A6623E9-9108-43DE-82EA-437108064C4E}"/>
                </a:ext>
              </a:extLst>
            </p:cNvPr>
            <p:cNvPicPr/>
            <p:nvPr/>
          </p:nvPicPr>
          <p:blipFill>
            <a:blip r:embed="rId26"/>
            <a:stretch>
              <a:fillRect/>
            </a:stretch>
          </p:blipFill>
          <p:spPr>
            <a:xfrm>
              <a:off x="1106525" y="5538901"/>
              <a:ext cx="108953" cy="81648"/>
            </a:xfrm>
            <a:prstGeom prst="rect">
              <a:avLst/>
            </a:prstGeom>
          </p:spPr>
        </p:pic>
        <p:sp>
          <p:nvSpPr>
            <p:cNvPr id="152" name="object 22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5E85E7C-2E47-41EE-A9DC-FA4AC883B254}"/>
                </a:ext>
              </a:extLst>
            </p:cNvPr>
            <p:cNvSpPr/>
            <p:nvPr/>
          </p:nvSpPr>
          <p:spPr>
            <a:xfrm>
              <a:off x="2432749" y="5207337"/>
              <a:ext cx="5080" cy="411480"/>
            </a:xfrm>
            <a:custGeom>
              <a:avLst/>
              <a:gdLst/>
              <a:ahLst/>
              <a:cxnLst/>
              <a:rect l="l" t="t" r="r" b="b"/>
              <a:pathLst>
                <a:path w="5080" h="411479">
                  <a:moveTo>
                    <a:pt x="4826" y="12"/>
                  </a:moveTo>
                  <a:lnTo>
                    <a:pt x="508" y="0"/>
                  </a:lnTo>
                  <a:lnTo>
                    <a:pt x="0" y="411149"/>
                  </a:lnTo>
                  <a:lnTo>
                    <a:pt x="4318" y="411149"/>
                  </a:lnTo>
                  <a:lnTo>
                    <a:pt x="4826" y="12"/>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3" name="object 22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0EAFDD-4612-44EE-8DFF-E2FC2A4FA409}"/>
                </a:ext>
              </a:extLst>
            </p:cNvPr>
            <p:cNvSpPr/>
            <p:nvPr/>
          </p:nvSpPr>
          <p:spPr>
            <a:xfrm>
              <a:off x="2755355" y="5071983"/>
              <a:ext cx="46990" cy="46355"/>
            </a:xfrm>
            <a:custGeom>
              <a:avLst/>
              <a:gdLst/>
              <a:ahLst/>
              <a:cxnLst/>
              <a:rect l="l" t="t" r="r" b="b"/>
              <a:pathLst>
                <a:path w="46989" h="46354">
                  <a:moveTo>
                    <a:pt x="40068" y="0"/>
                  </a:moveTo>
                  <a:lnTo>
                    <a:pt x="23368" y="16459"/>
                  </a:lnTo>
                  <a:lnTo>
                    <a:pt x="6654" y="12"/>
                  </a:lnTo>
                  <a:lnTo>
                    <a:pt x="0" y="6603"/>
                  </a:lnTo>
                  <a:lnTo>
                    <a:pt x="16687" y="23050"/>
                  </a:lnTo>
                  <a:lnTo>
                    <a:pt x="12" y="39509"/>
                  </a:lnTo>
                  <a:lnTo>
                    <a:pt x="6680" y="46088"/>
                  </a:lnTo>
                  <a:lnTo>
                    <a:pt x="23368" y="29629"/>
                  </a:lnTo>
                  <a:lnTo>
                    <a:pt x="40081" y="46075"/>
                  </a:lnTo>
                  <a:lnTo>
                    <a:pt x="46748" y="39484"/>
                  </a:lnTo>
                  <a:lnTo>
                    <a:pt x="30048" y="23037"/>
                  </a:lnTo>
                  <a:lnTo>
                    <a:pt x="46736" y="6591"/>
                  </a:lnTo>
                  <a:lnTo>
                    <a:pt x="40068" y="0"/>
                  </a:lnTo>
                  <a:close/>
                </a:path>
              </a:pathLst>
            </a:custGeom>
            <a:solidFill>
              <a:srgbClr val="84D2F6">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4" name="object 23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7A260D1-2070-47A8-AC1B-8B40AA90415A}"/>
                </a:ext>
              </a:extLst>
            </p:cNvPr>
            <p:cNvSpPr/>
            <p:nvPr/>
          </p:nvSpPr>
          <p:spPr>
            <a:xfrm>
              <a:off x="2349458" y="5083989"/>
              <a:ext cx="368935" cy="497205"/>
            </a:xfrm>
            <a:custGeom>
              <a:avLst/>
              <a:gdLst/>
              <a:ahLst/>
              <a:cxnLst/>
              <a:rect l="l" t="t" r="r" b="b"/>
              <a:pathLst>
                <a:path w="368935" h="497204">
                  <a:moveTo>
                    <a:pt x="368642" y="0"/>
                  </a:moveTo>
                  <a:lnTo>
                    <a:pt x="0" y="0"/>
                  </a:lnTo>
                  <a:lnTo>
                    <a:pt x="0" y="459803"/>
                  </a:lnTo>
                  <a:lnTo>
                    <a:pt x="2951" y="474188"/>
                  </a:lnTo>
                  <a:lnTo>
                    <a:pt x="10999" y="485935"/>
                  </a:lnTo>
                  <a:lnTo>
                    <a:pt x="22936" y="493855"/>
                  </a:lnTo>
                  <a:lnTo>
                    <a:pt x="37553" y="496760"/>
                  </a:lnTo>
                  <a:lnTo>
                    <a:pt x="331089" y="496760"/>
                  </a:lnTo>
                  <a:lnTo>
                    <a:pt x="345711" y="493855"/>
                  </a:lnTo>
                  <a:lnTo>
                    <a:pt x="357647" y="485935"/>
                  </a:lnTo>
                  <a:lnTo>
                    <a:pt x="365693" y="474188"/>
                  </a:lnTo>
                  <a:lnTo>
                    <a:pt x="368642" y="459803"/>
                  </a:lnTo>
                  <a:lnTo>
                    <a:pt x="36864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5" name="object 23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DAC92EA-2E95-4A27-82F1-91356219D946}"/>
                </a:ext>
              </a:extLst>
            </p:cNvPr>
            <p:cNvSpPr/>
            <p:nvPr/>
          </p:nvSpPr>
          <p:spPr>
            <a:xfrm>
              <a:off x="2347167" y="5081680"/>
              <a:ext cx="373380" cy="501650"/>
            </a:xfrm>
            <a:custGeom>
              <a:avLst/>
              <a:gdLst/>
              <a:ahLst/>
              <a:cxnLst/>
              <a:rect l="l" t="t" r="r" b="b"/>
              <a:pathLst>
                <a:path w="373380" h="501650">
                  <a:moveTo>
                    <a:pt x="373240" y="0"/>
                  </a:moveTo>
                  <a:lnTo>
                    <a:pt x="0" y="0"/>
                  </a:lnTo>
                  <a:lnTo>
                    <a:pt x="0" y="462102"/>
                  </a:lnTo>
                  <a:lnTo>
                    <a:pt x="3135" y="477378"/>
                  </a:lnTo>
                  <a:lnTo>
                    <a:pt x="11680" y="489861"/>
                  </a:lnTo>
                  <a:lnTo>
                    <a:pt x="24345" y="498281"/>
                  </a:lnTo>
                  <a:lnTo>
                    <a:pt x="39839" y="501370"/>
                  </a:lnTo>
                  <a:lnTo>
                    <a:pt x="333387" y="501370"/>
                  </a:lnTo>
                  <a:lnTo>
                    <a:pt x="348883" y="498281"/>
                  </a:lnTo>
                  <a:lnTo>
                    <a:pt x="351153" y="496773"/>
                  </a:lnTo>
                  <a:lnTo>
                    <a:pt x="39839" y="496773"/>
                  </a:lnTo>
                  <a:lnTo>
                    <a:pt x="26135" y="494043"/>
                  </a:lnTo>
                  <a:lnTo>
                    <a:pt x="14932" y="486605"/>
                  </a:lnTo>
                  <a:lnTo>
                    <a:pt x="7371" y="475583"/>
                  </a:lnTo>
                  <a:lnTo>
                    <a:pt x="4597" y="462102"/>
                  </a:lnTo>
                  <a:lnTo>
                    <a:pt x="4597" y="4610"/>
                  </a:lnTo>
                  <a:lnTo>
                    <a:pt x="373240" y="4610"/>
                  </a:lnTo>
                  <a:lnTo>
                    <a:pt x="373240" y="0"/>
                  </a:lnTo>
                  <a:close/>
                </a:path>
                <a:path w="373380" h="501650">
                  <a:moveTo>
                    <a:pt x="373240" y="4610"/>
                  </a:moveTo>
                  <a:lnTo>
                    <a:pt x="368642" y="4610"/>
                  </a:lnTo>
                  <a:lnTo>
                    <a:pt x="368642" y="462102"/>
                  </a:lnTo>
                  <a:lnTo>
                    <a:pt x="365868" y="475583"/>
                  </a:lnTo>
                  <a:lnTo>
                    <a:pt x="358306" y="486605"/>
                  </a:lnTo>
                  <a:lnTo>
                    <a:pt x="347099" y="494043"/>
                  </a:lnTo>
                  <a:lnTo>
                    <a:pt x="333387" y="496773"/>
                  </a:lnTo>
                  <a:lnTo>
                    <a:pt x="351153" y="496773"/>
                  </a:lnTo>
                  <a:lnTo>
                    <a:pt x="361553" y="489861"/>
                  </a:lnTo>
                  <a:lnTo>
                    <a:pt x="370103" y="477378"/>
                  </a:lnTo>
                  <a:lnTo>
                    <a:pt x="373240" y="462102"/>
                  </a:lnTo>
                  <a:lnTo>
                    <a:pt x="373240" y="461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56" name="object 23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DDE5E2E-4C21-4702-B195-C3B7C0BF4A3F}"/>
                </a:ext>
              </a:extLst>
            </p:cNvPr>
            <p:cNvPicPr/>
            <p:nvPr/>
          </p:nvPicPr>
          <p:blipFill>
            <a:blip r:embed="rId27"/>
            <a:stretch>
              <a:fillRect/>
            </a:stretch>
          </p:blipFill>
          <p:spPr>
            <a:xfrm>
              <a:off x="2347213" y="5081638"/>
              <a:ext cx="373164" cy="34899"/>
            </a:xfrm>
            <a:prstGeom prst="rect">
              <a:avLst/>
            </a:prstGeom>
          </p:spPr>
        </p:pic>
        <p:pic>
          <p:nvPicPr>
            <p:cNvPr id="157" name="object 23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5D45683-1D8E-47AF-BA28-F918169DDE7A}"/>
                </a:ext>
              </a:extLst>
            </p:cNvPr>
            <p:cNvPicPr/>
            <p:nvPr/>
          </p:nvPicPr>
          <p:blipFill>
            <a:blip r:embed="rId28"/>
            <a:stretch>
              <a:fillRect/>
            </a:stretch>
          </p:blipFill>
          <p:spPr>
            <a:xfrm>
              <a:off x="2396756" y="5148656"/>
              <a:ext cx="271018" cy="87414"/>
            </a:xfrm>
            <a:prstGeom prst="rect">
              <a:avLst/>
            </a:prstGeom>
          </p:spPr>
        </p:pic>
        <p:pic>
          <p:nvPicPr>
            <p:cNvPr id="158" name="object 23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35B9A17-7C9F-4E0A-8BC3-50725886ACBD}"/>
                </a:ext>
              </a:extLst>
            </p:cNvPr>
            <p:cNvPicPr/>
            <p:nvPr/>
          </p:nvPicPr>
          <p:blipFill>
            <a:blip r:embed="rId29"/>
            <a:stretch>
              <a:fillRect/>
            </a:stretch>
          </p:blipFill>
          <p:spPr>
            <a:xfrm>
              <a:off x="2368092" y="5191785"/>
              <a:ext cx="14478" cy="10579"/>
            </a:xfrm>
            <a:prstGeom prst="rect">
              <a:avLst/>
            </a:prstGeom>
          </p:spPr>
        </p:pic>
        <p:sp>
          <p:nvSpPr>
            <p:cNvPr id="159" name="object 23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4104475-CD6A-4097-98C0-352ADD4E8727}"/>
                </a:ext>
              </a:extLst>
            </p:cNvPr>
            <p:cNvSpPr/>
            <p:nvPr/>
          </p:nvSpPr>
          <p:spPr>
            <a:xfrm>
              <a:off x="2368091" y="5174248"/>
              <a:ext cx="14604" cy="10795"/>
            </a:xfrm>
            <a:custGeom>
              <a:avLst/>
              <a:gdLst/>
              <a:ahLst/>
              <a:cxnLst/>
              <a:rect l="l" t="t" r="r" b="b"/>
              <a:pathLst>
                <a:path w="14604" h="10795">
                  <a:moveTo>
                    <a:pt x="12865" y="0"/>
                  </a:moveTo>
                  <a:lnTo>
                    <a:pt x="1612" y="0"/>
                  </a:lnTo>
                  <a:lnTo>
                    <a:pt x="0" y="1612"/>
                  </a:lnTo>
                  <a:lnTo>
                    <a:pt x="0" y="8978"/>
                  </a:lnTo>
                  <a:lnTo>
                    <a:pt x="1612" y="10591"/>
                  </a:lnTo>
                  <a:lnTo>
                    <a:pt x="10883" y="10591"/>
                  </a:lnTo>
                  <a:lnTo>
                    <a:pt x="12865" y="10591"/>
                  </a:lnTo>
                  <a:lnTo>
                    <a:pt x="14477" y="8978"/>
                  </a:lnTo>
                  <a:lnTo>
                    <a:pt x="14477" y="1612"/>
                  </a:lnTo>
                  <a:lnTo>
                    <a:pt x="12865"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0" name="object 23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33B89A6-86EB-4131-AEFD-F1C3C6E1866E}"/>
                </a:ext>
              </a:extLst>
            </p:cNvPr>
            <p:cNvSpPr/>
            <p:nvPr/>
          </p:nvSpPr>
          <p:spPr>
            <a:xfrm>
              <a:off x="2368080" y="5156720"/>
              <a:ext cx="331470" cy="116205"/>
            </a:xfrm>
            <a:custGeom>
              <a:avLst/>
              <a:gdLst/>
              <a:ahLst/>
              <a:cxnLst/>
              <a:rect l="l" t="t" r="r" b="b"/>
              <a:pathLst>
                <a:path w="331469" h="116204">
                  <a:moveTo>
                    <a:pt x="14490" y="2146"/>
                  </a:moveTo>
                  <a:lnTo>
                    <a:pt x="12357" y="0"/>
                  </a:lnTo>
                  <a:lnTo>
                    <a:pt x="2146" y="0"/>
                  </a:lnTo>
                  <a:lnTo>
                    <a:pt x="0" y="2146"/>
                  </a:lnTo>
                  <a:lnTo>
                    <a:pt x="0" y="8458"/>
                  </a:lnTo>
                  <a:lnTo>
                    <a:pt x="2146" y="10591"/>
                  </a:lnTo>
                  <a:lnTo>
                    <a:pt x="9702" y="10591"/>
                  </a:lnTo>
                  <a:lnTo>
                    <a:pt x="12357" y="10591"/>
                  </a:lnTo>
                  <a:lnTo>
                    <a:pt x="14490" y="8458"/>
                  </a:lnTo>
                  <a:lnTo>
                    <a:pt x="14490" y="2146"/>
                  </a:lnTo>
                  <a:close/>
                </a:path>
                <a:path w="331469" h="116204">
                  <a:moveTo>
                    <a:pt x="331393" y="92583"/>
                  </a:moveTo>
                  <a:lnTo>
                    <a:pt x="325475" y="86652"/>
                  </a:lnTo>
                  <a:lnTo>
                    <a:pt x="5930" y="86652"/>
                  </a:lnTo>
                  <a:lnTo>
                    <a:pt x="0" y="92583"/>
                  </a:lnTo>
                  <a:lnTo>
                    <a:pt x="0" y="110020"/>
                  </a:lnTo>
                  <a:lnTo>
                    <a:pt x="5930" y="115938"/>
                  </a:lnTo>
                  <a:lnTo>
                    <a:pt x="318173" y="115938"/>
                  </a:lnTo>
                  <a:lnTo>
                    <a:pt x="325475" y="115938"/>
                  </a:lnTo>
                  <a:lnTo>
                    <a:pt x="331393" y="110020"/>
                  </a:lnTo>
                  <a:lnTo>
                    <a:pt x="331393" y="92583"/>
                  </a:lnTo>
                  <a:close/>
                </a:path>
              </a:pathLst>
            </a:custGeom>
            <a:solidFill>
              <a:srgbClr val="C3E8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1" name="object 23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65C956-BEF1-43C7-87C4-E9CBC9EC2D11}"/>
                </a:ext>
              </a:extLst>
            </p:cNvPr>
            <p:cNvSpPr/>
            <p:nvPr/>
          </p:nvSpPr>
          <p:spPr>
            <a:xfrm>
              <a:off x="2379484" y="5251297"/>
              <a:ext cx="305435" cy="14604"/>
            </a:xfrm>
            <a:custGeom>
              <a:avLst/>
              <a:gdLst/>
              <a:ahLst/>
              <a:cxnLst/>
              <a:rect l="l" t="t" r="r" b="b"/>
              <a:pathLst>
                <a:path w="305435" h="14604">
                  <a:moveTo>
                    <a:pt x="146481" y="11607"/>
                  </a:moveTo>
                  <a:lnTo>
                    <a:pt x="146329" y="11607"/>
                  </a:lnTo>
                  <a:lnTo>
                    <a:pt x="146329" y="10337"/>
                  </a:lnTo>
                  <a:lnTo>
                    <a:pt x="152" y="10337"/>
                  </a:lnTo>
                  <a:lnTo>
                    <a:pt x="152" y="11607"/>
                  </a:lnTo>
                  <a:lnTo>
                    <a:pt x="0" y="11607"/>
                  </a:lnTo>
                  <a:lnTo>
                    <a:pt x="0" y="12877"/>
                  </a:lnTo>
                  <a:lnTo>
                    <a:pt x="139" y="12877"/>
                  </a:lnTo>
                  <a:lnTo>
                    <a:pt x="139" y="14147"/>
                  </a:lnTo>
                  <a:lnTo>
                    <a:pt x="146342" y="14147"/>
                  </a:lnTo>
                  <a:lnTo>
                    <a:pt x="146342" y="12877"/>
                  </a:lnTo>
                  <a:lnTo>
                    <a:pt x="146481" y="12877"/>
                  </a:lnTo>
                  <a:lnTo>
                    <a:pt x="146481" y="11607"/>
                  </a:lnTo>
                  <a:close/>
                </a:path>
                <a:path w="305435" h="14604">
                  <a:moveTo>
                    <a:pt x="221627" y="1270"/>
                  </a:moveTo>
                  <a:lnTo>
                    <a:pt x="221475" y="1270"/>
                  </a:lnTo>
                  <a:lnTo>
                    <a:pt x="221475" y="0"/>
                  </a:lnTo>
                  <a:lnTo>
                    <a:pt x="419" y="0"/>
                  </a:lnTo>
                  <a:lnTo>
                    <a:pt x="419" y="1270"/>
                  </a:lnTo>
                  <a:lnTo>
                    <a:pt x="266" y="1270"/>
                  </a:lnTo>
                  <a:lnTo>
                    <a:pt x="266" y="2540"/>
                  </a:lnTo>
                  <a:lnTo>
                    <a:pt x="406" y="2540"/>
                  </a:lnTo>
                  <a:lnTo>
                    <a:pt x="406" y="3810"/>
                  </a:lnTo>
                  <a:lnTo>
                    <a:pt x="221488" y="3810"/>
                  </a:lnTo>
                  <a:lnTo>
                    <a:pt x="221488" y="2540"/>
                  </a:lnTo>
                  <a:lnTo>
                    <a:pt x="221627" y="2540"/>
                  </a:lnTo>
                  <a:lnTo>
                    <a:pt x="221627" y="1270"/>
                  </a:lnTo>
                  <a:close/>
                </a:path>
                <a:path w="305435" h="14604">
                  <a:moveTo>
                    <a:pt x="305104" y="11607"/>
                  </a:moveTo>
                  <a:lnTo>
                    <a:pt x="304952" y="11607"/>
                  </a:lnTo>
                  <a:lnTo>
                    <a:pt x="304952" y="10337"/>
                  </a:lnTo>
                  <a:lnTo>
                    <a:pt x="159943" y="10337"/>
                  </a:lnTo>
                  <a:lnTo>
                    <a:pt x="159943" y="11607"/>
                  </a:lnTo>
                  <a:lnTo>
                    <a:pt x="159791" y="11607"/>
                  </a:lnTo>
                  <a:lnTo>
                    <a:pt x="159791" y="12877"/>
                  </a:lnTo>
                  <a:lnTo>
                    <a:pt x="159931" y="12877"/>
                  </a:lnTo>
                  <a:lnTo>
                    <a:pt x="159931" y="14147"/>
                  </a:lnTo>
                  <a:lnTo>
                    <a:pt x="304965" y="14147"/>
                  </a:lnTo>
                  <a:lnTo>
                    <a:pt x="304965" y="12877"/>
                  </a:lnTo>
                  <a:lnTo>
                    <a:pt x="305104" y="12877"/>
                  </a:lnTo>
                  <a:lnTo>
                    <a:pt x="305104" y="11607"/>
                  </a:lnTo>
                  <a:close/>
                </a:path>
                <a:path w="305435" h="14604">
                  <a:moveTo>
                    <a:pt x="305104" y="787"/>
                  </a:moveTo>
                  <a:lnTo>
                    <a:pt x="304330" y="12"/>
                  </a:lnTo>
                  <a:lnTo>
                    <a:pt x="234759" y="12"/>
                  </a:lnTo>
                  <a:lnTo>
                    <a:pt x="233984" y="787"/>
                  </a:lnTo>
                  <a:lnTo>
                    <a:pt x="233984" y="3035"/>
                  </a:lnTo>
                  <a:lnTo>
                    <a:pt x="234759" y="3810"/>
                  </a:lnTo>
                  <a:lnTo>
                    <a:pt x="303377" y="3810"/>
                  </a:lnTo>
                  <a:lnTo>
                    <a:pt x="304330" y="3810"/>
                  </a:lnTo>
                  <a:lnTo>
                    <a:pt x="305104" y="3035"/>
                  </a:lnTo>
                  <a:lnTo>
                    <a:pt x="305104" y="787"/>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62" name="object 23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530D2F6-D7B0-41FA-A79B-04A3F4C04942}"/>
                </a:ext>
              </a:extLst>
            </p:cNvPr>
            <p:cNvSpPr/>
            <p:nvPr/>
          </p:nvSpPr>
          <p:spPr>
            <a:xfrm>
              <a:off x="2368080" y="5286819"/>
              <a:ext cx="331470" cy="48895"/>
            </a:xfrm>
            <a:custGeom>
              <a:avLst/>
              <a:gdLst/>
              <a:ahLst/>
              <a:cxnLst/>
              <a:rect l="l" t="t" r="r" b="b"/>
              <a:pathLst>
                <a:path w="331469" h="48895">
                  <a:moveTo>
                    <a:pt x="154876" y="42138"/>
                  </a:moveTo>
                  <a:lnTo>
                    <a:pt x="153263" y="40513"/>
                  </a:lnTo>
                  <a:lnTo>
                    <a:pt x="1612" y="40513"/>
                  </a:lnTo>
                  <a:lnTo>
                    <a:pt x="0" y="42138"/>
                  </a:lnTo>
                  <a:lnTo>
                    <a:pt x="0" y="46888"/>
                  </a:lnTo>
                  <a:lnTo>
                    <a:pt x="1612" y="48501"/>
                  </a:lnTo>
                  <a:lnTo>
                    <a:pt x="3606" y="48501"/>
                  </a:lnTo>
                  <a:lnTo>
                    <a:pt x="153263" y="48501"/>
                  </a:lnTo>
                  <a:lnTo>
                    <a:pt x="154876" y="46888"/>
                  </a:lnTo>
                  <a:lnTo>
                    <a:pt x="154876" y="42138"/>
                  </a:lnTo>
                  <a:close/>
                </a:path>
                <a:path w="331469" h="48895">
                  <a:moveTo>
                    <a:pt x="154876" y="28625"/>
                  </a:moveTo>
                  <a:lnTo>
                    <a:pt x="153263" y="27012"/>
                  </a:lnTo>
                  <a:lnTo>
                    <a:pt x="1612" y="27012"/>
                  </a:lnTo>
                  <a:lnTo>
                    <a:pt x="0" y="28625"/>
                  </a:lnTo>
                  <a:lnTo>
                    <a:pt x="0" y="33375"/>
                  </a:lnTo>
                  <a:lnTo>
                    <a:pt x="1612" y="34988"/>
                  </a:lnTo>
                  <a:lnTo>
                    <a:pt x="3606" y="34988"/>
                  </a:lnTo>
                  <a:lnTo>
                    <a:pt x="153263" y="34988"/>
                  </a:lnTo>
                  <a:lnTo>
                    <a:pt x="154876" y="33375"/>
                  </a:lnTo>
                  <a:lnTo>
                    <a:pt x="154876" y="28625"/>
                  </a:lnTo>
                  <a:close/>
                </a:path>
                <a:path w="331469" h="48895">
                  <a:moveTo>
                    <a:pt x="154876" y="15125"/>
                  </a:moveTo>
                  <a:lnTo>
                    <a:pt x="153263" y="13512"/>
                  </a:lnTo>
                  <a:lnTo>
                    <a:pt x="1612" y="13512"/>
                  </a:lnTo>
                  <a:lnTo>
                    <a:pt x="0" y="15125"/>
                  </a:lnTo>
                  <a:lnTo>
                    <a:pt x="0" y="19875"/>
                  </a:lnTo>
                  <a:lnTo>
                    <a:pt x="1612" y="21488"/>
                  </a:lnTo>
                  <a:lnTo>
                    <a:pt x="3606" y="21488"/>
                  </a:lnTo>
                  <a:lnTo>
                    <a:pt x="153263" y="21488"/>
                  </a:lnTo>
                  <a:lnTo>
                    <a:pt x="154876" y="19875"/>
                  </a:lnTo>
                  <a:lnTo>
                    <a:pt x="154876" y="15125"/>
                  </a:lnTo>
                  <a:close/>
                </a:path>
                <a:path w="331469" h="48895">
                  <a:moveTo>
                    <a:pt x="154876" y="1625"/>
                  </a:moveTo>
                  <a:lnTo>
                    <a:pt x="153263" y="0"/>
                  </a:lnTo>
                  <a:lnTo>
                    <a:pt x="1612" y="0"/>
                  </a:lnTo>
                  <a:lnTo>
                    <a:pt x="0" y="1625"/>
                  </a:lnTo>
                  <a:lnTo>
                    <a:pt x="0" y="6375"/>
                  </a:lnTo>
                  <a:lnTo>
                    <a:pt x="1612" y="7988"/>
                  </a:lnTo>
                  <a:lnTo>
                    <a:pt x="3606" y="7988"/>
                  </a:lnTo>
                  <a:lnTo>
                    <a:pt x="153263" y="7988"/>
                  </a:lnTo>
                  <a:lnTo>
                    <a:pt x="154876" y="6375"/>
                  </a:lnTo>
                  <a:lnTo>
                    <a:pt x="154876" y="1625"/>
                  </a:lnTo>
                  <a:close/>
                </a:path>
                <a:path w="331469" h="48895">
                  <a:moveTo>
                    <a:pt x="331393" y="1625"/>
                  </a:moveTo>
                  <a:lnTo>
                    <a:pt x="329780" y="0"/>
                  </a:lnTo>
                  <a:lnTo>
                    <a:pt x="178142" y="0"/>
                  </a:lnTo>
                  <a:lnTo>
                    <a:pt x="176530" y="1625"/>
                  </a:lnTo>
                  <a:lnTo>
                    <a:pt x="176530" y="6375"/>
                  </a:lnTo>
                  <a:lnTo>
                    <a:pt x="178142" y="7988"/>
                  </a:lnTo>
                  <a:lnTo>
                    <a:pt x="180124" y="7988"/>
                  </a:lnTo>
                  <a:lnTo>
                    <a:pt x="329780" y="7988"/>
                  </a:lnTo>
                  <a:lnTo>
                    <a:pt x="331393" y="6375"/>
                  </a:lnTo>
                  <a:lnTo>
                    <a:pt x="331393" y="1625"/>
                  </a:lnTo>
                  <a:close/>
                </a:path>
              </a:pathLst>
            </a:custGeom>
            <a:solidFill>
              <a:srgbClr val="C3E8F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63" name="object 23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72F7AB7-FD87-45FB-9444-2E422FB4E6A1}"/>
                </a:ext>
              </a:extLst>
            </p:cNvPr>
            <p:cNvPicPr/>
            <p:nvPr/>
          </p:nvPicPr>
          <p:blipFill>
            <a:blip r:embed="rId30"/>
            <a:stretch>
              <a:fillRect/>
            </a:stretch>
          </p:blipFill>
          <p:spPr>
            <a:xfrm>
              <a:off x="2816830" y="5324452"/>
              <a:ext cx="166651" cy="150958"/>
            </a:xfrm>
            <a:prstGeom prst="rect">
              <a:avLst/>
            </a:prstGeom>
          </p:spPr>
        </p:pic>
        <p:pic>
          <p:nvPicPr>
            <p:cNvPr id="164" name="object 24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AD3B10F-30BF-4FD4-8A6B-E0B63A870E44}"/>
                </a:ext>
              </a:extLst>
            </p:cNvPr>
            <p:cNvPicPr/>
            <p:nvPr/>
          </p:nvPicPr>
          <p:blipFill>
            <a:blip r:embed="rId31"/>
            <a:stretch>
              <a:fillRect/>
            </a:stretch>
          </p:blipFill>
          <p:spPr>
            <a:xfrm>
              <a:off x="2368086" y="5300322"/>
              <a:ext cx="492043" cy="797567"/>
            </a:xfrm>
            <a:prstGeom prst="rect">
              <a:avLst/>
            </a:prstGeom>
          </p:spPr>
        </p:pic>
        <p:pic>
          <p:nvPicPr>
            <p:cNvPr id="165" name="object 24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DCDFF05-4B72-45A2-BB3F-BEA58BC6A23F}"/>
                </a:ext>
              </a:extLst>
            </p:cNvPr>
            <p:cNvPicPr/>
            <p:nvPr/>
          </p:nvPicPr>
          <p:blipFill>
            <a:blip r:embed="rId32"/>
            <a:stretch>
              <a:fillRect/>
            </a:stretch>
          </p:blipFill>
          <p:spPr>
            <a:xfrm>
              <a:off x="890107" y="5361943"/>
              <a:ext cx="1260174" cy="751697"/>
            </a:xfrm>
            <a:prstGeom prst="rect">
              <a:avLst/>
            </a:prstGeom>
          </p:spPr>
        </p:pic>
      </p:grpSp>
      <p:sp>
        <p:nvSpPr>
          <p:cNvPr id="166" name="object 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CF87800-7F88-4B0D-8F0C-CF3C7B1E9BBF}"/>
              </a:ext>
            </a:extLst>
          </p:cNvPr>
          <p:cNvSpPr txBox="1"/>
          <p:nvPr/>
        </p:nvSpPr>
        <p:spPr>
          <a:xfrm>
            <a:off x="1048829" y="699742"/>
            <a:ext cx="3253104" cy="543560"/>
          </a:xfrm>
          <a:prstGeom prst="rect">
            <a:avLst/>
          </a:prstGeom>
        </p:spPr>
        <p:txBody>
          <a:bodyPr vert="horz" wrap="square" lIns="0" tIns="1270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sz="3400" b="1" spc="120">
                <a:solidFill>
                  <a:srgbClr val="F5B41A"/>
                </a:solidFill>
                <a:latin typeface="Tahoma"/>
                <a:cs typeface="Tahoma"/>
              </a:rPr>
              <a:t>O</a:t>
            </a:r>
            <a:r>
              <a:rPr sz="3400" b="1" spc="-204">
                <a:solidFill>
                  <a:srgbClr val="F5B41A"/>
                </a:solidFill>
                <a:latin typeface="Tahoma"/>
                <a:cs typeface="Tahoma"/>
              </a:rPr>
              <a:t>ther</a:t>
            </a:r>
            <a:r>
              <a:rPr sz="3400" b="1" spc="-245">
                <a:solidFill>
                  <a:srgbClr val="F5B41A"/>
                </a:solidFill>
                <a:latin typeface="Tahoma"/>
                <a:cs typeface="Tahoma"/>
              </a:rPr>
              <a:t> </a:t>
            </a:r>
            <a:r>
              <a:rPr sz="3400" b="1" spc="-180">
                <a:solidFill>
                  <a:srgbClr val="F5B41A"/>
                </a:solidFill>
                <a:latin typeface="Tahoma"/>
                <a:cs typeface="Tahoma"/>
              </a:rPr>
              <a:t>initi</a:t>
            </a:r>
            <a:r>
              <a:rPr sz="3400" b="1" spc="-295">
                <a:solidFill>
                  <a:srgbClr val="F5B41A"/>
                </a:solidFill>
                <a:latin typeface="Tahoma"/>
                <a:cs typeface="Tahoma"/>
              </a:rPr>
              <a:t>a</a:t>
            </a:r>
            <a:r>
              <a:rPr sz="3400" b="1" spc="-125">
                <a:solidFill>
                  <a:srgbClr val="F5B41A"/>
                </a:solidFill>
                <a:latin typeface="Tahoma"/>
                <a:cs typeface="Tahoma"/>
              </a:rPr>
              <a:t>ti</a:t>
            </a:r>
            <a:r>
              <a:rPr sz="3400" b="1" spc="-250">
                <a:solidFill>
                  <a:srgbClr val="F5B41A"/>
                </a:solidFill>
                <a:latin typeface="Tahoma"/>
                <a:cs typeface="Tahoma"/>
              </a:rPr>
              <a:t>v</a:t>
            </a:r>
            <a:r>
              <a:rPr sz="3400" b="1" spc="-275">
                <a:solidFill>
                  <a:srgbClr val="F5B41A"/>
                </a:solidFill>
                <a:latin typeface="Tahoma"/>
                <a:cs typeface="Tahoma"/>
              </a:rPr>
              <a:t>es:</a:t>
            </a:r>
            <a:endParaRPr sz="3400">
              <a:latin typeface="Tahoma"/>
              <a:cs typeface="Tahoma"/>
            </a:endParaRPr>
          </a:p>
        </p:txBody>
      </p:sp>
      <p:sp>
        <p:nvSpPr>
          <p:cNvPr id="167" name="object 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C8ADC69-8DF9-443F-B78E-B0EB18E96717}"/>
              </a:ext>
            </a:extLst>
          </p:cNvPr>
          <p:cNvSpPr txBox="1"/>
          <p:nvPr/>
        </p:nvSpPr>
        <p:spPr>
          <a:xfrm>
            <a:off x="628788" y="1576303"/>
            <a:ext cx="11143286" cy="3457998"/>
          </a:xfrm>
          <a:prstGeom prst="rect">
            <a:avLst/>
          </a:prstGeom>
        </p:spPr>
        <p:txBody>
          <a:bodyPr vert="horz" wrap="square" lIns="0" tIns="508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4200"/>
              </a:lnSpc>
              <a:spcBef>
                <a:spcPts val="40"/>
              </a:spcBef>
            </a:pPr>
            <a:r>
              <a:rPr sz="2400" b="1" spc="-20" dirty="0">
                <a:latin typeface="Century Gothic" panose="020B0502020202020204" pitchFamily="34" charset="0"/>
                <a:cs typeface="Lucida Sans Unicode"/>
              </a:rPr>
              <a:t>Further, </a:t>
            </a:r>
            <a:r>
              <a:rPr sz="2400" b="1" spc="15" dirty="0">
                <a:latin typeface="Century Gothic" panose="020B0502020202020204" pitchFamily="34" charset="0"/>
                <a:cs typeface="Lucida Sans Unicode"/>
              </a:rPr>
              <a:t>Post </a:t>
            </a:r>
            <a:r>
              <a:rPr sz="2400" b="1" spc="-45" dirty="0">
                <a:latin typeface="Century Gothic" panose="020B0502020202020204" pitchFamily="34" charset="0"/>
                <a:cs typeface="Lucida Sans Unicode"/>
              </a:rPr>
              <a:t>Covid-19, </a:t>
            </a:r>
            <a:r>
              <a:rPr sz="2400" b="1" spc="40" dirty="0">
                <a:latin typeface="Century Gothic" panose="020B0502020202020204" pitchFamily="34" charset="0"/>
                <a:cs typeface="Lucida Sans Unicode"/>
              </a:rPr>
              <a:t>Government </a:t>
            </a:r>
            <a:r>
              <a:rPr sz="2400" b="1" spc="60" dirty="0">
                <a:latin typeface="Century Gothic" panose="020B0502020202020204" pitchFamily="34" charset="0"/>
                <a:cs typeface="Lucida Sans Unicode"/>
              </a:rPr>
              <a:t>has </a:t>
            </a:r>
            <a:r>
              <a:rPr sz="2400" b="1" spc="30" dirty="0">
                <a:latin typeface="Century Gothic" panose="020B0502020202020204" pitchFamily="34" charset="0"/>
                <a:cs typeface="Lucida Sans Unicode"/>
              </a:rPr>
              <a:t>taken </a:t>
            </a:r>
            <a:r>
              <a:rPr sz="2400" b="1" spc="145" dirty="0">
                <a:latin typeface="Century Gothic" panose="020B0502020202020204" pitchFamily="34" charset="0"/>
                <a:cs typeface="Lucida Sans Unicode"/>
              </a:rPr>
              <a:t>a </a:t>
            </a:r>
            <a:r>
              <a:rPr sz="2400" b="1" spc="40" dirty="0">
                <a:latin typeface="Century Gothic" panose="020B0502020202020204" pitchFamily="34" charset="0"/>
                <a:cs typeface="Lucida Sans Unicode"/>
              </a:rPr>
              <a:t>number </a:t>
            </a:r>
            <a:r>
              <a:rPr sz="2400" b="1" spc="-10" dirty="0">
                <a:latin typeface="Century Gothic" panose="020B0502020202020204" pitchFamily="34" charset="0"/>
                <a:cs typeface="Lucida Sans Unicode"/>
              </a:rPr>
              <a:t>of </a:t>
            </a:r>
            <a:r>
              <a:rPr sz="2400" b="1" spc="5" dirty="0">
                <a:latin typeface="Century Gothic" panose="020B0502020202020204" pitchFamily="34" charset="0"/>
                <a:cs typeface="Lucida Sans Unicode"/>
              </a:rPr>
              <a:t>initiatives </a:t>
            </a:r>
            <a:r>
              <a:rPr sz="2400" b="1" spc="25" dirty="0">
                <a:latin typeface="Century Gothic" panose="020B0502020202020204" pitchFamily="34" charset="0"/>
                <a:cs typeface="Lucida Sans Unicode"/>
              </a:rPr>
              <a:t>under </a:t>
            </a:r>
            <a:r>
              <a:rPr sz="2400" b="1" spc="-365" dirty="0">
                <a:latin typeface="Century Gothic" panose="020B0502020202020204" pitchFamily="34" charset="0"/>
                <a:cs typeface="Lucida Sans Unicode"/>
              </a:rPr>
              <a:t> </a:t>
            </a:r>
            <a:r>
              <a:rPr sz="2400" b="1" spc="75" dirty="0" err="1">
                <a:latin typeface="Century Gothic" panose="020B0502020202020204" pitchFamily="34" charset="0"/>
                <a:cs typeface="Lucida Sans Unicode"/>
              </a:rPr>
              <a:t>Aatma</a:t>
            </a:r>
            <a:r>
              <a:rPr sz="2400" b="1" spc="75" dirty="0">
                <a:latin typeface="Century Gothic" panose="020B0502020202020204" pitchFamily="34" charset="0"/>
                <a:cs typeface="Lucida Sans Unicode"/>
              </a:rPr>
              <a:t> </a:t>
            </a:r>
            <a:r>
              <a:rPr sz="2400" b="1" spc="5" dirty="0" err="1">
                <a:latin typeface="Century Gothic" panose="020B0502020202020204" pitchFamily="34" charset="0"/>
                <a:cs typeface="Lucida Sans Unicode"/>
              </a:rPr>
              <a:t>Nirbhar</a:t>
            </a:r>
            <a:r>
              <a:rPr sz="2400" b="1" spc="5" dirty="0">
                <a:latin typeface="Century Gothic" panose="020B0502020202020204" pitchFamily="34" charset="0"/>
                <a:cs typeface="Lucida Sans Unicode"/>
              </a:rPr>
              <a:t> </a:t>
            </a:r>
            <a:r>
              <a:rPr sz="2400" b="1" spc="50" dirty="0">
                <a:latin typeface="Century Gothic" panose="020B0502020202020204" pitchFamily="34" charset="0"/>
                <a:cs typeface="Lucida Sans Unicode"/>
              </a:rPr>
              <a:t>Bharat </a:t>
            </a:r>
            <a:r>
              <a:rPr sz="2400" b="1" spc="30" dirty="0" err="1">
                <a:latin typeface="Century Gothic" panose="020B0502020202020204" pitchFamily="34" charset="0"/>
                <a:cs typeface="Lucida Sans Unicode"/>
              </a:rPr>
              <a:t>Abhiyan</a:t>
            </a:r>
            <a:r>
              <a:rPr sz="2400" b="1" spc="30" dirty="0">
                <a:latin typeface="Century Gothic" panose="020B0502020202020204" pitchFamily="34" charset="0"/>
                <a:cs typeface="Lucida Sans Unicode"/>
              </a:rPr>
              <a:t> </a:t>
            </a:r>
            <a:r>
              <a:rPr sz="2400" b="1" spc="5" dirty="0">
                <a:latin typeface="Century Gothic" panose="020B0502020202020204" pitchFamily="34" charset="0"/>
                <a:cs typeface="Lucida Sans Unicode"/>
              </a:rPr>
              <a:t>to </a:t>
            </a:r>
            <a:r>
              <a:rPr sz="2400" b="1" spc="15" dirty="0">
                <a:latin typeface="Century Gothic" panose="020B0502020202020204" pitchFamily="34" charset="0"/>
                <a:cs typeface="Lucida Sans Unicode"/>
              </a:rPr>
              <a:t>support </a:t>
            </a:r>
            <a:r>
              <a:rPr sz="2400" b="1" spc="25" dirty="0">
                <a:latin typeface="Century Gothic" panose="020B0502020202020204" pitchFamily="34" charset="0"/>
                <a:cs typeface="Lucida Sans Unicode"/>
              </a:rPr>
              <a:t>the </a:t>
            </a:r>
            <a:r>
              <a:rPr sz="2400" b="1" spc="5" dirty="0">
                <a:latin typeface="Century Gothic" panose="020B0502020202020204" pitchFamily="34" charset="0"/>
                <a:cs typeface="Lucida Sans Unicode"/>
              </a:rPr>
              <a:t>MSME </a:t>
            </a:r>
            <a:r>
              <a:rPr sz="2400" b="1" spc="35" dirty="0">
                <a:latin typeface="Century Gothic" panose="020B0502020202020204" pitchFamily="34" charset="0"/>
                <a:cs typeface="Lucida Sans Unicode"/>
              </a:rPr>
              <a:t>Sector </a:t>
            </a:r>
            <a:r>
              <a:rPr sz="2400" b="1" spc="-15" dirty="0">
                <a:latin typeface="Century Gothic" panose="020B0502020202020204" pitchFamily="34" charset="0"/>
                <a:cs typeface="Lucida Sans Unicode"/>
              </a:rPr>
              <a:t>in </a:t>
            </a:r>
            <a:r>
              <a:rPr sz="2400" b="1" spc="25" dirty="0">
                <a:latin typeface="Century Gothic" panose="020B0502020202020204" pitchFamily="34" charset="0"/>
                <a:cs typeface="Lucida Sans Unicode"/>
              </a:rPr>
              <a:t>the country </a:t>
            </a:r>
            <a:r>
              <a:rPr sz="2400" b="1" spc="30" dirty="0">
                <a:latin typeface="Century Gothic" panose="020B0502020202020204" pitchFamily="34" charset="0"/>
                <a:cs typeface="Lucida Sans Unicode"/>
              </a:rPr>
              <a:t> </a:t>
            </a:r>
            <a:r>
              <a:rPr sz="2400" b="1" spc="35" dirty="0">
                <a:latin typeface="Century Gothic" panose="020B0502020202020204" pitchFamily="34" charset="0"/>
                <a:cs typeface="Lucida Sans Unicode"/>
              </a:rPr>
              <a:t>especially</a:t>
            </a:r>
            <a:r>
              <a:rPr sz="2400" b="1" spc="-65" dirty="0">
                <a:latin typeface="Century Gothic" panose="020B0502020202020204" pitchFamily="34" charset="0"/>
                <a:cs typeface="Lucida Sans Unicode"/>
              </a:rPr>
              <a:t> </a:t>
            </a:r>
            <a:r>
              <a:rPr sz="2400" b="1" spc="-15" dirty="0">
                <a:latin typeface="Century Gothic" panose="020B0502020202020204" pitchFamily="34" charset="0"/>
                <a:cs typeface="Lucida Sans Unicode"/>
              </a:rPr>
              <a:t>in</a:t>
            </a:r>
            <a:r>
              <a:rPr sz="2400" b="1" spc="-60" dirty="0">
                <a:latin typeface="Century Gothic" panose="020B0502020202020204" pitchFamily="34" charset="0"/>
                <a:cs typeface="Lucida Sans Unicode"/>
              </a:rPr>
              <a:t> </a:t>
            </a:r>
            <a:r>
              <a:rPr sz="2400" b="1" spc="-30" dirty="0">
                <a:latin typeface="Century Gothic" panose="020B0502020202020204" pitchFamily="34" charset="0"/>
                <a:cs typeface="Lucida Sans Unicode"/>
              </a:rPr>
              <a:t>Covid-19</a:t>
            </a:r>
            <a:r>
              <a:rPr sz="2400" b="1" spc="-60" dirty="0">
                <a:latin typeface="Century Gothic" panose="020B0502020202020204" pitchFamily="34" charset="0"/>
                <a:cs typeface="Lucida Sans Unicode"/>
              </a:rPr>
              <a:t> </a:t>
            </a:r>
            <a:r>
              <a:rPr sz="2400" b="1" spc="45" dirty="0">
                <a:latin typeface="Century Gothic" panose="020B0502020202020204" pitchFamily="34" charset="0"/>
                <a:cs typeface="Lucida Sans Unicode"/>
              </a:rPr>
              <a:t>pandemic.</a:t>
            </a:r>
            <a:r>
              <a:rPr sz="2400" b="1" spc="-60" dirty="0">
                <a:latin typeface="Century Gothic" panose="020B0502020202020204" pitchFamily="34" charset="0"/>
                <a:cs typeface="Lucida Sans Unicode"/>
              </a:rPr>
              <a:t> </a:t>
            </a:r>
            <a:r>
              <a:rPr sz="2400" b="1" spc="70" dirty="0">
                <a:latin typeface="Century Gothic" panose="020B0502020202020204" pitchFamily="34" charset="0"/>
                <a:cs typeface="Lucida Sans Unicode"/>
              </a:rPr>
              <a:t>Some</a:t>
            </a:r>
            <a:r>
              <a:rPr sz="2400" b="1" spc="-60" dirty="0">
                <a:latin typeface="Century Gothic" panose="020B0502020202020204" pitchFamily="34" charset="0"/>
                <a:cs typeface="Lucida Sans Unicode"/>
              </a:rPr>
              <a:t> </a:t>
            </a:r>
            <a:r>
              <a:rPr sz="2400" b="1" spc="-10" dirty="0">
                <a:latin typeface="Century Gothic" panose="020B0502020202020204" pitchFamily="34" charset="0"/>
                <a:cs typeface="Lucida Sans Unicode"/>
              </a:rPr>
              <a:t>of</a:t>
            </a:r>
            <a:r>
              <a:rPr sz="2400" b="1" spc="-60" dirty="0">
                <a:latin typeface="Century Gothic" panose="020B0502020202020204" pitchFamily="34" charset="0"/>
                <a:cs typeface="Lucida Sans Unicode"/>
              </a:rPr>
              <a:t> </a:t>
            </a:r>
            <a:r>
              <a:rPr sz="2400" b="1" spc="50" dirty="0">
                <a:latin typeface="Century Gothic" panose="020B0502020202020204" pitchFamily="34" charset="0"/>
                <a:cs typeface="Lucida Sans Unicode"/>
              </a:rPr>
              <a:t>them</a:t>
            </a:r>
            <a:r>
              <a:rPr sz="2400" b="1" spc="-60" dirty="0">
                <a:latin typeface="Century Gothic" panose="020B0502020202020204" pitchFamily="34" charset="0"/>
                <a:cs typeface="Lucida Sans Unicode"/>
              </a:rPr>
              <a:t> </a:t>
            </a:r>
            <a:r>
              <a:rPr sz="2400" b="1" dirty="0">
                <a:latin typeface="Century Gothic" panose="020B0502020202020204" pitchFamily="34" charset="0"/>
                <a:cs typeface="Lucida Sans Unicode"/>
              </a:rPr>
              <a:t>are:-</a:t>
            </a:r>
          </a:p>
          <a:p>
            <a:pPr marL="600075" indent="-334010">
              <a:lnSpc>
                <a:spcPct val="100000"/>
              </a:lnSpc>
              <a:spcBef>
                <a:spcPts val="60"/>
              </a:spcBef>
              <a:buClr>
                <a:srgbClr val="F5B41A"/>
              </a:buClr>
              <a:buAutoNum type="romanLcParenR"/>
              <a:tabLst>
                <a:tab pos="600075" algn="l"/>
                <a:tab pos="600710" algn="l"/>
              </a:tabLst>
            </a:pPr>
            <a:r>
              <a:rPr sz="2400" b="1" spc="-10" dirty="0" err="1">
                <a:latin typeface="Century Gothic" panose="020B0502020202020204" pitchFamily="34" charset="0"/>
                <a:cs typeface="Lucida Sans Unicode"/>
              </a:rPr>
              <a:t>Rs</a:t>
            </a:r>
            <a:r>
              <a:rPr sz="2400" b="1" spc="-60" dirty="0">
                <a:latin typeface="Century Gothic" panose="020B0502020202020204" pitchFamily="34" charset="0"/>
                <a:cs typeface="Lucida Sans Unicode"/>
              </a:rPr>
              <a:t> </a:t>
            </a:r>
            <a:r>
              <a:rPr sz="2400" b="1" spc="-40" dirty="0">
                <a:latin typeface="Century Gothic" panose="020B0502020202020204" pitchFamily="34" charset="0"/>
                <a:cs typeface="Lucida Sans Unicode"/>
              </a:rPr>
              <a:t>20,000</a:t>
            </a:r>
            <a:r>
              <a:rPr sz="2400" b="1" spc="-60" dirty="0">
                <a:latin typeface="Century Gothic" panose="020B0502020202020204" pitchFamily="34" charset="0"/>
                <a:cs typeface="Lucida Sans Unicode"/>
              </a:rPr>
              <a:t> </a:t>
            </a:r>
            <a:r>
              <a:rPr sz="2400" b="1" spc="25" dirty="0" err="1">
                <a:latin typeface="Century Gothic" panose="020B0502020202020204" pitchFamily="34" charset="0"/>
                <a:cs typeface="Lucida Sans Unicode"/>
              </a:rPr>
              <a:t>crore</a:t>
            </a:r>
            <a:r>
              <a:rPr sz="2400" b="1" spc="-60" dirty="0">
                <a:latin typeface="Century Gothic" panose="020B0502020202020204" pitchFamily="34" charset="0"/>
                <a:cs typeface="Lucida Sans Unicode"/>
              </a:rPr>
              <a:t> </a:t>
            </a:r>
            <a:r>
              <a:rPr sz="2400" b="1" spc="30" dirty="0">
                <a:latin typeface="Century Gothic" panose="020B0502020202020204" pitchFamily="34" charset="0"/>
                <a:cs typeface="Lucida Sans Unicode"/>
              </a:rPr>
              <a:t>Subordinate</a:t>
            </a:r>
            <a:r>
              <a:rPr sz="2400" b="1" spc="-60" dirty="0">
                <a:latin typeface="Century Gothic" panose="020B0502020202020204" pitchFamily="34" charset="0"/>
                <a:cs typeface="Lucida Sans Unicode"/>
              </a:rPr>
              <a:t> </a:t>
            </a:r>
            <a:r>
              <a:rPr sz="2400" b="1" spc="15" dirty="0">
                <a:latin typeface="Century Gothic" panose="020B0502020202020204" pitchFamily="34" charset="0"/>
                <a:cs typeface="Lucida Sans Unicode"/>
              </a:rPr>
              <a:t>Debt</a:t>
            </a:r>
            <a:r>
              <a:rPr sz="2400" b="1" spc="-60" dirty="0">
                <a:latin typeface="Century Gothic" panose="020B0502020202020204" pitchFamily="34" charset="0"/>
                <a:cs typeface="Lucida Sans Unicode"/>
              </a:rPr>
              <a:t> </a:t>
            </a:r>
            <a:r>
              <a:rPr sz="2400" b="1" spc="-20" dirty="0">
                <a:latin typeface="Century Gothic" panose="020B0502020202020204" pitchFamily="34" charset="0"/>
                <a:cs typeface="Lucida Sans Unicode"/>
              </a:rPr>
              <a:t>for</a:t>
            </a:r>
            <a:r>
              <a:rPr sz="2400" b="1" spc="-60" dirty="0">
                <a:latin typeface="Century Gothic" panose="020B0502020202020204" pitchFamily="34" charset="0"/>
                <a:cs typeface="Lucida Sans Unicode"/>
              </a:rPr>
              <a:t> </a:t>
            </a:r>
            <a:r>
              <a:rPr sz="2400" b="1" spc="-20" dirty="0">
                <a:latin typeface="Century Gothic" panose="020B0502020202020204" pitchFamily="34" charset="0"/>
                <a:cs typeface="Lucida Sans Unicode"/>
              </a:rPr>
              <a:t>MSMEs.</a:t>
            </a:r>
            <a:endParaRPr sz="2400" b="1" dirty="0">
              <a:latin typeface="Century Gothic" panose="020B0502020202020204" pitchFamily="34" charset="0"/>
              <a:cs typeface="Lucida Sans Unicode"/>
            </a:endParaRPr>
          </a:p>
          <a:p>
            <a:pPr marL="266700" marR="5080">
              <a:lnSpc>
                <a:spcPct val="104200"/>
              </a:lnSpc>
              <a:buClr>
                <a:srgbClr val="F5B41A"/>
              </a:buClr>
              <a:buAutoNum type="romanLcParenR"/>
              <a:tabLst>
                <a:tab pos="600075" algn="l"/>
                <a:tab pos="600710" algn="l"/>
              </a:tabLst>
            </a:pPr>
            <a:r>
              <a:rPr lang="en-US" sz="2400" b="1" spc="-10" dirty="0">
                <a:latin typeface="Century Gothic" panose="020B0502020202020204" pitchFamily="34" charset="0"/>
                <a:cs typeface="Lucida Sans Unicode"/>
              </a:rPr>
              <a:t> </a:t>
            </a:r>
            <a:r>
              <a:rPr sz="2400" b="1" spc="-10" dirty="0" err="1">
                <a:latin typeface="Century Gothic" panose="020B0502020202020204" pitchFamily="34" charset="0"/>
                <a:cs typeface="Lucida Sans Unicode"/>
              </a:rPr>
              <a:t>Rs</a:t>
            </a:r>
            <a:r>
              <a:rPr sz="2400" b="1" spc="-5" dirty="0">
                <a:latin typeface="Century Gothic" panose="020B0502020202020204" pitchFamily="34" charset="0"/>
                <a:cs typeface="Lucida Sans Unicode"/>
              </a:rPr>
              <a:t> </a:t>
            </a:r>
            <a:r>
              <a:rPr sz="2400" b="1" spc="-55" dirty="0">
                <a:latin typeface="Century Gothic" panose="020B0502020202020204" pitchFamily="34" charset="0"/>
                <a:cs typeface="Lucida Sans Unicode"/>
              </a:rPr>
              <a:t>3</a:t>
            </a:r>
            <a:r>
              <a:rPr sz="2400" b="1" spc="-50" dirty="0">
                <a:latin typeface="Century Gothic" panose="020B0502020202020204" pitchFamily="34" charset="0"/>
                <a:cs typeface="Lucida Sans Unicode"/>
              </a:rPr>
              <a:t> </a:t>
            </a:r>
            <a:r>
              <a:rPr sz="2400" b="1" spc="5" dirty="0">
                <a:latin typeface="Century Gothic" panose="020B0502020202020204" pitchFamily="34" charset="0"/>
                <a:cs typeface="Lucida Sans Unicode"/>
              </a:rPr>
              <a:t>lakh</a:t>
            </a:r>
            <a:r>
              <a:rPr sz="2400" b="1" spc="10" dirty="0">
                <a:latin typeface="Century Gothic" panose="020B0502020202020204" pitchFamily="34" charset="0"/>
                <a:cs typeface="Lucida Sans Unicode"/>
              </a:rPr>
              <a:t> </a:t>
            </a:r>
            <a:r>
              <a:rPr sz="2400" b="1" spc="20" dirty="0" err="1">
                <a:latin typeface="Century Gothic" panose="020B0502020202020204" pitchFamily="34" charset="0"/>
                <a:cs typeface="Lucida Sans Unicode"/>
              </a:rPr>
              <a:t>crores</a:t>
            </a:r>
            <a:r>
              <a:rPr sz="2400" b="1" spc="25" dirty="0">
                <a:latin typeface="Century Gothic" panose="020B0502020202020204" pitchFamily="34" charset="0"/>
                <a:cs typeface="Lucida Sans Unicode"/>
              </a:rPr>
              <a:t> Collateral</a:t>
            </a:r>
            <a:r>
              <a:rPr sz="2400" b="1" spc="30" dirty="0">
                <a:latin typeface="Century Gothic" panose="020B0502020202020204" pitchFamily="34" charset="0"/>
                <a:cs typeface="Lucida Sans Unicode"/>
              </a:rPr>
              <a:t> </a:t>
            </a:r>
            <a:r>
              <a:rPr sz="2400" b="1" spc="15" dirty="0">
                <a:latin typeface="Century Gothic" panose="020B0502020202020204" pitchFamily="34" charset="0"/>
                <a:cs typeface="Lucida Sans Unicode"/>
              </a:rPr>
              <a:t>free</a:t>
            </a:r>
            <a:r>
              <a:rPr sz="2400" b="1" spc="20" dirty="0">
                <a:latin typeface="Century Gothic" panose="020B0502020202020204" pitchFamily="34" charset="0"/>
                <a:cs typeface="Lucida Sans Unicode"/>
              </a:rPr>
              <a:t> </a:t>
            </a:r>
            <a:r>
              <a:rPr sz="2400" b="1" spc="35" dirty="0">
                <a:latin typeface="Century Gothic" panose="020B0502020202020204" pitchFamily="34" charset="0"/>
                <a:cs typeface="Lucida Sans Unicode"/>
              </a:rPr>
              <a:t>Automatic</a:t>
            </a:r>
            <a:r>
              <a:rPr sz="2400" b="1" spc="40" dirty="0">
                <a:latin typeface="Century Gothic" panose="020B0502020202020204" pitchFamily="34" charset="0"/>
                <a:cs typeface="Lucida Sans Unicode"/>
              </a:rPr>
              <a:t> </a:t>
            </a:r>
            <a:r>
              <a:rPr sz="2400" b="1" spc="15" dirty="0">
                <a:latin typeface="Century Gothic" panose="020B0502020202020204" pitchFamily="34" charset="0"/>
                <a:cs typeface="Lucida Sans Unicode"/>
              </a:rPr>
              <a:t>Loans</a:t>
            </a:r>
            <a:r>
              <a:rPr sz="2400" b="1" spc="20" dirty="0">
                <a:latin typeface="Century Gothic" panose="020B0502020202020204" pitchFamily="34" charset="0"/>
                <a:cs typeface="Lucida Sans Unicode"/>
              </a:rPr>
              <a:t> </a:t>
            </a:r>
            <a:r>
              <a:rPr sz="2400" b="1" spc="-20" dirty="0">
                <a:latin typeface="Century Gothic" panose="020B0502020202020204" pitchFamily="34" charset="0"/>
                <a:cs typeface="Lucida Sans Unicode"/>
              </a:rPr>
              <a:t>for</a:t>
            </a:r>
            <a:r>
              <a:rPr sz="2400" b="1" spc="340" dirty="0">
                <a:latin typeface="Century Gothic" panose="020B0502020202020204" pitchFamily="34" charset="0"/>
                <a:cs typeface="Lucida Sans Unicode"/>
              </a:rPr>
              <a:t> </a:t>
            </a:r>
            <a:r>
              <a:rPr sz="2400" b="1" dirty="0" err="1" smtClean="0">
                <a:latin typeface="Century Gothic" panose="020B0502020202020204" pitchFamily="34" charset="0"/>
                <a:cs typeface="Lucida Sans Unicode"/>
              </a:rPr>
              <a:t>business,</a:t>
            </a:r>
            <a:r>
              <a:rPr sz="2400" b="1" spc="15" dirty="0" err="1" smtClean="0">
                <a:latin typeface="Century Gothic" panose="020B0502020202020204" pitchFamily="34" charset="0"/>
                <a:cs typeface="Lucida Sans Unicode"/>
              </a:rPr>
              <a:t>including</a:t>
            </a:r>
            <a:r>
              <a:rPr sz="2400" b="1" spc="-65" dirty="0" smtClean="0">
                <a:latin typeface="Century Gothic" panose="020B0502020202020204" pitchFamily="34" charset="0"/>
                <a:cs typeface="Lucida Sans Unicode"/>
              </a:rPr>
              <a:t> </a:t>
            </a:r>
            <a:r>
              <a:rPr sz="2400" b="1" spc="-20" dirty="0">
                <a:latin typeface="Century Gothic" panose="020B0502020202020204" pitchFamily="34" charset="0"/>
                <a:cs typeface="Lucida Sans Unicode"/>
              </a:rPr>
              <a:t>MSMEs.</a:t>
            </a:r>
            <a:endParaRPr sz="2400" b="1" dirty="0">
              <a:latin typeface="Century Gothic" panose="020B0502020202020204" pitchFamily="34" charset="0"/>
              <a:cs typeface="Lucida Sans Unicode"/>
            </a:endParaRPr>
          </a:p>
          <a:p>
            <a:pPr marL="600075" indent="-334010">
              <a:lnSpc>
                <a:spcPct val="100000"/>
              </a:lnSpc>
              <a:spcBef>
                <a:spcPts val="60"/>
              </a:spcBef>
              <a:buClr>
                <a:srgbClr val="F5B41A"/>
              </a:buClr>
              <a:buAutoNum type="romanLcParenR"/>
              <a:tabLst>
                <a:tab pos="600075" algn="l"/>
                <a:tab pos="600710" algn="l"/>
              </a:tabLst>
            </a:pPr>
            <a:r>
              <a:rPr sz="2400" b="1" spc="30" dirty="0">
                <a:latin typeface="Century Gothic" panose="020B0502020202020204" pitchFamily="34" charset="0"/>
                <a:cs typeface="Lucida Sans Unicode"/>
              </a:rPr>
              <a:t>New</a:t>
            </a:r>
            <a:r>
              <a:rPr sz="2400" b="1" spc="-60" dirty="0">
                <a:latin typeface="Century Gothic" panose="020B0502020202020204" pitchFamily="34" charset="0"/>
                <a:cs typeface="Lucida Sans Unicode"/>
              </a:rPr>
              <a:t> </a:t>
            </a:r>
            <a:r>
              <a:rPr sz="2400" b="1" spc="25" dirty="0">
                <a:latin typeface="Century Gothic" panose="020B0502020202020204" pitchFamily="34" charset="0"/>
                <a:cs typeface="Lucida Sans Unicode"/>
              </a:rPr>
              <a:t>revised</a:t>
            </a:r>
            <a:r>
              <a:rPr sz="2400" b="1" spc="-55" dirty="0">
                <a:latin typeface="Century Gothic" panose="020B0502020202020204" pitchFamily="34" charset="0"/>
                <a:cs typeface="Lucida Sans Unicode"/>
              </a:rPr>
              <a:t> </a:t>
            </a:r>
            <a:r>
              <a:rPr sz="2400" b="1" spc="15" dirty="0">
                <a:latin typeface="Century Gothic" panose="020B0502020202020204" pitchFamily="34" charset="0"/>
                <a:cs typeface="Lucida Sans Unicode"/>
              </a:rPr>
              <a:t>criteria</a:t>
            </a:r>
            <a:r>
              <a:rPr sz="2400" b="1" spc="-60" dirty="0">
                <a:latin typeface="Century Gothic" panose="020B0502020202020204" pitchFamily="34" charset="0"/>
                <a:cs typeface="Lucida Sans Unicode"/>
              </a:rPr>
              <a:t> </a:t>
            </a:r>
            <a:r>
              <a:rPr sz="2400" b="1" spc="-20" dirty="0">
                <a:latin typeface="Century Gothic" panose="020B0502020202020204" pitchFamily="34" charset="0"/>
                <a:cs typeface="Lucida Sans Unicode"/>
              </a:rPr>
              <a:t>for</a:t>
            </a:r>
            <a:r>
              <a:rPr sz="2400" b="1" spc="-55" dirty="0">
                <a:latin typeface="Century Gothic" panose="020B0502020202020204" pitchFamily="34" charset="0"/>
                <a:cs typeface="Lucida Sans Unicode"/>
              </a:rPr>
              <a:t> </a:t>
            </a:r>
            <a:r>
              <a:rPr sz="2400" b="1" spc="20" dirty="0">
                <a:latin typeface="Century Gothic" panose="020B0502020202020204" pitchFamily="34" charset="0"/>
                <a:cs typeface="Lucida Sans Unicode"/>
              </a:rPr>
              <a:t>classification</a:t>
            </a:r>
            <a:r>
              <a:rPr sz="2400" b="1" spc="-60" dirty="0">
                <a:latin typeface="Century Gothic" panose="020B0502020202020204" pitchFamily="34" charset="0"/>
                <a:cs typeface="Lucida Sans Unicode"/>
              </a:rPr>
              <a:t> </a:t>
            </a:r>
            <a:r>
              <a:rPr sz="2400" b="1" spc="-10" dirty="0">
                <a:latin typeface="Century Gothic" panose="020B0502020202020204" pitchFamily="34" charset="0"/>
                <a:cs typeface="Lucida Sans Unicode"/>
              </a:rPr>
              <a:t>of</a:t>
            </a:r>
            <a:r>
              <a:rPr sz="2400" b="1" spc="-55" dirty="0">
                <a:latin typeface="Century Gothic" panose="020B0502020202020204" pitchFamily="34" charset="0"/>
                <a:cs typeface="Lucida Sans Unicode"/>
              </a:rPr>
              <a:t> </a:t>
            </a:r>
            <a:r>
              <a:rPr sz="2400" b="1" spc="-20" dirty="0">
                <a:latin typeface="Century Gothic" panose="020B0502020202020204" pitchFamily="34" charset="0"/>
                <a:cs typeface="Lucida Sans Unicode"/>
              </a:rPr>
              <a:t>MSMEs.</a:t>
            </a:r>
            <a:endParaRPr sz="2400" b="1" dirty="0">
              <a:latin typeface="Century Gothic" panose="020B0502020202020204" pitchFamily="34" charset="0"/>
              <a:cs typeface="Lucida Sans Unicode"/>
            </a:endParaRPr>
          </a:p>
          <a:p>
            <a:pPr marL="266700" marR="5080">
              <a:lnSpc>
                <a:spcPct val="104200"/>
              </a:lnSpc>
              <a:buClr>
                <a:srgbClr val="F5B41A"/>
              </a:buClr>
              <a:buAutoNum type="romanLcParenR"/>
              <a:tabLst>
                <a:tab pos="600075" algn="l"/>
                <a:tab pos="600710" algn="l"/>
              </a:tabLst>
            </a:pPr>
            <a:r>
              <a:rPr lang="en-US" sz="2400" b="1" spc="30" dirty="0">
                <a:latin typeface="Century Gothic" panose="020B0502020202020204" pitchFamily="34" charset="0"/>
                <a:cs typeface="Lucida Sans Unicode"/>
              </a:rPr>
              <a:t> </a:t>
            </a:r>
            <a:r>
              <a:rPr sz="2400" b="1" spc="30" dirty="0">
                <a:latin typeface="Century Gothic" panose="020B0502020202020204" pitchFamily="34" charset="0"/>
                <a:cs typeface="Lucida Sans Unicode"/>
              </a:rPr>
              <a:t>New</a:t>
            </a:r>
            <a:r>
              <a:rPr sz="2400" b="1" spc="60" dirty="0">
                <a:latin typeface="Century Gothic" panose="020B0502020202020204" pitchFamily="34" charset="0"/>
                <a:cs typeface="Lucida Sans Unicode"/>
              </a:rPr>
              <a:t> </a:t>
            </a:r>
            <a:r>
              <a:rPr sz="2400" b="1" spc="10" dirty="0">
                <a:latin typeface="Century Gothic" panose="020B0502020202020204" pitchFamily="34" charset="0"/>
                <a:cs typeface="Lucida Sans Unicode"/>
              </a:rPr>
              <a:t>Registration</a:t>
            </a:r>
            <a:r>
              <a:rPr sz="2400" b="1" spc="65" dirty="0">
                <a:latin typeface="Century Gothic" panose="020B0502020202020204" pitchFamily="34" charset="0"/>
                <a:cs typeface="Lucida Sans Unicode"/>
              </a:rPr>
              <a:t> </a:t>
            </a:r>
            <a:r>
              <a:rPr sz="2400" b="1" spc="-10" dirty="0">
                <a:latin typeface="Century Gothic" panose="020B0502020202020204" pitchFamily="34" charset="0"/>
                <a:cs typeface="Lucida Sans Unicode"/>
              </a:rPr>
              <a:t>of</a:t>
            </a:r>
            <a:r>
              <a:rPr sz="2400" b="1" spc="60" dirty="0">
                <a:latin typeface="Century Gothic" panose="020B0502020202020204" pitchFamily="34" charset="0"/>
                <a:cs typeface="Lucida Sans Unicode"/>
              </a:rPr>
              <a:t> </a:t>
            </a:r>
            <a:r>
              <a:rPr sz="2400" b="1" spc="5" dirty="0">
                <a:latin typeface="Century Gothic" panose="020B0502020202020204" pitchFamily="34" charset="0"/>
                <a:cs typeface="Lucida Sans Unicode"/>
              </a:rPr>
              <a:t>MSMEs</a:t>
            </a:r>
            <a:r>
              <a:rPr sz="2400" b="1" spc="65" dirty="0">
                <a:latin typeface="Century Gothic" panose="020B0502020202020204" pitchFamily="34" charset="0"/>
                <a:cs typeface="Lucida Sans Unicode"/>
              </a:rPr>
              <a:t> </a:t>
            </a:r>
            <a:r>
              <a:rPr sz="2400" b="1" spc="15" dirty="0">
                <a:latin typeface="Century Gothic" panose="020B0502020202020204" pitchFamily="34" charset="0"/>
                <a:cs typeface="Lucida Sans Unicode"/>
              </a:rPr>
              <a:t>through</a:t>
            </a:r>
            <a:r>
              <a:rPr sz="2400" b="1" spc="60" dirty="0">
                <a:latin typeface="Century Gothic" panose="020B0502020202020204" pitchFamily="34" charset="0"/>
                <a:cs typeface="Lucida Sans Unicode"/>
              </a:rPr>
              <a:t> </a:t>
            </a:r>
            <a:r>
              <a:rPr sz="2400" b="1" spc="35" dirty="0">
                <a:latin typeface="Century Gothic" panose="020B0502020202020204" pitchFamily="34" charset="0"/>
                <a:cs typeface="Lucida Sans Unicode"/>
              </a:rPr>
              <a:t>‘</a:t>
            </a:r>
            <a:r>
              <a:rPr sz="2400" b="1" spc="35" dirty="0" err="1">
                <a:latin typeface="Century Gothic" panose="020B0502020202020204" pitchFamily="34" charset="0"/>
                <a:cs typeface="Lucida Sans Unicode"/>
              </a:rPr>
              <a:t>Udyam</a:t>
            </a:r>
            <a:r>
              <a:rPr sz="2400" b="1" spc="65" dirty="0">
                <a:latin typeface="Century Gothic" panose="020B0502020202020204" pitchFamily="34" charset="0"/>
                <a:cs typeface="Lucida Sans Unicode"/>
              </a:rPr>
              <a:t> </a:t>
            </a:r>
            <a:r>
              <a:rPr sz="2400" b="1" dirty="0">
                <a:latin typeface="Century Gothic" panose="020B0502020202020204" pitchFamily="34" charset="0"/>
                <a:cs typeface="Lucida Sans Unicode"/>
              </a:rPr>
              <a:t>Registration’</a:t>
            </a:r>
            <a:r>
              <a:rPr sz="2400" b="1" spc="65" dirty="0">
                <a:latin typeface="Century Gothic" panose="020B0502020202020204" pitchFamily="34" charset="0"/>
                <a:cs typeface="Lucida Sans Unicode"/>
              </a:rPr>
              <a:t> </a:t>
            </a:r>
            <a:r>
              <a:rPr sz="2400" b="1" spc="-20" dirty="0">
                <a:latin typeface="Century Gothic" panose="020B0502020202020204" pitchFamily="34" charset="0"/>
                <a:cs typeface="Lucida Sans Unicode"/>
              </a:rPr>
              <a:t>for</a:t>
            </a:r>
            <a:r>
              <a:rPr sz="2400" b="1" spc="60" dirty="0">
                <a:latin typeface="Century Gothic" panose="020B0502020202020204" pitchFamily="34" charset="0"/>
                <a:cs typeface="Lucida Sans Unicode"/>
              </a:rPr>
              <a:t> </a:t>
            </a:r>
            <a:r>
              <a:rPr sz="2400" b="1" spc="50" dirty="0">
                <a:latin typeface="Century Gothic" panose="020B0502020202020204" pitchFamily="34" charset="0"/>
                <a:cs typeface="Lucida Sans Unicode"/>
              </a:rPr>
              <a:t>Ease</a:t>
            </a:r>
            <a:r>
              <a:rPr sz="2400" b="1" spc="65" dirty="0">
                <a:latin typeface="Century Gothic" panose="020B0502020202020204" pitchFamily="34" charset="0"/>
                <a:cs typeface="Lucida Sans Unicode"/>
              </a:rPr>
              <a:t> </a:t>
            </a:r>
            <a:r>
              <a:rPr sz="2400" b="1" spc="-10" dirty="0">
                <a:latin typeface="Century Gothic" panose="020B0502020202020204" pitchFamily="34" charset="0"/>
                <a:cs typeface="Lucida Sans Unicode"/>
              </a:rPr>
              <a:t>of </a:t>
            </a:r>
            <a:r>
              <a:rPr sz="2400" b="1" spc="-365" dirty="0">
                <a:latin typeface="Century Gothic" panose="020B0502020202020204" pitchFamily="34" charset="0"/>
                <a:cs typeface="Lucida Sans Unicode"/>
              </a:rPr>
              <a:t> </a:t>
            </a:r>
            <a:r>
              <a:rPr sz="2400" b="1" spc="15" dirty="0">
                <a:latin typeface="Century Gothic" panose="020B0502020202020204" pitchFamily="34" charset="0"/>
                <a:cs typeface="Lucida Sans Unicode"/>
              </a:rPr>
              <a:t>Dong</a:t>
            </a:r>
            <a:r>
              <a:rPr sz="2400" b="1" spc="-65" dirty="0">
                <a:latin typeface="Century Gothic" panose="020B0502020202020204" pitchFamily="34" charset="0"/>
                <a:cs typeface="Lucida Sans Unicode"/>
              </a:rPr>
              <a:t> </a:t>
            </a:r>
            <a:r>
              <a:rPr sz="2400" b="1" dirty="0">
                <a:latin typeface="Century Gothic" panose="020B0502020202020204" pitchFamily="34" charset="0"/>
                <a:cs typeface="Lucida Sans Unicode"/>
              </a:rPr>
              <a:t>Business.</a:t>
            </a:r>
          </a:p>
        </p:txBody>
      </p:sp>
      <p:grpSp>
        <p:nvGrpSpPr>
          <p:cNvPr id="168" name="object 1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2805916-C8B0-4351-979B-A066BF1CC44D}"/>
              </a:ext>
            </a:extLst>
          </p:cNvPr>
          <p:cNvGrpSpPr/>
          <p:nvPr/>
        </p:nvGrpSpPr>
        <p:grpSpPr>
          <a:xfrm>
            <a:off x="9292732" y="4806862"/>
            <a:ext cx="2296795" cy="1816100"/>
            <a:chOff x="914468" y="4016851"/>
            <a:chExt cx="2296795" cy="1816100"/>
          </a:xfrm>
        </p:grpSpPr>
        <p:pic>
          <p:nvPicPr>
            <p:cNvPr id="169" name="object 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1BEAF10-6970-49B5-ADB0-262942DC5F51}"/>
                </a:ext>
              </a:extLst>
            </p:cNvPr>
            <p:cNvPicPr/>
            <p:nvPr/>
          </p:nvPicPr>
          <p:blipFill>
            <a:blip r:embed="rId33"/>
            <a:stretch>
              <a:fillRect/>
            </a:stretch>
          </p:blipFill>
          <p:spPr>
            <a:xfrm>
              <a:off x="1269447" y="4464448"/>
              <a:ext cx="209092" cy="212843"/>
            </a:xfrm>
            <a:prstGeom prst="rect">
              <a:avLst/>
            </a:prstGeom>
          </p:spPr>
        </p:pic>
        <p:sp>
          <p:nvSpPr>
            <p:cNvPr id="170" name="object 1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97D370-2965-4A68-85E3-B53E3FC83B82}"/>
                </a:ext>
              </a:extLst>
            </p:cNvPr>
            <p:cNvSpPr/>
            <p:nvPr/>
          </p:nvSpPr>
          <p:spPr>
            <a:xfrm>
              <a:off x="1141742" y="4705743"/>
              <a:ext cx="352425" cy="380365"/>
            </a:xfrm>
            <a:custGeom>
              <a:avLst/>
              <a:gdLst/>
              <a:ahLst/>
              <a:cxnLst/>
              <a:rect l="l" t="t" r="r" b="b"/>
              <a:pathLst>
                <a:path w="352425" h="380364">
                  <a:moveTo>
                    <a:pt x="4711" y="379869"/>
                  </a:moveTo>
                  <a:lnTo>
                    <a:pt x="4191" y="375018"/>
                  </a:lnTo>
                  <a:lnTo>
                    <a:pt x="3771" y="370103"/>
                  </a:lnTo>
                  <a:lnTo>
                    <a:pt x="3454" y="365264"/>
                  </a:lnTo>
                  <a:lnTo>
                    <a:pt x="482" y="365455"/>
                  </a:lnTo>
                  <a:lnTo>
                    <a:pt x="787" y="370332"/>
                  </a:lnTo>
                  <a:lnTo>
                    <a:pt x="1219" y="375285"/>
                  </a:lnTo>
                  <a:lnTo>
                    <a:pt x="1739" y="380174"/>
                  </a:lnTo>
                  <a:lnTo>
                    <a:pt x="4711" y="379869"/>
                  </a:lnTo>
                  <a:close/>
                </a:path>
                <a:path w="352425" h="380364">
                  <a:moveTo>
                    <a:pt x="5473" y="305130"/>
                  </a:moveTo>
                  <a:lnTo>
                    <a:pt x="0" y="334873"/>
                  </a:lnTo>
                  <a:lnTo>
                    <a:pt x="2984" y="334975"/>
                  </a:lnTo>
                  <a:lnTo>
                    <a:pt x="3340" y="327266"/>
                  </a:lnTo>
                  <a:lnTo>
                    <a:pt x="3886" y="319697"/>
                  </a:lnTo>
                  <a:lnTo>
                    <a:pt x="4610" y="312178"/>
                  </a:lnTo>
                  <a:lnTo>
                    <a:pt x="5473" y="305130"/>
                  </a:lnTo>
                  <a:close/>
                </a:path>
                <a:path w="352425" h="380364">
                  <a:moveTo>
                    <a:pt x="19862" y="247091"/>
                  </a:moveTo>
                  <a:lnTo>
                    <a:pt x="8166" y="275018"/>
                  </a:lnTo>
                  <a:lnTo>
                    <a:pt x="11061" y="275717"/>
                  </a:lnTo>
                  <a:lnTo>
                    <a:pt x="12966" y="268452"/>
                  </a:lnTo>
                  <a:lnTo>
                    <a:pt x="15074" y="261239"/>
                  </a:lnTo>
                  <a:lnTo>
                    <a:pt x="17373" y="254114"/>
                  </a:lnTo>
                  <a:lnTo>
                    <a:pt x="19862" y="247091"/>
                  </a:lnTo>
                  <a:close/>
                </a:path>
                <a:path w="352425" h="380364">
                  <a:moveTo>
                    <a:pt x="46990" y="193649"/>
                  </a:moveTo>
                  <a:lnTo>
                    <a:pt x="29210" y="218287"/>
                  </a:lnTo>
                  <a:lnTo>
                    <a:pt x="31877" y="219608"/>
                  </a:lnTo>
                  <a:lnTo>
                    <a:pt x="35369" y="212979"/>
                  </a:lnTo>
                  <a:lnTo>
                    <a:pt x="39065" y="206413"/>
                  </a:lnTo>
                  <a:lnTo>
                    <a:pt x="42938" y="199974"/>
                  </a:lnTo>
                  <a:lnTo>
                    <a:pt x="46990" y="193649"/>
                  </a:lnTo>
                  <a:close/>
                </a:path>
                <a:path w="352425" h="380364">
                  <a:moveTo>
                    <a:pt x="85737" y="147675"/>
                  </a:moveTo>
                  <a:lnTo>
                    <a:pt x="62725" y="167703"/>
                  </a:lnTo>
                  <a:lnTo>
                    <a:pt x="65036" y="169570"/>
                  </a:lnTo>
                  <a:lnTo>
                    <a:pt x="69964" y="163893"/>
                  </a:lnTo>
                  <a:lnTo>
                    <a:pt x="75069" y="158330"/>
                  </a:lnTo>
                  <a:lnTo>
                    <a:pt x="80340" y="152920"/>
                  </a:lnTo>
                  <a:lnTo>
                    <a:pt x="85737" y="147675"/>
                  </a:lnTo>
                  <a:close/>
                </a:path>
                <a:path w="352425" h="380364">
                  <a:moveTo>
                    <a:pt x="127647" y="59893"/>
                  </a:moveTo>
                  <a:lnTo>
                    <a:pt x="122555" y="89738"/>
                  </a:lnTo>
                  <a:lnTo>
                    <a:pt x="125539" y="89839"/>
                  </a:lnTo>
                  <a:lnTo>
                    <a:pt x="125869" y="82359"/>
                  </a:lnTo>
                  <a:lnTo>
                    <a:pt x="126326" y="74853"/>
                  </a:lnTo>
                  <a:lnTo>
                    <a:pt x="126936" y="67259"/>
                  </a:lnTo>
                  <a:lnTo>
                    <a:pt x="127647" y="59893"/>
                  </a:lnTo>
                  <a:close/>
                </a:path>
                <a:path w="352425" h="380364">
                  <a:moveTo>
                    <a:pt x="128968" y="149606"/>
                  </a:moveTo>
                  <a:lnTo>
                    <a:pt x="127914" y="142417"/>
                  </a:lnTo>
                  <a:lnTo>
                    <a:pt x="127025" y="135039"/>
                  </a:lnTo>
                  <a:lnTo>
                    <a:pt x="126326" y="127495"/>
                  </a:lnTo>
                  <a:lnTo>
                    <a:pt x="125806" y="119811"/>
                  </a:lnTo>
                  <a:lnTo>
                    <a:pt x="122821" y="119976"/>
                  </a:lnTo>
                  <a:lnTo>
                    <a:pt x="123393" y="128219"/>
                  </a:lnTo>
                  <a:lnTo>
                    <a:pt x="124053" y="135343"/>
                  </a:lnTo>
                  <a:lnTo>
                    <a:pt x="124955" y="142798"/>
                  </a:lnTo>
                  <a:lnTo>
                    <a:pt x="126022" y="150063"/>
                  </a:lnTo>
                  <a:lnTo>
                    <a:pt x="128968" y="149606"/>
                  </a:lnTo>
                  <a:close/>
                </a:path>
                <a:path w="352425" h="380364">
                  <a:moveTo>
                    <a:pt x="134023" y="111480"/>
                  </a:moveTo>
                  <a:lnTo>
                    <a:pt x="107022" y="125882"/>
                  </a:lnTo>
                  <a:lnTo>
                    <a:pt x="108826" y="128219"/>
                  </a:lnTo>
                  <a:lnTo>
                    <a:pt x="114960" y="123761"/>
                  </a:lnTo>
                  <a:lnTo>
                    <a:pt x="121208" y="119468"/>
                  </a:lnTo>
                  <a:lnTo>
                    <a:pt x="127571" y="115379"/>
                  </a:lnTo>
                  <a:lnTo>
                    <a:pt x="134023" y="111480"/>
                  </a:lnTo>
                  <a:close/>
                </a:path>
                <a:path w="352425" h="380364">
                  <a:moveTo>
                    <a:pt x="137591" y="647"/>
                  </a:moveTo>
                  <a:lnTo>
                    <a:pt x="128803" y="29654"/>
                  </a:lnTo>
                  <a:lnTo>
                    <a:pt x="131749" y="30137"/>
                  </a:lnTo>
                  <a:lnTo>
                    <a:pt x="133146" y="22275"/>
                  </a:lnTo>
                  <a:lnTo>
                    <a:pt x="134569" y="14859"/>
                  </a:lnTo>
                  <a:lnTo>
                    <a:pt x="135966" y="8026"/>
                  </a:lnTo>
                  <a:lnTo>
                    <a:pt x="137591" y="647"/>
                  </a:lnTo>
                  <a:close/>
                </a:path>
                <a:path w="352425" h="380364">
                  <a:moveTo>
                    <a:pt x="146824" y="206489"/>
                  </a:moveTo>
                  <a:lnTo>
                    <a:pt x="135712" y="178752"/>
                  </a:lnTo>
                  <a:lnTo>
                    <a:pt x="132867" y="179603"/>
                  </a:lnTo>
                  <a:lnTo>
                    <a:pt x="144157" y="207810"/>
                  </a:lnTo>
                  <a:lnTo>
                    <a:pt x="146824" y="206489"/>
                  </a:lnTo>
                  <a:close/>
                </a:path>
                <a:path w="352425" h="380364">
                  <a:moveTo>
                    <a:pt x="183997" y="252996"/>
                  </a:moveTo>
                  <a:lnTo>
                    <a:pt x="162941" y="231673"/>
                  </a:lnTo>
                  <a:lnTo>
                    <a:pt x="160591" y="233489"/>
                  </a:lnTo>
                  <a:lnTo>
                    <a:pt x="182079" y="255257"/>
                  </a:lnTo>
                  <a:lnTo>
                    <a:pt x="183997" y="252996"/>
                  </a:lnTo>
                  <a:close/>
                </a:path>
                <a:path w="352425" h="380364">
                  <a:moveTo>
                    <a:pt x="189522" y="87439"/>
                  </a:moveTo>
                  <a:lnTo>
                    <a:pt x="188671" y="84620"/>
                  </a:lnTo>
                  <a:lnTo>
                    <a:pt x="181432" y="86855"/>
                  </a:lnTo>
                  <a:lnTo>
                    <a:pt x="174205" y="89344"/>
                  </a:lnTo>
                  <a:lnTo>
                    <a:pt x="166928" y="92100"/>
                  </a:lnTo>
                  <a:lnTo>
                    <a:pt x="159816" y="95059"/>
                  </a:lnTo>
                  <a:lnTo>
                    <a:pt x="161023" y="97764"/>
                  </a:lnTo>
                  <a:lnTo>
                    <a:pt x="168097" y="94818"/>
                  </a:lnTo>
                  <a:lnTo>
                    <a:pt x="175285" y="92075"/>
                  </a:lnTo>
                  <a:lnTo>
                    <a:pt x="182372" y="89636"/>
                  </a:lnTo>
                  <a:lnTo>
                    <a:pt x="189522" y="87439"/>
                  </a:lnTo>
                  <a:close/>
                </a:path>
                <a:path w="352425" h="380364">
                  <a:moveTo>
                    <a:pt x="237528" y="278917"/>
                  </a:moveTo>
                  <a:lnTo>
                    <a:pt x="230327" y="277393"/>
                  </a:lnTo>
                  <a:lnTo>
                    <a:pt x="223177" y="275297"/>
                  </a:lnTo>
                  <a:lnTo>
                    <a:pt x="216077" y="272656"/>
                  </a:lnTo>
                  <a:lnTo>
                    <a:pt x="209080" y="269481"/>
                  </a:lnTo>
                  <a:lnTo>
                    <a:pt x="207733" y="272110"/>
                  </a:lnTo>
                  <a:lnTo>
                    <a:pt x="214934" y="275374"/>
                  </a:lnTo>
                  <a:lnTo>
                    <a:pt x="222224" y="278091"/>
                  </a:lnTo>
                  <a:lnTo>
                    <a:pt x="229590" y="280238"/>
                  </a:lnTo>
                  <a:lnTo>
                    <a:pt x="237007" y="281825"/>
                  </a:lnTo>
                  <a:lnTo>
                    <a:pt x="237528" y="278917"/>
                  </a:lnTo>
                  <a:close/>
                </a:path>
                <a:path w="352425" h="380364">
                  <a:moveTo>
                    <a:pt x="249491" y="76581"/>
                  </a:moveTo>
                  <a:lnTo>
                    <a:pt x="242011" y="76454"/>
                  </a:lnTo>
                  <a:lnTo>
                    <a:pt x="234365" y="76682"/>
                  </a:lnTo>
                  <a:lnTo>
                    <a:pt x="226606" y="77254"/>
                  </a:lnTo>
                  <a:lnTo>
                    <a:pt x="218744" y="78168"/>
                  </a:lnTo>
                  <a:lnTo>
                    <a:pt x="219151" y="81089"/>
                  </a:lnTo>
                  <a:lnTo>
                    <a:pt x="226885" y="80187"/>
                  </a:lnTo>
                  <a:lnTo>
                    <a:pt x="234505" y="79616"/>
                  </a:lnTo>
                  <a:lnTo>
                    <a:pt x="242023" y="79400"/>
                  </a:lnTo>
                  <a:lnTo>
                    <a:pt x="249377" y="79514"/>
                  </a:lnTo>
                  <a:lnTo>
                    <a:pt x="249491" y="76581"/>
                  </a:lnTo>
                  <a:close/>
                </a:path>
                <a:path w="352425" h="380364">
                  <a:moveTo>
                    <a:pt x="297294" y="272681"/>
                  </a:moveTo>
                  <a:lnTo>
                    <a:pt x="295910" y="270065"/>
                  </a:lnTo>
                  <a:lnTo>
                    <a:pt x="289052" y="273253"/>
                  </a:lnTo>
                  <a:lnTo>
                    <a:pt x="282003" y="275856"/>
                  </a:lnTo>
                  <a:lnTo>
                    <a:pt x="274802" y="277876"/>
                  </a:lnTo>
                  <a:lnTo>
                    <a:pt x="267474" y="279298"/>
                  </a:lnTo>
                  <a:lnTo>
                    <a:pt x="267931" y="282206"/>
                  </a:lnTo>
                  <a:lnTo>
                    <a:pt x="295732" y="273481"/>
                  </a:lnTo>
                  <a:lnTo>
                    <a:pt x="297294" y="272681"/>
                  </a:lnTo>
                  <a:close/>
                </a:path>
                <a:path w="352425" h="380364">
                  <a:moveTo>
                    <a:pt x="308241" y="93421"/>
                  </a:moveTo>
                  <a:lnTo>
                    <a:pt x="301777" y="89649"/>
                  </a:lnTo>
                  <a:lnTo>
                    <a:pt x="294894" y="86347"/>
                  </a:lnTo>
                  <a:lnTo>
                    <a:pt x="287629" y="83502"/>
                  </a:lnTo>
                  <a:lnTo>
                    <a:pt x="279996" y="81127"/>
                  </a:lnTo>
                  <a:lnTo>
                    <a:pt x="279196" y="83959"/>
                  </a:lnTo>
                  <a:lnTo>
                    <a:pt x="286613" y="86271"/>
                  </a:lnTo>
                  <a:lnTo>
                    <a:pt x="293674" y="89027"/>
                  </a:lnTo>
                  <a:lnTo>
                    <a:pt x="300355" y="92240"/>
                  </a:lnTo>
                  <a:lnTo>
                    <a:pt x="306641" y="95885"/>
                  </a:lnTo>
                  <a:lnTo>
                    <a:pt x="308241" y="93421"/>
                  </a:lnTo>
                  <a:close/>
                </a:path>
                <a:path w="352425" h="380364">
                  <a:moveTo>
                    <a:pt x="340309" y="229946"/>
                  </a:moveTo>
                  <a:lnTo>
                    <a:pt x="337667" y="228587"/>
                  </a:lnTo>
                  <a:lnTo>
                    <a:pt x="333921" y="235051"/>
                  </a:lnTo>
                  <a:lnTo>
                    <a:pt x="329717" y="241211"/>
                  </a:lnTo>
                  <a:lnTo>
                    <a:pt x="325069" y="247027"/>
                  </a:lnTo>
                  <a:lnTo>
                    <a:pt x="319989" y="252488"/>
                  </a:lnTo>
                  <a:lnTo>
                    <a:pt x="322122" y="254546"/>
                  </a:lnTo>
                  <a:lnTo>
                    <a:pt x="327355" y="248932"/>
                  </a:lnTo>
                  <a:lnTo>
                    <a:pt x="332130" y="242951"/>
                  </a:lnTo>
                  <a:lnTo>
                    <a:pt x="336461" y="236613"/>
                  </a:lnTo>
                  <a:lnTo>
                    <a:pt x="340309" y="229946"/>
                  </a:lnTo>
                  <a:close/>
                </a:path>
                <a:path w="352425" h="380364">
                  <a:moveTo>
                    <a:pt x="345020" y="141224"/>
                  </a:moveTo>
                  <a:lnTo>
                    <a:pt x="330809" y="114223"/>
                  </a:lnTo>
                  <a:lnTo>
                    <a:pt x="328396" y="115963"/>
                  </a:lnTo>
                  <a:lnTo>
                    <a:pt x="330885" y="119278"/>
                  </a:lnTo>
                  <a:lnTo>
                    <a:pt x="333133" y="122834"/>
                  </a:lnTo>
                  <a:lnTo>
                    <a:pt x="342201" y="142240"/>
                  </a:lnTo>
                  <a:lnTo>
                    <a:pt x="345020" y="141224"/>
                  </a:lnTo>
                  <a:close/>
                </a:path>
                <a:path w="352425" h="380364">
                  <a:moveTo>
                    <a:pt x="352374" y="178511"/>
                  </a:moveTo>
                  <a:lnTo>
                    <a:pt x="351904" y="170840"/>
                  </a:lnTo>
                  <a:lnTo>
                    <a:pt x="348932" y="171119"/>
                  </a:lnTo>
                  <a:lnTo>
                    <a:pt x="349377" y="178511"/>
                  </a:lnTo>
                  <a:lnTo>
                    <a:pt x="349288" y="186156"/>
                  </a:lnTo>
                  <a:lnTo>
                    <a:pt x="348678" y="193382"/>
                  </a:lnTo>
                  <a:lnTo>
                    <a:pt x="347522" y="200672"/>
                  </a:lnTo>
                  <a:lnTo>
                    <a:pt x="350469" y="201218"/>
                  </a:lnTo>
                  <a:lnTo>
                    <a:pt x="351650" y="193725"/>
                  </a:lnTo>
                  <a:lnTo>
                    <a:pt x="352285" y="186156"/>
                  </a:lnTo>
                  <a:lnTo>
                    <a:pt x="352374" y="178511"/>
                  </a:lnTo>
                  <a:close/>
                </a:path>
              </a:pathLst>
            </a:custGeom>
            <a:solidFill>
              <a:srgbClr val="00466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71" name="object 1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C790954-E13D-4ED9-8994-FA8C1774BB6E}"/>
                </a:ext>
              </a:extLst>
            </p:cNvPr>
            <p:cNvPicPr/>
            <p:nvPr/>
          </p:nvPicPr>
          <p:blipFill>
            <a:blip r:embed="rId34"/>
            <a:stretch>
              <a:fillRect/>
            </a:stretch>
          </p:blipFill>
          <p:spPr>
            <a:xfrm>
              <a:off x="1485644" y="5032151"/>
              <a:ext cx="74358" cy="73215"/>
            </a:xfrm>
            <a:prstGeom prst="rect">
              <a:avLst/>
            </a:prstGeom>
          </p:spPr>
        </p:pic>
        <p:sp>
          <p:nvSpPr>
            <p:cNvPr id="172" name="object 1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DB6D4AA-7C6C-4654-B2E3-9BB8C383FEAA}"/>
                </a:ext>
              </a:extLst>
            </p:cNvPr>
            <p:cNvSpPr/>
            <p:nvPr/>
          </p:nvSpPr>
          <p:spPr>
            <a:xfrm>
              <a:off x="1078345" y="4469895"/>
              <a:ext cx="59055" cy="58419"/>
            </a:xfrm>
            <a:custGeom>
              <a:avLst/>
              <a:gdLst/>
              <a:ahLst/>
              <a:cxnLst/>
              <a:rect l="l" t="t" r="r" b="b"/>
              <a:pathLst>
                <a:path w="59055" h="58419">
                  <a:moveTo>
                    <a:pt x="29387" y="0"/>
                  </a:moveTo>
                  <a:lnTo>
                    <a:pt x="17959" y="2281"/>
                  </a:lnTo>
                  <a:lnTo>
                    <a:pt x="8616" y="8501"/>
                  </a:lnTo>
                  <a:lnTo>
                    <a:pt x="2312" y="17718"/>
                  </a:lnTo>
                  <a:lnTo>
                    <a:pt x="0" y="28994"/>
                  </a:lnTo>
                  <a:lnTo>
                    <a:pt x="2312" y="40269"/>
                  </a:lnTo>
                  <a:lnTo>
                    <a:pt x="8616" y="49487"/>
                  </a:lnTo>
                  <a:lnTo>
                    <a:pt x="17959" y="55706"/>
                  </a:lnTo>
                  <a:lnTo>
                    <a:pt x="29387" y="57988"/>
                  </a:lnTo>
                  <a:lnTo>
                    <a:pt x="40816" y="55706"/>
                  </a:lnTo>
                  <a:lnTo>
                    <a:pt x="49560" y="49885"/>
                  </a:lnTo>
                  <a:lnTo>
                    <a:pt x="29387" y="49885"/>
                  </a:lnTo>
                  <a:lnTo>
                    <a:pt x="21156" y="48241"/>
                  </a:lnTo>
                  <a:lnTo>
                    <a:pt x="14425" y="43759"/>
                  </a:lnTo>
                  <a:lnTo>
                    <a:pt x="9883" y="37117"/>
                  </a:lnTo>
                  <a:lnTo>
                    <a:pt x="8216" y="28994"/>
                  </a:lnTo>
                  <a:lnTo>
                    <a:pt x="9883" y="20870"/>
                  </a:lnTo>
                  <a:lnTo>
                    <a:pt x="14425" y="14228"/>
                  </a:lnTo>
                  <a:lnTo>
                    <a:pt x="21156" y="9747"/>
                  </a:lnTo>
                  <a:lnTo>
                    <a:pt x="29387" y="8102"/>
                  </a:lnTo>
                  <a:lnTo>
                    <a:pt x="49560" y="8102"/>
                  </a:lnTo>
                  <a:lnTo>
                    <a:pt x="40816" y="2281"/>
                  </a:lnTo>
                  <a:lnTo>
                    <a:pt x="29387" y="0"/>
                  </a:lnTo>
                  <a:close/>
                </a:path>
                <a:path w="59055" h="58419">
                  <a:moveTo>
                    <a:pt x="49560" y="8102"/>
                  </a:moveTo>
                  <a:lnTo>
                    <a:pt x="29387" y="8102"/>
                  </a:lnTo>
                  <a:lnTo>
                    <a:pt x="37619" y="9747"/>
                  </a:lnTo>
                  <a:lnTo>
                    <a:pt x="44349" y="14228"/>
                  </a:lnTo>
                  <a:lnTo>
                    <a:pt x="48892" y="20870"/>
                  </a:lnTo>
                  <a:lnTo>
                    <a:pt x="50558" y="28994"/>
                  </a:lnTo>
                  <a:lnTo>
                    <a:pt x="48892" y="37117"/>
                  </a:lnTo>
                  <a:lnTo>
                    <a:pt x="44349" y="43759"/>
                  </a:lnTo>
                  <a:lnTo>
                    <a:pt x="37619" y="48241"/>
                  </a:lnTo>
                  <a:lnTo>
                    <a:pt x="29387" y="49885"/>
                  </a:lnTo>
                  <a:lnTo>
                    <a:pt x="49560" y="49885"/>
                  </a:lnTo>
                  <a:lnTo>
                    <a:pt x="50158" y="49487"/>
                  </a:lnTo>
                  <a:lnTo>
                    <a:pt x="56462" y="40269"/>
                  </a:lnTo>
                  <a:lnTo>
                    <a:pt x="58775" y="28994"/>
                  </a:lnTo>
                  <a:lnTo>
                    <a:pt x="56462" y="17718"/>
                  </a:lnTo>
                  <a:lnTo>
                    <a:pt x="50158" y="8501"/>
                  </a:lnTo>
                  <a:lnTo>
                    <a:pt x="49560" y="8102"/>
                  </a:lnTo>
                  <a:close/>
                </a:path>
              </a:pathLst>
            </a:custGeom>
            <a:solidFill>
              <a:srgbClr val="84D2F6">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73" name="object 1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99B4DA2-0A68-4393-B65D-252E3399B5EE}"/>
                </a:ext>
              </a:extLst>
            </p:cNvPr>
            <p:cNvSpPr/>
            <p:nvPr/>
          </p:nvSpPr>
          <p:spPr>
            <a:xfrm>
              <a:off x="1228171" y="5169352"/>
              <a:ext cx="419734" cy="413384"/>
            </a:xfrm>
            <a:custGeom>
              <a:avLst/>
              <a:gdLst/>
              <a:ahLst/>
              <a:cxnLst/>
              <a:rect l="l" t="t" r="r" b="b"/>
              <a:pathLst>
                <a:path w="419734" h="413384">
                  <a:moveTo>
                    <a:pt x="267394" y="373879"/>
                  </a:moveTo>
                  <a:lnTo>
                    <a:pt x="184399" y="373879"/>
                  </a:lnTo>
                  <a:lnTo>
                    <a:pt x="194432" y="374819"/>
                  </a:lnTo>
                  <a:lnTo>
                    <a:pt x="197747" y="375086"/>
                  </a:lnTo>
                  <a:lnTo>
                    <a:pt x="206167" y="375632"/>
                  </a:lnTo>
                  <a:lnTo>
                    <a:pt x="213647" y="380572"/>
                  </a:lnTo>
                  <a:lnTo>
                    <a:pt x="222524" y="399983"/>
                  </a:lnTo>
                  <a:lnTo>
                    <a:pt x="226710" y="406119"/>
                  </a:lnTo>
                  <a:lnTo>
                    <a:pt x="232595" y="410503"/>
                  </a:lnTo>
                  <a:lnTo>
                    <a:pt x="239596" y="412796"/>
                  </a:lnTo>
                  <a:lnTo>
                    <a:pt x="247162" y="412716"/>
                  </a:lnTo>
                  <a:lnTo>
                    <a:pt x="266149" y="392180"/>
                  </a:lnTo>
                  <a:lnTo>
                    <a:pt x="267394" y="373879"/>
                  </a:lnTo>
                  <a:close/>
                </a:path>
                <a:path w="419734" h="413384">
                  <a:moveTo>
                    <a:pt x="352333" y="338205"/>
                  </a:moveTo>
                  <a:lnTo>
                    <a:pt x="93670" y="338205"/>
                  </a:lnTo>
                  <a:lnTo>
                    <a:pt x="102573" y="338916"/>
                  </a:lnTo>
                  <a:lnTo>
                    <a:pt x="111615" y="345304"/>
                  </a:lnTo>
                  <a:lnTo>
                    <a:pt x="120861" y="351413"/>
                  </a:lnTo>
                  <a:lnTo>
                    <a:pt x="124633" y="359376"/>
                  </a:lnTo>
                  <a:lnTo>
                    <a:pt x="122587" y="379302"/>
                  </a:lnTo>
                  <a:lnTo>
                    <a:pt x="122484" y="380572"/>
                  </a:lnTo>
                  <a:lnTo>
                    <a:pt x="137447" y="403673"/>
                  </a:lnTo>
                  <a:lnTo>
                    <a:pt x="145121" y="405077"/>
                  </a:lnTo>
                  <a:lnTo>
                    <a:pt x="152411" y="403953"/>
                  </a:lnTo>
                  <a:lnTo>
                    <a:pt x="158953" y="400590"/>
                  </a:lnTo>
                  <a:lnTo>
                    <a:pt x="164155" y="395190"/>
                  </a:lnTo>
                  <a:lnTo>
                    <a:pt x="176195" y="377511"/>
                  </a:lnTo>
                  <a:lnTo>
                    <a:pt x="184399" y="373879"/>
                  </a:lnTo>
                  <a:lnTo>
                    <a:pt x="267394" y="373879"/>
                  </a:lnTo>
                  <a:lnTo>
                    <a:pt x="267537" y="371850"/>
                  </a:lnTo>
                  <a:lnTo>
                    <a:pt x="267631" y="370949"/>
                  </a:lnTo>
                  <a:lnTo>
                    <a:pt x="272867" y="363808"/>
                  </a:lnTo>
                  <a:lnTo>
                    <a:pt x="282049" y="359706"/>
                  </a:lnTo>
                  <a:lnTo>
                    <a:pt x="292641" y="354651"/>
                  </a:lnTo>
                  <a:lnTo>
                    <a:pt x="354528" y="354651"/>
                  </a:lnTo>
                  <a:lnTo>
                    <a:pt x="354823" y="353900"/>
                  </a:lnTo>
                  <a:lnTo>
                    <a:pt x="355142" y="346643"/>
                  </a:lnTo>
                  <a:lnTo>
                    <a:pt x="352979" y="339500"/>
                  </a:lnTo>
                  <a:lnTo>
                    <a:pt x="352333" y="338205"/>
                  </a:lnTo>
                  <a:close/>
                </a:path>
                <a:path w="419734" h="413384">
                  <a:moveTo>
                    <a:pt x="354528" y="354651"/>
                  </a:moveTo>
                  <a:lnTo>
                    <a:pt x="292641" y="354651"/>
                  </a:lnTo>
                  <a:lnTo>
                    <a:pt x="301607" y="355248"/>
                  </a:lnTo>
                  <a:lnTo>
                    <a:pt x="319146" y="367669"/>
                  </a:lnTo>
                  <a:lnTo>
                    <a:pt x="325935" y="370949"/>
                  </a:lnTo>
                  <a:lnTo>
                    <a:pt x="333257" y="371850"/>
                  </a:lnTo>
                  <a:lnTo>
                    <a:pt x="340486" y="370394"/>
                  </a:lnTo>
                  <a:lnTo>
                    <a:pt x="347086" y="366551"/>
                  </a:lnTo>
                  <a:lnTo>
                    <a:pt x="347276" y="366386"/>
                  </a:lnTo>
                  <a:lnTo>
                    <a:pt x="352157" y="360680"/>
                  </a:lnTo>
                  <a:lnTo>
                    <a:pt x="354528" y="354651"/>
                  </a:lnTo>
                  <a:close/>
                </a:path>
                <a:path w="419734" h="413384">
                  <a:moveTo>
                    <a:pt x="32951" y="120641"/>
                  </a:moveTo>
                  <a:lnTo>
                    <a:pt x="7892" y="142950"/>
                  </a:lnTo>
                  <a:lnTo>
                    <a:pt x="9029" y="150127"/>
                  </a:lnTo>
                  <a:lnTo>
                    <a:pt x="12441" y="156567"/>
                  </a:lnTo>
                  <a:lnTo>
                    <a:pt x="17927" y="161688"/>
                  </a:lnTo>
                  <a:lnTo>
                    <a:pt x="35885" y="173524"/>
                  </a:lnTo>
                  <a:lnTo>
                    <a:pt x="39568" y="181601"/>
                  </a:lnTo>
                  <a:lnTo>
                    <a:pt x="38743" y="189843"/>
                  </a:lnTo>
                  <a:lnTo>
                    <a:pt x="38324" y="194733"/>
                  </a:lnTo>
                  <a:lnTo>
                    <a:pt x="37765" y="203039"/>
                  </a:lnTo>
                  <a:lnTo>
                    <a:pt x="32748" y="210405"/>
                  </a:lnTo>
                  <a:lnTo>
                    <a:pt x="13089" y="219117"/>
                  </a:lnTo>
                  <a:lnTo>
                    <a:pt x="6795" y="223270"/>
                  </a:lnTo>
                  <a:lnTo>
                    <a:pt x="2336" y="229064"/>
                  </a:lnTo>
                  <a:lnTo>
                    <a:pt x="0" y="235958"/>
                  </a:lnTo>
                  <a:lnTo>
                    <a:pt x="31" y="239259"/>
                  </a:lnTo>
                  <a:lnTo>
                    <a:pt x="42438" y="263491"/>
                  </a:lnTo>
                  <a:lnTo>
                    <a:pt x="49741" y="268685"/>
                  </a:lnTo>
                  <a:lnTo>
                    <a:pt x="53221" y="276254"/>
                  </a:lnTo>
                  <a:lnTo>
                    <a:pt x="55342" y="280699"/>
                  </a:lnTo>
                  <a:lnTo>
                    <a:pt x="59025" y="288141"/>
                  </a:lnTo>
                  <a:lnTo>
                    <a:pt x="58415" y="296968"/>
                  </a:lnTo>
                  <a:lnTo>
                    <a:pt x="53475" y="303699"/>
                  </a:lnTo>
                  <a:lnTo>
                    <a:pt x="45791" y="314240"/>
                  </a:lnTo>
                  <a:lnTo>
                    <a:pt x="42456" y="320925"/>
                  </a:lnTo>
                  <a:lnTo>
                    <a:pt x="41538" y="328131"/>
                  </a:lnTo>
                  <a:lnTo>
                    <a:pt x="43014" y="335246"/>
                  </a:lnTo>
                  <a:lnTo>
                    <a:pt x="46921" y="341748"/>
                  </a:lnTo>
                  <a:lnTo>
                    <a:pt x="47074" y="341939"/>
                  </a:lnTo>
                  <a:lnTo>
                    <a:pt x="52873" y="346734"/>
                  </a:lnTo>
                  <a:lnTo>
                    <a:pt x="59756" y="349354"/>
                  </a:lnTo>
                  <a:lnTo>
                    <a:pt x="67128" y="349666"/>
                  </a:lnTo>
                  <a:lnTo>
                    <a:pt x="74392" y="347539"/>
                  </a:lnTo>
                  <a:lnTo>
                    <a:pt x="93670" y="338205"/>
                  </a:lnTo>
                  <a:lnTo>
                    <a:pt x="352333" y="338205"/>
                  </a:lnTo>
                  <a:lnTo>
                    <a:pt x="348333" y="330183"/>
                  </a:lnTo>
                  <a:lnTo>
                    <a:pt x="232287" y="330183"/>
                  </a:lnTo>
                  <a:lnTo>
                    <a:pt x="183313" y="329515"/>
                  </a:lnTo>
                  <a:lnTo>
                    <a:pt x="136749" y="309706"/>
                  </a:lnTo>
                  <a:lnTo>
                    <a:pt x="101646" y="273663"/>
                  </a:lnTo>
                  <a:lnTo>
                    <a:pt x="83931" y="228723"/>
                  </a:lnTo>
                  <a:lnTo>
                    <a:pt x="84630" y="180513"/>
                  </a:lnTo>
                  <a:lnTo>
                    <a:pt x="104770" y="134662"/>
                  </a:lnTo>
                  <a:lnTo>
                    <a:pt x="117392" y="122749"/>
                  </a:lnTo>
                  <a:lnTo>
                    <a:pt x="54326" y="122749"/>
                  </a:lnTo>
                  <a:lnTo>
                    <a:pt x="32951" y="120641"/>
                  </a:lnTo>
                  <a:close/>
                </a:path>
                <a:path w="419734" h="413384">
                  <a:moveTo>
                    <a:pt x="377406" y="82617"/>
                  </a:moveTo>
                  <a:lnTo>
                    <a:pt x="187075" y="82617"/>
                  </a:lnTo>
                  <a:lnTo>
                    <a:pt x="236054" y="83277"/>
                  </a:lnTo>
                  <a:lnTo>
                    <a:pt x="282621" y="103077"/>
                  </a:lnTo>
                  <a:lnTo>
                    <a:pt x="317730" y="139127"/>
                  </a:lnTo>
                  <a:lnTo>
                    <a:pt x="335310" y="183727"/>
                  </a:lnTo>
                  <a:lnTo>
                    <a:pt x="335367" y="189520"/>
                  </a:lnTo>
                  <a:lnTo>
                    <a:pt x="334742" y="232288"/>
                  </a:lnTo>
                  <a:lnTo>
                    <a:pt x="314587" y="278147"/>
                  </a:lnTo>
                  <a:lnTo>
                    <a:pt x="277952" y="312723"/>
                  </a:lnTo>
                  <a:lnTo>
                    <a:pt x="232287" y="330183"/>
                  </a:lnTo>
                  <a:lnTo>
                    <a:pt x="348333" y="330183"/>
                  </a:lnTo>
                  <a:lnTo>
                    <a:pt x="343517" y="320526"/>
                  </a:lnTo>
                  <a:lnTo>
                    <a:pt x="344241" y="311763"/>
                  </a:lnTo>
                  <a:lnTo>
                    <a:pt x="350197" y="303623"/>
                  </a:lnTo>
                  <a:lnTo>
                    <a:pt x="351277" y="302086"/>
                  </a:lnTo>
                  <a:lnTo>
                    <a:pt x="352306" y="300549"/>
                  </a:lnTo>
                  <a:lnTo>
                    <a:pt x="356954" y="293755"/>
                  </a:lnTo>
                  <a:lnTo>
                    <a:pt x="365044" y="290034"/>
                  </a:lnTo>
                  <a:lnTo>
                    <a:pt x="397853" y="290034"/>
                  </a:lnTo>
                  <a:lnTo>
                    <a:pt x="400772" y="288823"/>
                  </a:lnTo>
                  <a:lnTo>
                    <a:pt x="406299" y="284003"/>
                  </a:lnTo>
                  <a:lnTo>
                    <a:pt x="410040" y="277512"/>
                  </a:lnTo>
                  <a:lnTo>
                    <a:pt x="410129" y="277169"/>
                  </a:lnTo>
                  <a:lnTo>
                    <a:pt x="411474" y="269841"/>
                  </a:lnTo>
                  <a:lnTo>
                    <a:pt x="410343" y="262667"/>
                  </a:lnTo>
                  <a:lnTo>
                    <a:pt x="406934" y="256229"/>
                  </a:lnTo>
                  <a:lnTo>
                    <a:pt x="401442" y="251108"/>
                  </a:lnTo>
                  <a:lnTo>
                    <a:pt x="383497" y="239259"/>
                  </a:lnTo>
                  <a:lnTo>
                    <a:pt x="379801" y="231195"/>
                  </a:lnTo>
                  <a:lnTo>
                    <a:pt x="380919" y="219676"/>
                  </a:lnTo>
                  <a:lnTo>
                    <a:pt x="381605" y="209770"/>
                  </a:lnTo>
                  <a:lnTo>
                    <a:pt x="386634" y="202404"/>
                  </a:lnTo>
                  <a:lnTo>
                    <a:pt x="406293" y="193679"/>
                  </a:lnTo>
                  <a:lnTo>
                    <a:pt x="412581" y="189520"/>
                  </a:lnTo>
                  <a:lnTo>
                    <a:pt x="417039" y="183727"/>
                  </a:lnTo>
                  <a:lnTo>
                    <a:pt x="419375" y="176836"/>
                  </a:lnTo>
                  <a:lnTo>
                    <a:pt x="419298" y="169384"/>
                  </a:lnTo>
                  <a:lnTo>
                    <a:pt x="376931" y="149305"/>
                  </a:lnTo>
                  <a:lnTo>
                    <a:pt x="369616" y="144123"/>
                  </a:lnTo>
                  <a:lnTo>
                    <a:pt x="365463" y="135068"/>
                  </a:lnTo>
                  <a:lnTo>
                    <a:pt x="364028" y="132097"/>
                  </a:lnTo>
                  <a:lnTo>
                    <a:pt x="360332" y="124654"/>
                  </a:lnTo>
                  <a:lnTo>
                    <a:pt x="360942" y="115828"/>
                  </a:lnTo>
                  <a:lnTo>
                    <a:pt x="365882" y="109097"/>
                  </a:lnTo>
                  <a:lnTo>
                    <a:pt x="373578" y="98556"/>
                  </a:lnTo>
                  <a:lnTo>
                    <a:pt x="376910" y="91870"/>
                  </a:lnTo>
                  <a:lnTo>
                    <a:pt x="377829" y="84660"/>
                  </a:lnTo>
                  <a:lnTo>
                    <a:pt x="377406" y="82617"/>
                  </a:lnTo>
                  <a:close/>
                </a:path>
                <a:path w="419734" h="413384">
                  <a:moveTo>
                    <a:pt x="397853" y="290034"/>
                  </a:moveTo>
                  <a:lnTo>
                    <a:pt x="365044" y="290034"/>
                  </a:lnTo>
                  <a:lnTo>
                    <a:pt x="386418" y="292142"/>
                  </a:lnTo>
                  <a:lnTo>
                    <a:pt x="393974" y="291644"/>
                  </a:lnTo>
                  <a:lnTo>
                    <a:pt x="397853" y="290034"/>
                  </a:lnTo>
                  <a:close/>
                </a:path>
                <a:path w="419734" h="413384">
                  <a:moveTo>
                    <a:pt x="86112" y="40942"/>
                  </a:moveTo>
                  <a:lnTo>
                    <a:pt x="78883" y="42396"/>
                  </a:lnTo>
                  <a:lnTo>
                    <a:pt x="72271" y="46245"/>
                  </a:lnTo>
                  <a:lnTo>
                    <a:pt x="72080" y="46410"/>
                  </a:lnTo>
                  <a:lnTo>
                    <a:pt x="67201" y="52116"/>
                  </a:lnTo>
                  <a:lnTo>
                    <a:pt x="64538" y="58895"/>
                  </a:lnTo>
                  <a:lnTo>
                    <a:pt x="64220" y="66153"/>
                  </a:lnTo>
                  <a:lnTo>
                    <a:pt x="66378" y="73296"/>
                  </a:lnTo>
                  <a:lnTo>
                    <a:pt x="75839" y="92269"/>
                  </a:lnTo>
                  <a:lnTo>
                    <a:pt x="75128" y="101032"/>
                  </a:lnTo>
                  <a:lnTo>
                    <a:pt x="69172" y="109186"/>
                  </a:lnTo>
                  <a:lnTo>
                    <a:pt x="68105" y="110697"/>
                  </a:lnTo>
                  <a:lnTo>
                    <a:pt x="62415" y="119041"/>
                  </a:lnTo>
                  <a:lnTo>
                    <a:pt x="54326" y="122749"/>
                  </a:lnTo>
                  <a:lnTo>
                    <a:pt x="117392" y="122749"/>
                  </a:lnTo>
                  <a:lnTo>
                    <a:pt x="141407" y="100084"/>
                  </a:lnTo>
                  <a:lnTo>
                    <a:pt x="187075" y="82617"/>
                  </a:lnTo>
                  <a:lnTo>
                    <a:pt x="377406" y="82617"/>
                  </a:lnTo>
                  <a:lnTo>
                    <a:pt x="376353" y="77544"/>
                  </a:lnTo>
                  <a:lnTo>
                    <a:pt x="374570" y="74578"/>
                  </a:lnTo>
                  <a:lnTo>
                    <a:pt x="325686" y="74578"/>
                  </a:lnTo>
                  <a:lnTo>
                    <a:pt x="316796" y="73892"/>
                  </a:lnTo>
                  <a:lnTo>
                    <a:pt x="307754" y="67492"/>
                  </a:lnTo>
                  <a:lnTo>
                    <a:pt x="298496" y="61383"/>
                  </a:lnTo>
                  <a:lnTo>
                    <a:pt x="296961" y="58132"/>
                  </a:lnTo>
                  <a:lnTo>
                    <a:pt x="126728" y="58132"/>
                  </a:lnTo>
                  <a:lnTo>
                    <a:pt x="117762" y="57548"/>
                  </a:lnTo>
                  <a:lnTo>
                    <a:pt x="100223" y="45114"/>
                  </a:lnTo>
                  <a:lnTo>
                    <a:pt x="93434" y="41841"/>
                  </a:lnTo>
                  <a:lnTo>
                    <a:pt x="86112" y="40942"/>
                  </a:lnTo>
                  <a:close/>
                </a:path>
                <a:path w="419734" h="413384">
                  <a:moveTo>
                    <a:pt x="352237" y="63128"/>
                  </a:moveTo>
                  <a:lnTo>
                    <a:pt x="344978" y="65256"/>
                  </a:lnTo>
                  <a:lnTo>
                    <a:pt x="325686" y="74578"/>
                  </a:lnTo>
                  <a:lnTo>
                    <a:pt x="374570" y="74578"/>
                  </a:lnTo>
                  <a:lnTo>
                    <a:pt x="352237" y="63128"/>
                  </a:lnTo>
                  <a:close/>
                </a:path>
                <a:path w="419734" h="413384">
                  <a:moveTo>
                    <a:pt x="179766" y="0"/>
                  </a:moveTo>
                  <a:lnTo>
                    <a:pt x="151833" y="40942"/>
                  </a:lnTo>
                  <a:lnTo>
                    <a:pt x="151742" y="41841"/>
                  </a:lnTo>
                  <a:lnTo>
                    <a:pt x="146515" y="49000"/>
                  </a:lnTo>
                  <a:lnTo>
                    <a:pt x="138806" y="52404"/>
                  </a:lnTo>
                  <a:lnTo>
                    <a:pt x="134297" y="54500"/>
                  </a:lnTo>
                  <a:lnTo>
                    <a:pt x="126728" y="58132"/>
                  </a:lnTo>
                  <a:lnTo>
                    <a:pt x="296961" y="58132"/>
                  </a:lnTo>
                  <a:lnTo>
                    <a:pt x="294737" y="53420"/>
                  </a:lnTo>
                  <a:lnTo>
                    <a:pt x="296225" y="38917"/>
                  </a:lnTo>
                  <a:lnTo>
                    <a:pt x="234970" y="38917"/>
                  </a:lnTo>
                  <a:lnTo>
                    <a:pt x="226588" y="38117"/>
                  </a:lnTo>
                  <a:lnTo>
                    <a:pt x="221635" y="37710"/>
                  </a:lnTo>
                  <a:lnTo>
                    <a:pt x="213203" y="37151"/>
                  </a:lnTo>
                  <a:lnTo>
                    <a:pt x="205722" y="32211"/>
                  </a:lnTo>
                  <a:lnTo>
                    <a:pt x="202230" y="24629"/>
                  </a:lnTo>
                  <a:lnTo>
                    <a:pt x="196829" y="12808"/>
                  </a:lnTo>
                  <a:lnTo>
                    <a:pt x="192649" y="6677"/>
                  </a:lnTo>
                  <a:lnTo>
                    <a:pt x="186766" y="2293"/>
                  </a:lnTo>
                  <a:lnTo>
                    <a:pt x="179766" y="0"/>
                  </a:lnTo>
                  <a:close/>
                </a:path>
                <a:path w="419734" h="413384">
                  <a:moveTo>
                    <a:pt x="274249" y="7717"/>
                  </a:moveTo>
                  <a:lnTo>
                    <a:pt x="266958" y="8838"/>
                  </a:lnTo>
                  <a:lnTo>
                    <a:pt x="260416" y="12200"/>
                  </a:lnTo>
                  <a:lnTo>
                    <a:pt x="255214" y="17606"/>
                  </a:lnTo>
                  <a:lnTo>
                    <a:pt x="243175" y="35284"/>
                  </a:lnTo>
                  <a:lnTo>
                    <a:pt x="234970" y="38917"/>
                  </a:lnTo>
                  <a:lnTo>
                    <a:pt x="296225" y="38917"/>
                  </a:lnTo>
                  <a:lnTo>
                    <a:pt x="296782" y="33481"/>
                  </a:lnTo>
                  <a:lnTo>
                    <a:pt x="296884" y="32211"/>
                  </a:lnTo>
                  <a:lnTo>
                    <a:pt x="296386" y="24939"/>
                  </a:lnTo>
                  <a:lnTo>
                    <a:pt x="293517" y="18246"/>
                  </a:lnTo>
                  <a:lnTo>
                    <a:pt x="288620" y="12808"/>
                  </a:lnTo>
                  <a:lnTo>
                    <a:pt x="282024" y="9135"/>
                  </a:lnTo>
                  <a:lnTo>
                    <a:pt x="281694" y="9034"/>
                  </a:lnTo>
                  <a:lnTo>
                    <a:pt x="274249" y="7717"/>
                  </a:lnTo>
                  <a:close/>
                </a:path>
              </a:pathLst>
            </a:custGeom>
            <a:solidFill>
              <a:srgbClr val="84D2F6">
                <a:alpha val="42999"/>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74" name="object 1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43C86DB-4CEA-4FB3-A89A-A5252586FB26}"/>
                </a:ext>
              </a:extLst>
            </p:cNvPr>
            <p:cNvPicPr/>
            <p:nvPr/>
          </p:nvPicPr>
          <p:blipFill>
            <a:blip r:embed="rId35"/>
            <a:stretch>
              <a:fillRect/>
            </a:stretch>
          </p:blipFill>
          <p:spPr>
            <a:xfrm>
              <a:off x="1380477" y="5320740"/>
              <a:ext cx="113536" cy="111742"/>
            </a:xfrm>
            <a:prstGeom prst="rect">
              <a:avLst/>
            </a:prstGeom>
          </p:spPr>
        </p:pic>
        <p:pic>
          <p:nvPicPr>
            <p:cNvPr id="175" name="object 1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F39F0F0-37AB-444C-BB92-C04E143FAE43}"/>
                </a:ext>
              </a:extLst>
            </p:cNvPr>
            <p:cNvPicPr/>
            <p:nvPr/>
          </p:nvPicPr>
          <p:blipFill>
            <a:blip r:embed="rId36"/>
            <a:stretch>
              <a:fillRect/>
            </a:stretch>
          </p:blipFill>
          <p:spPr>
            <a:xfrm>
              <a:off x="1120291" y="5092010"/>
              <a:ext cx="168706" cy="166039"/>
            </a:xfrm>
            <a:prstGeom prst="rect">
              <a:avLst/>
            </a:prstGeom>
          </p:spPr>
        </p:pic>
        <p:pic>
          <p:nvPicPr>
            <p:cNvPr id="176" name="object 2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59C0563-B709-499E-80E2-C9000901A347}"/>
                </a:ext>
              </a:extLst>
            </p:cNvPr>
            <p:cNvPicPr/>
            <p:nvPr/>
          </p:nvPicPr>
          <p:blipFill>
            <a:blip r:embed="rId37"/>
            <a:stretch>
              <a:fillRect/>
            </a:stretch>
          </p:blipFill>
          <p:spPr>
            <a:xfrm>
              <a:off x="914468" y="5589409"/>
              <a:ext cx="180473" cy="216667"/>
            </a:xfrm>
            <a:prstGeom prst="rect">
              <a:avLst/>
            </a:prstGeom>
          </p:spPr>
        </p:pic>
        <p:sp>
          <p:nvSpPr>
            <p:cNvPr id="177" name="object 2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A801018-0F30-4A18-B2EC-FEAA44D19EF0}"/>
                </a:ext>
              </a:extLst>
            </p:cNvPr>
            <p:cNvSpPr/>
            <p:nvPr/>
          </p:nvSpPr>
          <p:spPr>
            <a:xfrm>
              <a:off x="1097826" y="5443375"/>
              <a:ext cx="184785" cy="363220"/>
            </a:xfrm>
            <a:custGeom>
              <a:avLst/>
              <a:gdLst/>
              <a:ahLst/>
              <a:cxnLst/>
              <a:rect l="l" t="t" r="r" b="b"/>
              <a:pathLst>
                <a:path w="184784" h="363220">
                  <a:moveTo>
                    <a:pt x="62193" y="0"/>
                  </a:moveTo>
                  <a:lnTo>
                    <a:pt x="55766" y="5203"/>
                  </a:lnTo>
                  <a:lnTo>
                    <a:pt x="50851" y="18959"/>
                  </a:lnTo>
                  <a:lnTo>
                    <a:pt x="47120" y="42063"/>
                  </a:lnTo>
                  <a:lnTo>
                    <a:pt x="41375" y="71155"/>
                  </a:lnTo>
                  <a:lnTo>
                    <a:pt x="30417" y="102878"/>
                  </a:lnTo>
                  <a:lnTo>
                    <a:pt x="29109" y="105748"/>
                  </a:lnTo>
                  <a:lnTo>
                    <a:pt x="26505" y="111248"/>
                  </a:lnTo>
                  <a:lnTo>
                    <a:pt x="25083" y="114156"/>
                  </a:lnTo>
                  <a:lnTo>
                    <a:pt x="23737" y="116988"/>
                  </a:lnTo>
                  <a:lnTo>
                    <a:pt x="22352" y="119718"/>
                  </a:lnTo>
                  <a:lnTo>
                    <a:pt x="12096" y="140546"/>
                  </a:lnTo>
                  <a:lnTo>
                    <a:pt x="4188" y="158993"/>
                  </a:lnTo>
                  <a:lnTo>
                    <a:pt x="0" y="175840"/>
                  </a:lnTo>
                  <a:lnTo>
                    <a:pt x="902" y="191867"/>
                  </a:lnTo>
                  <a:lnTo>
                    <a:pt x="4102" y="200859"/>
                  </a:lnTo>
                  <a:lnTo>
                    <a:pt x="6274" y="206155"/>
                  </a:lnTo>
                  <a:lnTo>
                    <a:pt x="7912" y="211451"/>
                  </a:lnTo>
                  <a:lnTo>
                    <a:pt x="9068" y="216772"/>
                  </a:lnTo>
                  <a:lnTo>
                    <a:pt x="9919" y="220480"/>
                  </a:lnTo>
                  <a:lnTo>
                    <a:pt x="10516" y="224151"/>
                  </a:lnTo>
                  <a:lnTo>
                    <a:pt x="10884" y="227897"/>
                  </a:lnTo>
                  <a:lnTo>
                    <a:pt x="11392" y="232164"/>
                  </a:lnTo>
                  <a:lnTo>
                    <a:pt x="7060" y="276226"/>
                  </a:lnTo>
                  <a:lnTo>
                    <a:pt x="5042" y="284691"/>
                  </a:lnTo>
                  <a:lnTo>
                    <a:pt x="3666" y="292671"/>
                  </a:lnTo>
                  <a:lnTo>
                    <a:pt x="10403" y="342314"/>
                  </a:lnTo>
                  <a:lnTo>
                    <a:pt x="17729" y="363000"/>
                  </a:lnTo>
                  <a:lnTo>
                    <a:pt x="164059" y="363000"/>
                  </a:lnTo>
                  <a:lnTo>
                    <a:pt x="180447" y="321845"/>
                  </a:lnTo>
                  <a:lnTo>
                    <a:pt x="184595" y="280767"/>
                  </a:lnTo>
                  <a:lnTo>
                    <a:pt x="183896" y="271763"/>
                  </a:lnTo>
                  <a:lnTo>
                    <a:pt x="182728" y="266657"/>
                  </a:lnTo>
                  <a:lnTo>
                    <a:pt x="180632" y="262428"/>
                  </a:lnTo>
                  <a:lnTo>
                    <a:pt x="168593" y="245113"/>
                  </a:lnTo>
                  <a:lnTo>
                    <a:pt x="156737" y="231266"/>
                  </a:lnTo>
                  <a:lnTo>
                    <a:pt x="148539" y="212736"/>
                  </a:lnTo>
                  <a:lnTo>
                    <a:pt x="147473" y="181377"/>
                  </a:lnTo>
                  <a:lnTo>
                    <a:pt x="148717" y="148873"/>
                  </a:lnTo>
                  <a:lnTo>
                    <a:pt x="145030" y="129131"/>
                  </a:lnTo>
                  <a:lnTo>
                    <a:pt x="136220" y="117335"/>
                  </a:lnTo>
                  <a:lnTo>
                    <a:pt x="122098" y="108669"/>
                  </a:lnTo>
                  <a:lnTo>
                    <a:pt x="107179" y="98583"/>
                  </a:lnTo>
                  <a:lnTo>
                    <a:pt x="95639" y="84606"/>
                  </a:lnTo>
                  <a:lnTo>
                    <a:pt x="86845" y="65014"/>
                  </a:lnTo>
                  <a:lnTo>
                    <a:pt x="80163" y="38083"/>
                  </a:lnTo>
                  <a:lnTo>
                    <a:pt x="74293" y="13896"/>
                  </a:lnTo>
                  <a:lnTo>
                    <a:pt x="68336" y="2050"/>
                  </a:lnTo>
                  <a:lnTo>
                    <a:pt x="62193" y="0"/>
                  </a:lnTo>
                  <a:close/>
                </a:path>
              </a:pathLst>
            </a:custGeom>
            <a:solidFill>
              <a:srgbClr val="088CB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78" name="object 2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ACBD939-0EDA-4372-B003-9DC21BE54375}"/>
                </a:ext>
              </a:extLst>
            </p:cNvPr>
            <p:cNvPicPr/>
            <p:nvPr/>
          </p:nvPicPr>
          <p:blipFill>
            <a:blip r:embed="rId38"/>
            <a:stretch>
              <a:fillRect/>
            </a:stretch>
          </p:blipFill>
          <p:spPr>
            <a:xfrm>
              <a:off x="1102500" y="5553946"/>
              <a:ext cx="179920" cy="252425"/>
            </a:xfrm>
            <a:prstGeom prst="rect">
              <a:avLst/>
            </a:prstGeom>
          </p:spPr>
        </p:pic>
        <p:sp>
          <p:nvSpPr>
            <p:cNvPr id="179" name="object 2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A45EDC4-6F60-4E30-B41B-C71A32E7550D}"/>
                </a:ext>
              </a:extLst>
            </p:cNvPr>
            <p:cNvSpPr/>
            <p:nvPr/>
          </p:nvSpPr>
          <p:spPr>
            <a:xfrm>
              <a:off x="973576" y="5459168"/>
              <a:ext cx="218440" cy="346710"/>
            </a:xfrm>
            <a:custGeom>
              <a:avLst/>
              <a:gdLst/>
              <a:ahLst/>
              <a:cxnLst/>
              <a:rect l="l" t="t" r="r" b="b"/>
              <a:pathLst>
                <a:path w="218440" h="346710">
                  <a:moveTo>
                    <a:pt x="38811" y="0"/>
                  </a:moveTo>
                  <a:lnTo>
                    <a:pt x="33726" y="5741"/>
                  </a:lnTo>
                  <a:lnTo>
                    <a:pt x="27406" y="21809"/>
                  </a:lnTo>
                  <a:lnTo>
                    <a:pt x="17942" y="41381"/>
                  </a:lnTo>
                  <a:lnTo>
                    <a:pt x="7213" y="58077"/>
                  </a:lnTo>
                  <a:lnTo>
                    <a:pt x="0" y="75615"/>
                  </a:lnTo>
                  <a:lnTo>
                    <a:pt x="1079" y="97716"/>
                  </a:lnTo>
                  <a:lnTo>
                    <a:pt x="11716" y="120545"/>
                  </a:lnTo>
                  <a:lnTo>
                    <a:pt x="26213" y="140173"/>
                  </a:lnTo>
                  <a:lnTo>
                    <a:pt x="38909" y="160239"/>
                  </a:lnTo>
                  <a:lnTo>
                    <a:pt x="44145" y="184381"/>
                  </a:lnTo>
                  <a:lnTo>
                    <a:pt x="44103" y="186632"/>
                  </a:lnTo>
                  <a:lnTo>
                    <a:pt x="43993" y="188318"/>
                  </a:lnTo>
                  <a:lnTo>
                    <a:pt x="43713" y="190744"/>
                  </a:lnTo>
                  <a:lnTo>
                    <a:pt x="43675" y="191252"/>
                  </a:lnTo>
                  <a:lnTo>
                    <a:pt x="43574" y="191735"/>
                  </a:lnTo>
                  <a:lnTo>
                    <a:pt x="43358" y="193690"/>
                  </a:lnTo>
                  <a:lnTo>
                    <a:pt x="43015" y="195583"/>
                  </a:lnTo>
                  <a:lnTo>
                    <a:pt x="42608" y="197475"/>
                  </a:lnTo>
                  <a:lnTo>
                    <a:pt x="42583" y="197716"/>
                  </a:lnTo>
                  <a:lnTo>
                    <a:pt x="42431" y="198199"/>
                  </a:lnTo>
                  <a:lnTo>
                    <a:pt x="26992" y="235681"/>
                  </a:lnTo>
                  <a:lnTo>
                    <a:pt x="23104" y="243595"/>
                  </a:lnTo>
                  <a:lnTo>
                    <a:pt x="14948" y="274526"/>
                  </a:lnTo>
                  <a:lnTo>
                    <a:pt x="15100" y="276367"/>
                  </a:lnTo>
                  <a:lnTo>
                    <a:pt x="32105" y="311661"/>
                  </a:lnTo>
                  <a:lnTo>
                    <a:pt x="57556" y="340121"/>
                  </a:lnTo>
                  <a:lnTo>
                    <a:pt x="64935" y="346382"/>
                  </a:lnTo>
                  <a:lnTo>
                    <a:pt x="218110" y="346382"/>
                  </a:lnTo>
                  <a:lnTo>
                    <a:pt x="218222" y="340121"/>
                  </a:lnTo>
                  <a:lnTo>
                    <a:pt x="218345" y="325186"/>
                  </a:lnTo>
                  <a:lnTo>
                    <a:pt x="218027" y="315614"/>
                  </a:lnTo>
                  <a:lnTo>
                    <a:pt x="210871" y="276228"/>
                  </a:lnTo>
                  <a:lnTo>
                    <a:pt x="209359" y="270894"/>
                  </a:lnTo>
                  <a:lnTo>
                    <a:pt x="208508" y="268011"/>
                  </a:lnTo>
                  <a:lnTo>
                    <a:pt x="207581" y="265242"/>
                  </a:lnTo>
                  <a:lnTo>
                    <a:pt x="206527" y="262575"/>
                  </a:lnTo>
                  <a:lnTo>
                    <a:pt x="205143" y="258981"/>
                  </a:lnTo>
                  <a:lnTo>
                    <a:pt x="203581" y="255666"/>
                  </a:lnTo>
                  <a:lnTo>
                    <a:pt x="200825" y="250777"/>
                  </a:lnTo>
                  <a:lnTo>
                    <a:pt x="199695" y="248999"/>
                  </a:lnTo>
                  <a:lnTo>
                    <a:pt x="198488" y="247221"/>
                  </a:lnTo>
                  <a:lnTo>
                    <a:pt x="193029" y="240046"/>
                  </a:lnTo>
                  <a:lnTo>
                    <a:pt x="186853" y="233132"/>
                  </a:lnTo>
                  <a:lnTo>
                    <a:pt x="180152" y="226468"/>
                  </a:lnTo>
                  <a:lnTo>
                    <a:pt x="172453" y="219446"/>
                  </a:lnTo>
                  <a:lnTo>
                    <a:pt x="171742" y="218849"/>
                  </a:lnTo>
                  <a:lnTo>
                    <a:pt x="169189" y="216601"/>
                  </a:lnTo>
                  <a:lnTo>
                    <a:pt x="136486" y="186632"/>
                  </a:lnTo>
                  <a:lnTo>
                    <a:pt x="128643" y="147637"/>
                  </a:lnTo>
                  <a:lnTo>
                    <a:pt x="123757" y="130259"/>
                  </a:lnTo>
                  <a:lnTo>
                    <a:pt x="97028" y="102708"/>
                  </a:lnTo>
                  <a:lnTo>
                    <a:pt x="77154" y="90364"/>
                  </a:lnTo>
                  <a:lnTo>
                    <a:pt x="63054" y="81235"/>
                  </a:lnTo>
                  <a:lnTo>
                    <a:pt x="52809" y="72120"/>
                  </a:lnTo>
                  <a:lnTo>
                    <a:pt x="48692" y="62525"/>
                  </a:lnTo>
                  <a:lnTo>
                    <a:pt x="49560" y="47736"/>
                  </a:lnTo>
                  <a:lnTo>
                    <a:pt x="51368" y="31673"/>
                  </a:lnTo>
                  <a:lnTo>
                    <a:pt x="51839" y="17216"/>
                  </a:lnTo>
                  <a:lnTo>
                    <a:pt x="48692" y="7242"/>
                  </a:lnTo>
                  <a:lnTo>
                    <a:pt x="43516" y="1520"/>
                  </a:lnTo>
                  <a:lnTo>
                    <a:pt x="38811" y="0"/>
                  </a:lnTo>
                  <a:close/>
                </a:path>
              </a:pathLst>
            </a:custGeom>
            <a:solidFill>
              <a:srgbClr val="84D2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80" name="object 2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6A54FAE-293D-441F-B67A-012BC31B59F7}"/>
                </a:ext>
              </a:extLst>
            </p:cNvPr>
            <p:cNvPicPr/>
            <p:nvPr/>
          </p:nvPicPr>
          <p:blipFill>
            <a:blip r:embed="rId39"/>
            <a:stretch>
              <a:fillRect/>
            </a:stretch>
          </p:blipFill>
          <p:spPr>
            <a:xfrm>
              <a:off x="1016179" y="5528904"/>
              <a:ext cx="446403" cy="286346"/>
            </a:xfrm>
            <a:prstGeom prst="rect">
              <a:avLst/>
            </a:prstGeom>
          </p:spPr>
        </p:pic>
        <p:sp>
          <p:nvSpPr>
            <p:cNvPr id="181" name="object 2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E295D63-BD01-4883-B36E-AC3885F57A86}"/>
                </a:ext>
              </a:extLst>
            </p:cNvPr>
            <p:cNvSpPr/>
            <p:nvPr/>
          </p:nvSpPr>
          <p:spPr>
            <a:xfrm>
              <a:off x="1442684" y="5679720"/>
              <a:ext cx="626110" cy="133350"/>
            </a:xfrm>
            <a:custGeom>
              <a:avLst/>
              <a:gdLst/>
              <a:ahLst/>
              <a:cxnLst/>
              <a:rect l="l" t="t" r="r" b="b"/>
              <a:pathLst>
                <a:path w="626110" h="133350">
                  <a:moveTo>
                    <a:pt x="623316" y="0"/>
                  </a:moveTo>
                  <a:lnTo>
                    <a:pt x="67487" y="0"/>
                  </a:lnTo>
                  <a:lnTo>
                    <a:pt x="41244" y="5230"/>
                  </a:lnTo>
                  <a:lnTo>
                    <a:pt x="19789" y="19484"/>
                  </a:lnTo>
                  <a:lnTo>
                    <a:pt x="5312" y="40612"/>
                  </a:lnTo>
                  <a:lnTo>
                    <a:pt x="0" y="66459"/>
                  </a:lnTo>
                  <a:lnTo>
                    <a:pt x="5312" y="92300"/>
                  </a:lnTo>
                  <a:lnTo>
                    <a:pt x="19791" y="113428"/>
                  </a:lnTo>
                  <a:lnTo>
                    <a:pt x="41249" y="127686"/>
                  </a:lnTo>
                  <a:lnTo>
                    <a:pt x="67500" y="132918"/>
                  </a:lnTo>
                  <a:lnTo>
                    <a:pt x="623316" y="132918"/>
                  </a:lnTo>
                  <a:lnTo>
                    <a:pt x="625894" y="130365"/>
                  </a:lnTo>
                  <a:lnTo>
                    <a:pt x="625894" y="124117"/>
                  </a:lnTo>
                  <a:lnTo>
                    <a:pt x="623316" y="121577"/>
                  </a:lnTo>
                  <a:lnTo>
                    <a:pt x="620128" y="121577"/>
                  </a:lnTo>
                  <a:lnTo>
                    <a:pt x="597014" y="121577"/>
                  </a:lnTo>
                  <a:lnTo>
                    <a:pt x="586326" y="112332"/>
                  </a:lnTo>
                  <a:lnTo>
                    <a:pt x="579107" y="99572"/>
                  </a:lnTo>
                  <a:lnTo>
                    <a:pt x="575022" y="84038"/>
                  </a:lnTo>
                  <a:lnTo>
                    <a:pt x="573735" y="66471"/>
                  </a:lnTo>
                  <a:lnTo>
                    <a:pt x="575022" y="48888"/>
                  </a:lnTo>
                  <a:lnTo>
                    <a:pt x="579107" y="33342"/>
                  </a:lnTo>
                  <a:lnTo>
                    <a:pt x="586326" y="20574"/>
                  </a:lnTo>
                  <a:lnTo>
                    <a:pt x="597014" y="11328"/>
                  </a:lnTo>
                  <a:lnTo>
                    <a:pt x="623316" y="11328"/>
                  </a:lnTo>
                  <a:lnTo>
                    <a:pt x="625894" y="8801"/>
                  </a:lnTo>
                  <a:lnTo>
                    <a:pt x="625894" y="2539"/>
                  </a:lnTo>
                  <a:lnTo>
                    <a:pt x="623316" y="0"/>
                  </a:lnTo>
                  <a:close/>
                </a:path>
              </a:pathLst>
            </a:custGeom>
            <a:solidFill>
              <a:srgbClr val="F490B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2" name="object 2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5425EBB-6F2E-49B6-88AC-073AE73B20F3}"/>
                </a:ext>
              </a:extLst>
            </p:cNvPr>
            <p:cNvSpPr/>
            <p:nvPr/>
          </p:nvSpPr>
          <p:spPr>
            <a:xfrm>
              <a:off x="1643946" y="5685384"/>
              <a:ext cx="403860" cy="121920"/>
            </a:xfrm>
            <a:custGeom>
              <a:avLst/>
              <a:gdLst/>
              <a:ahLst/>
              <a:cxnLst/>
              <a:rect l="l" t="t" r="r" b="b"/>
              <a:pathLst>
                <a:path w="403860" h="121920">
                  <a:moveTo>
                    <a:pt x="403313" y="0"/>
                  </a:moveTo>
                  <a:lnTo>
                    <a:pt x="58877" y="0"/>
                  </a:lnTo>
                  <a:lnTo>
                    <a:pt x="47007" y="1235"/>
                  </a:lnTo>
                  <a:lnTo>
                    <a:pt x="10056" y="26793"/>
                  </a:lnTo>
                  <a:lnTo>
                    <a:pt x="0" y="60769"/>
                  </a:lnTo>
                  <a:lnTo>
                    <a:pt x="4627" y="84447"/>
                  </a:lnTo>
                  <a:lnTo>
                    <a:pt x="17246" y="103774"/>
                  </a:lnTo>
                  <a:lnTo>
                    <a:pt x="35961" y="116801"/>
                  </a:lnTo>
                  <a:lnTo>
                    <a:pt x="58877" y="121577"/>
                  </a:lnTo>
                  <a:lnTo>
                    <a:pt x="403313" y="121577"/>
                  </a:lnTo>
                  <a:lnTo>
                    <a:pt x="403313" y="115989"/>
                  </a:lnTo>
                  <a:lnTo>
                    <a:pt x="391001" y="105573"/>
                  </a:lnTo>
                  <a:lnTo>
                    <a:pt x="381546" y="92551"/>
                  </a:lnTo>
                  <a:lnTo>
                    <a:pt x="375481" y="77452"/>
                  </a:lnTo>
                  <a:lnTo>
                    <a:pt x="373341" y="60807"/>
                  </a:lnTo>
                  <a:lnTo>
                    <a:pt x="375481" y="44162"/>
                  </a:lnTo>
                  <a:lnTo>
                    <a:pt x="381546" y="29049"/>
                  </a:lnTo>
                  <a:lnTo>
                    <a:pt x="391001" y="16010"/>
                  </a:lnTo>
                  <a:lnTo>
                    <a:pt x="403313" y="5588"/>
                  </a:lnTo>
                  <a:lnTo>
                    <a:pt x="403313" y="0"/>
                  </a:lnTo>
                  <a:close/>
                </a:path>
              </a:pathLst>
            </a:custGeom>
            <a:solidFill>
              <a:srgbClr val="FCF3F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3" name="object 2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4E3A38A-B71E-4F91-B013-87E097C21774}"/>
                </a:ext>
              </a:extLst>
            </p:cNvPr>
            <p:cNvSpPr/>
            <p:nvPr/>
          </p:nvSpPr>
          <p:spPr>
            <a:xfrm>
              <a:off x="1646166" y="5685384"/>
              <a:ext cx="403860" cy="121920"/>
            </a:xfrm>
            <a:custGeom>
              <a:avLst/>
              <a:gdLst/>
              <a:ahLst/>
              <a:cxnLst/>
              <a:rect l="l" t="t" r="r" b="b"/>
              <a:pathLst>
                <a:path w="403860" h="121920">
                  <a:moveTo>
                    <a:pt x="403301" y="0"/>
                  </a:moveTo>
                  <a:lnTo>
                    <a:pt x="58864" y="0"/>
                  </a:lnTo>
                  <a:lnTo>
                    <a:pt x="46994" y="1235"/>
                  </a:lnTo>
                  <a:lnTo>
                    <a:pt x="10056" y="26793"/>
                  </a:lnTo>
                  <a:lnTo>
                    <a:pt x="0" y="60769"/>
                  </a:lnTo>
                  <a:lnTo>
                    <a:pt x="4625" y="84447"/>
                  </a:lnTo>
                  <a:lnTo>
                    <a:pt x="17240" y="103774"/>
                  </a:lnTo>
                  <a:lnTo>
                    <a:pt x="35950" y="116801"/>
                  </a:lnTo>
                  <a:lnTo>
                    <a:pt x="58864" y="121577"/>
                  </a:lnTo>
                  <a:lnTo>
                    <a:pt x="403301" y="121577"/>
                  </a:lnTo>
                  <a:lnTo>
                    <a:pt x="403301" y="115989"/>
                  </a:lnTo>
                  <a:lnTo>
                    <a:pt x="390995" y="105573"/>
                  </a:lnTo>
                  <a:lnTo>
                    <a:pt x="381544" y="92551"/>
                  </a:lnTo>
                  <a:lnTo>
                    <a:pt x="375481" y="77452"/>
                  </a:lnTo>
                  <a:lnTo>
                    <a:pt x="373341" y="60807"/>
                  </a:lnTo>
                  <a:lnTo>
                    <a:pt x="375481" y="44162"/>
                  </a:lnTo>
                  <a:lnTo>
                    <a:pt x="381544" y="29049"/>
                  </a:lnTo>
                  <a:lnTo>
                    <a:pt x="390995" y="16010"/>
                  </a:lnTo>
                  <a:lnTo>
                    <a:pt x="403301" y="5588"/>
                  </a:lnTo>
                  <a:lnTo>
                    <a:pt x="403301"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4" name="object 2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E267CD6-7CA2-46D5-B266-FB3E34A57640}"/>
                </a:ext>
              </a:extLst>
            </p:cNvPr>
            <p:cNvSpPr/>
            <p:nvPr/>
          </p:nvSpPr>
          <p:spPr>
            <a:xfrm>
              <a:off x="1642372" y="5679715"/>
              <a:ext cx="430530" cy="133350"/>
            </a:xfrm>
            <a:custGeom>
              <a:avLst/>
              <a:gdLst/>
              <a:ahLst/>
              <a:cxnLst/>
              <a:rect l="l" t="t" r="r" b="b"/>
              <a:pathLst>
                <a:path w="430530" h="133350">
                  <a:moveTo>
                    <a:pt x="427583" y="0"/>
                  </a:moveTo>
                  <a:lnTo>
                    <a:pt x="67487" y="0"/>
                  </a:lnTo>
                  <a:lnTo>
                    <a:pt x="41244" y="5232"/>
                  </a:lnTo>
                  <a:lnTo>
                    <a:pt x="19789" y="19491"/>
                  </a:lnTo>
                  <a:lnTo>
                    <a:pt x="5312" y="40622"/>
                  </a:lnTo>
                  <a:lnTo>
                    <a:pt x="0" y="66471"/>
                  </a:lnTo>
                  <a:lnTo>
                    <a:pt x="5312" y="92305"/>
                  </a:lnTo>
                  <a:lnTo>
                    <a:pt x="19789" y="113430"/>
                  </a:lnTo>
                  <a:lnTo>
                    <a:pt x="41244" y="127686"/>
                  </a:lnTo>
                  <a:lnTo>
                    <a:pt x="67487" y="132918"/>
                  </a:lnTo>
                  <a:lnTo>
                    <a:pt x="424408" y="132918"/>
                  </a:lnTo>
                  <a:lnTo>
                    <a:pt x="427583" y="132918"/>
                  </a:lnTo>
                  <a:lnTo>
                    <a:pt x="430161" y="130378"/>
                  </a:lnTo>
                  <a:lnTo>
                    <a:pt x="430161" y="124129"/>
                  </a:lnTo>
                  <a:lnTo>
                    <a:pt x="427583" y="121577"/>
                  </a:lnTo>
                  <a:lnTo>
                    <a:pt x="67487" y="121577"/>
                  </a:lnTo>
                  <a:lnTo>
                    <a:pt x="45721" y="117238"/>
                  </a:lnTo>
                  <a:lnTo>
                    <a:pt x="27924" y="105416"/>
                  </a:lnTo>
                  <a:lnTo>
                    <a:pt x="15913" y="87897"/>
                  </a:lnTo>
                  <a:lnTo>
                    <a:pt x="11506" y="66471"/>
                  </a:lnTo>
                  <a:lnTo>
                    <a:pt x="15913" y="45031"/>
                  </a:lnTo>
                  <a:lnTo>
                    <a:pt x="27924" y="27505"/>
                  </a:lnTo>
                  <a:lnTo>
                    <a:pt x="45721" y="15679"/>
                  </a:lnTo>
                  <a:lnTo>
                    <a:pt x="67487" y="11341"/>
                  </a:lnTo>
                  <a:lnTo>
                    <a:pt x="427583" y="11341"/>
                  </a:lnTo>
                  <a:lnTo>
                    <a:pt x="430161" y="8813"/>
                  </a:lnTo>
                  <a:lnTo>
                    <a:pt x="430161" y="2540"/>
                  </a:lnTo>
                  <a:lnTo>
                    <a:pt x="427583" y="0"/>
                  </a:lnTo>
                  <a:close/>
                </a:path>
              </a:pathLst>
            </a:custGeom>
            <a:solidFill>
              <a:srgbClr val="E1709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5" name="object 2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56251EF-8A9A-4FCA-8B1B-9B3F5EB4BD1E}"/>
                </a:ext>
              </a:extLst>
            </p:cNvPr>
            <p:cNvSpPr/>
            <p:nvPr/>
          </p:nvSpPr>
          <p:spPr>
            <a:xfrm>
              <a:off x="1370077" y="5463755"/>
              <a:ext cx="626110" cy="133350"/>
            </a:xfrm>
            <a:custGeom>
              <a:avLst/>
              <a:gdLst/>
              <a:ahLst/>
              <a:cxnLst/>
              <a:rect l="l" t="t" r="r" b="b"/>
              <a:pathLst>
                <a:path w="626110" h="133350">
                  <a:moveTo>
                    <a:pt x="558393" y="0"/>
                  </a:moveTo>
                  <a:lnTo>
                    <a:pt x="2578" y="0"/>
                  </a:lnTo>
                  <a:lnTo>
                    <a:pt x="0" y="2527"/>
                  </a:lnTo>
                  <a:lnTo>
                    <a:pt x="0" y="8788"/>
                  </a:lnTo>
                  <a:lnTo>
                    <a:pt x="2578" y="11341"/>
                  </a:lnTo>
                  <a:lnTo>
                    <a:pt x="28879" y="11341"/>
                  </a:lnTo>
                  <a:lnTo>
                    <a:pt x="39568" y="20582"/>
                  </a:lnTo>
                  <a:lnTo>
                    <a:pt x="46786" y="33348"/>
                  </a:lnTo>
                  <a:lnTo>
                    <a:pt x="50871" y="48894"/>
                  </a:lnTo>
                  <a:lnTo>
                    <a:pt x="52158" y="66471"/>
                  </a:lnTo>
                  <a:lnTo>
                    <a:pt x="50872" y="84032"/>
                  </a:lnTo>
                  <a:lnTo>
                    <a:pt x="46788" y="99566"/>
                  </a:lnTo>
                  <a:lnTo>
                    <a:pt x="39573" y="112325"/>
                  </a:lnTo>
                  <a:lnTo>
                    <a:pt x="28892" y="121564"/>
                  </a:lnTo>
                  <a:lnTo>
                    <a:pt x="2578" y="121564"/>
                  </a:lnTo>
                  <a:lnTo>
                    <a:pt x="0" y="124104"/>
                  </a:lnTo>
                  <a:lnTo>
                    <a:pt x="0" y="130378"/>
                  </a:lnTo>
                  <a:lnTo>
                    <a:pt x="2578" y="132905"/>
                  </a:lnTo>
                  <a:lnTo>
                    <a:pt x="558406" y="132918"/>
                  </a:lnTo>
                  <a:lnTo>
                    <a:pt x="584655" y="127686"/>
                  </a:lnTo>
                  <a:lnTo>
                    <a:pt x="606109" y="113426"/>
                  </a:lnTo>
                  <a:lnTo>
                    <a:pt x="620583" y="92295"/>
                  </a:lnTo>
                  <a:lnTo>
                    <a:pt x="625894" y="66446"/>
                  </a:lnTo>
                  <a:lnTo>
                    <a:pt x="620583" y="40606"/>
                  </a:lnTo>
                  <a:lnTo>
                    <a:pt x="606107" y="19483"/>
                  </a:lnTo>
                  <a:lnTo>
                    <a:pt x="584649" y="5229"/>
                  </a:lnTo>
                  <a:lnTo>
                    <a:pt x="558393" y="0"/>
                  </a:lnTo>
                  <a:close/>
                </a:path>
              </a:pathLst>
            </a:custGeom>
            <a:solidFill>
              <a:srgbClr val="3899D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6" name="object 3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9E8FF77-9C56-442C-A5D9-6B11548B96F5}"/>
                </a:ext>
              </a:extLst>
            </p:cNvPr>
            <p:cNvSpPr/>
            <p:nvPr/>
          </p:nvSpPr>
          <p:spPr>
            <a:xfrm>
              <a:off x="1380324" y="5469424"/>
              <a:ext cx="403860" cy="121920"/>
            </a:xfrm>
            <a:custGeom>
              <a:avLst/>
              <a:gdLst/>
              <a:ahLst/>
              <a:cxnLst/>
              <a:rect l="l" t="t" r="r" b="b"/>
              <a:pathLst>
                <a:path w="403860" h="121920">
                  <a:moveTo>
                    <a:pt x="344436" y="0"/>
                  </a:moveTo>
                  <a:lnTo>
                    <a:pt x="0" y="0"/>
                  </a:lnTo>
                  <a:lnTo>
                    <a:pt x="0" y="5588"/>
                  </a:lnTo>
                  <a:lnTo>
                    <a:pt x="12312" y="16010"/>
                  </a:lnTo>
                  <a:lnTo>
                    <a:pt x="21767" y="29049"/>
                  </a:lnTo>
                  <a:lnTo>
                    <a:pt x="27832" y="44162"/>
                  </a:lnTo>
                  <a:lnTo>
                    <a:pt x="29972" y="60807"/>
                  </a:lnTo>
                  <a:lnTo>
                    <a:pt x="27832" y="77446"/>
                  </a:lnTo>
                  <a:lnTo>
                    <a:pt x="21767" y="92544"/>
                  </a:lnTo>
                  <a:lnTo>
                    <a:pt x="12312" y="105566"/>
                  </a:lnTo>
                  <a:lnTo>
                    <a:pt x="0" y="115976"/>
                  </a:lnTo>
                  <a:lnTo>
                    <a:pt x="0" y="121564"/>
                  </a:lnTo>
                  <a:lnTo>
                    <a:pt x="344436" y="121564"/>
                  </a:lnTo>
                  <a:lnTo>
                    <a:pt x="367352" y="116789"/>
                  </a:lnTo>
                  <a:lnTo>
                    <a:pt x="386067" y="103763"/>
                  </a:lnTo>
                  <a:lnTo>
                    <a:pt x="398686" y="84440"/>
                  </a:lnTo>
                  <a:lnTo>
                    <a:pt x="403313" y="60769"/>
                  </a:lnTo>
                  <a:lnTo>
                    <a:pt x="402115" y="48525"/>
                  </a:lnTo>
                  <a:lnTo>
                    <a:pt x="377360" y="10372"/>
                  </a:lnTo>
                  <a:lnTo>
                    <a:pt x="356306" y="1233"/>
                  </a:lnTo>
                  <a:lnTo>
                    <a:pt x="344436" y="0"/>
                  </a:lnTo>
                  <a:close/>
                </a:path>
              </a:pathLst>
            </a:custGeom>
            <a:solidFill>
              <a:srgbClr val="FCF3F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7" name="object 3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6561C6-5753-4413-8A5C-AB375A2CA81C}"/>
                </a:ext>
              </a:extLst>
            </p:cNvPr>
            <p:cNvSpPr/>
            <p:nvPr/>
          </p:nvSpPr>
          <p:spPr>
            <a:xfrm>
              <a:off x="1380324" y="5469424"/>
              <a:ext cx="403860" cy="121920"/>
            </a:xfrm>
            <a:custGeom>
              <a:avLst/>
              <a:gdLst/>
              <a:ahLst/>
              <a:cxnLst/>
              <a:rect l="l" t="t" r="r" b="b"/>
              <a:pathLst>
                <a:path w="403860" h="121920">
                  <a:moveTo>
                    <a:pt x="344436" y="0"/>
                  </a:moveTo>
                  <a:lnTo>
                    <a:pt x="0" y="0"/>
                  </a:lnTo>
                  <a:lnTo>
                    <a:pt x="0" y="5588"/>
                  </a:lnTo>
                  <a:lnTo>
                    <a:pt x="12312" y="16010"/>
                  </a:lnTo>
                  <a:lnTo>
                    <a:pt x="21767" y="29049"/>
                  </a:lnTo>
                  <a:lnTo>
                    <a:pt x="27832" y="44162"/>
                  </a:lnTo>
                  <a:lnTo>
                    <a:pt x="29972" y="60807"/>
                  </a:lnTo>
                  <a:lnTo>
                    <a:pt x="27832" y="77446"/>
                  </a:lnTo>
                  <a:lnTo>
                    <a:pt x="21767" y="92544"/>
                  </a:lnTo>
                  <a:lnTo>
                    <a:pt x="12312" y="105566"/>
                  </a:lnTo>
                  <a:lnTo>
                    <a:pt x="0" y="115976"/>
                  </a:lnTo>
                  <a:lnTo>
                    <a:pt x="0" y="121564"/>
                  </a:lnTo>
                  <a:lnTo>
                    <a:pt x="344436" y="121564"/>
                  </a:lnTo>
                  <a:lnTo>
                    <a:pt x="367352" y="116789"/>
                  </a:lnTo>
                  <a:lnTo>
                    <a:pt x="386067" y="103763"/>
                  </a:lnTo>
                  <a:lnTo>
                    <a:pt x="398686" y="84440"/>
                  </a:lnTo>
                  <a:lnTo>
                    <a:pt x="403313" y="60769"/>
                  </a:lnTo>
                  <a:lnTo>
                    <a:pt x="402115" y="48525"/>
                  </a:lnTo>
                  <a:lnTo>
                    <a:pt x="377360" y="10372"/>
                  </a:lnTo>
                  <a:lnTo>
                    <a:pt x="356306" y="1233"/>
                  </a:lnTo>
                  <a:lnTo>
                    <a:pt x="344436"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8" name="object 3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B2FC0A4-9D32-40B0-B918-0D8C86FE8343}"/>
                </a:ext>
              </a:extLst>
            </p:cNvPr>
            <p:cNvSpPr/>
            <p:nvPr/>
          </p:nvSpPr>
          <p:spPr>
            <a:xfrm>
              <a:off x="1420533" y="5489879"/>
              <a:ext cx="331470" cy="80645"/>
            </a:xfrm>
            <a:custGeom>
              <a:avLst/>
              <a:gdLst/>
              <a:ahLst/>
              <a:cxnLst/>
              <a:rect l="l" t="t" r="r" b="b"/>
              <a:pathLst>
                <a:path w="331469" h="80645">
                  <a:moveTo>
                    <a:pt x="316890" y="78105"/>
                  </a:moveTo>
                  <a:lnTo>
                    <a:pt x="316649" y="78105"/>
                  </a:lnTo>
                  <a:lnTo>
                    <a:pt x="316649" y="76835"/>
                  </a:lnTo>
                  <a:lnTo>
                    <a:pt x="241" y="76835"/>
                  </a:lnTo>
                  <a:lnTo>
                    <a:pt x="241" y="78105"/>
                  </a:lnTo>
                  <a:lnTo>
                    <a:pt x="0" y="78105"/>
                  </a:lnTo>
                  <a:lnTo>
                    <a:pt x="0" y="79375"/>
                  </a:lnTo>
                  <a:lnTo>
                    <a:pt x="215" y="79375"/>
                  </a:lnTo>
                  <a:lnTo>
                    <a:pt x="215" y="80645"/>
                  </a:lnTo>
                  <a:lnTo>
                    <a:pt x="316687" y="80645"/>
                  </a:lnTo>
                  <a:lnTo>
                    <a:pt x="316687" y="79375"/>
                  </a:lnTo>
                  <a:lnTo>
                    <a:pt x="316890" y="79375"/>
                  </a:lnTo>
                  <a:lnTo>
                    <a:pt x="316890" y="78105"/>
                  </a:lnTo>
                  <a:close/>
                </a:path>
                <a:path w="331469" h="80645">
                  <a:moveTo>
                    <a:pt x="316890" y="1270"/>
                  </a:moveTo>
                  <a:lnTo>
                    <a:pt x="316649" y="1270"/>
                  </a:lnTo>
                  <a:lnTo>
                    <a:pt x="316649" y="0"/>
                  </a:lnTo>
                  <a:lnTo>
                    <a:pt x="241" y="0"/>
                  </a:lnTo>
                  <a:lnTo>
                    <a:pt x="241" y="1270"/>
                  </a:lnTo>
                  <a:lnTo>
                    <a:pt x="0" y="1270"/>
                  </a:lnTo>
                  <a:lnTo>
                    <a:pt x="0" y="2540"/>
                  </a:lnTo>
                  <a:lnTo>
                    <a:pt x="215" y="2540"/>
                  </a:lnTo>
                  <a:lnTo>
                    <a:pt x="215" y="3810"/>
                  </a:lnTo>
                  <a:lnTo>
                    <a:pt x="316687" y="3810"/>
                  </a:lnTo>
                  <a:lnTo>
                    <a:pt x="316687" y="2540"/>
                  </a:lnTo>
                  <a:lnTo>
                    <a:pt x="316890" y="2540"/>
                  </a:lnTo>
                  <a:lnTo>
                    <a:pt x="316890" y="1270"/>
                  </a:lnTo>
                  <a:close/>
                </a:path>
                <a:path w="331469" h="80645">
                  <a:moveTo>
                    <a:pt x="328256" y="59677"/>
                  </a:moveTo>
                  <a:lnTo>
                    <a:pt x="328015" y="59677"/>
                  </a:lnTo>
                  <a:lnTo>
                    <a:pt x="328015" y="58407"/>
                  </a:lnTo>
                  <a:lnTo>
                    <a:pt x="11607" y="58407"/>
                  </a:lnTo>
                  <a:lnTo>
                    <a:pt x="11607" y="59677"/>
                  </a:lnTo>
                  <a:lnTo>
                    <a:pt x="11366" y="59677"/>
                  </a:lnTo>
                  <a:lnTo>
                    <a:pt x="11366" y="60947"/>
                  </a:lnTo>
                  <a:lnTo>
                    <a:pt x="11569" y="60947"/>
                  </a:lnTo>
                  <a:lnTo>
                    <a:pt x="11569" y="62217"/>
                  </a:lnTo>
                  <a:lnTo>
                    <a:pt x="328053" y="62217"/>
                  </a:lnTo>
                  <a:lnTo>
                    <a:pt x="328053" y="60947"/>
                  </a:lnTo>
                  <a:lnTo>
                    <a:pt x="328256" y="60947"/>
                  </a:lnTo>
                  <a:lnTo>
                    <a:pt x="328256" y="59677"/>
                  </a:lnTo>
                  <a:close/>
                </a:path>
                <a:path w="331469" h="80645">
                  <a:moveTo>
                    <a:pt x="328256" y="21043"/>
                  </a:moveTo>
                  <a:lnTo>
                    <a:pt x="328015" y="21043"/>
                  </a:lnTo>
                  <a:lnTo>
                    <a:pt x="328015" y="19773"/>
                  </a:lnTo>
                  <a:lnTo>
                    <a:pt x="11607" y="19773"/>
                  </a:lnTo>
                  <a:lnTo>
                    <a:pt x="11607" y="21043"/>
                  </a:lnTo>
                  <a:lnTo>
                    <a:pt x="11366" y="21043"/>
                  </a:lnTo>
                  <a:lnTo>
                    <a:pt x="11366" y="22313"/>
                  </a:lnTo>
                  <a:lnTo>
                    <a:pt x="11582" y="22313"/>
                  </a:lnTo>
                  <a:lnTo>
                    <a:pt x="11582" y="23583"/>
                  </a:lnTo>
                  <a:lnTo>
                    <a:pt x="328041" y="23583"/>
                  </a:lnTo>
                  <a:lnTo>
                    <a:pt x="328041" y="22313"/>
                  </a:lnTo>
                  <a:lnTo>
                    <a:pt x="328256" y="22313"/>
                  </a:lnTo>
                  <a:lnTo>
                    <a:pt x="328256" y="21043"/>
                  </a:lnTo>
                  <a:close/>
                </a:path>
                <a:path w="331469" h="80645">
                  <a:moveTo>
                    <a:pt x="331457" y="40843"/>
                  </a:moveTo>
                  <a:lnTo>
                    <a:pt x="331216" y="40843"/>
                  </a:lnTo>
                  <a:lnTo>
                    <a:pt x="331216" y="39573"/>
                  </a:lnTo>
                  <a:lnTo>
                    <a:pt x="14808" y="39573"/>
                  </a:lnTo>
                  <a:lnTo>
                    <a:pt x="14808" y="40843"/>
                  </a:lnTo>
                  <a:lnTo>
                    <a:pt x="14566" y="40843"/>
                  </a:lnTo>
                  <a:lnTo>
                    <a:pt x="14566" y="42113"/>
                  </a:lnTo>
                  <a:lnTo>
                    <a:pt x="14770" y="42113"/>
                  </a:lnTo>
                  <a:lnTo>
                    <a:pt x="14770" y="43383"/>
                  </a:lnTo>
                  <a:lnTo>
                    <a:pt x="331241" y="43383"/>
                  </a:lnTo>
                  <a:lnTo>
                    <a:pt x="331241" y="42113"/>
                  </a:lnTo>
                  <a:lnTo>
                    <a:pt x="331457" y="42113"/>
                  </a:lnTo>
                  <a:lnTo>
                    <a:pt x="331457" y="40843"/>
                  </a:lnTo>
                  <a:close/>
                </a:path>
              </a:pathLst>
            </a:custGeom>
            <a:solidFill>
              <a:srgbClr val="F6F5F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89" name="object 3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E805637-E1D6-4D12-AE93-11AB15C314D9}"/>
                </a:ext>
              </a:extLst>
            </p:cNvPr>
            <p:cNvSpPr/>
            <p:nvPr/>
          </p:nvSpPr>
          <p:spPr>
            <a:xfrm>
              <a:off x="1363905" y="5463753"/>
              <a:ext cx="430530" cy="133350"/>
            </a:xfrm>
            <a:custGeom>
              <a:avLst/>
              <a:gdLst/>
              <a:ahLst/>
              <a:cxnLst/>
              <a:rect l="l" t="t" r="r" b="b"/>
              <a:pathLst>
                <a:path w="430530" h="133350">
                  <a:moveTo>
                    <a:pt x="362686" y="0"/>
                  </a:moveTo>
                  <a:lnTo>
                    <a:pt x="2578" y="0"/>
                  </a:lnTo>
                  <a:lnTo>
                    <a:pt x="0" y="2527"/>
                  </a:lnTo>
                  <a:lnTo>
                    <a:pt x="0" y="8801"/>
                  </a:lnTo>
                  <a:lnTo>
                    <a:pt x="2578" y="11341"/>
                  </a:lnTo>
                  <a:lnTo>
                    <a:pt x="362673" y="11341"/>
                  </a:lnTo>
                  <a:lnTo>
                    <a:pt x="384440" y="15679"/>
                  </a:lnTo>
                  <a:lnTo>
                    <a:pt x="402237" y="27503"/>
                  </a:lnTo>
                  <a:lnTo>
                    <a:pt x="414248" y="45025"/>
                  </a:lnTo>
                  <a:lnTo>
                    <a:pt x="418655" y="66459"/>
                  </a:lnTo>
                  <a:lnTo>
                    <a:pt x="414248" y="87890"/>
                  </a:lnTo>
                  <a:lnTo>
                    <a:pt x="402239" y="105408"/>
                  </a:lnTo>
                  <a:lnTo>
                    <a:pt x="384445" y="117227"/>
                  </a:lnTo>
                  <a:lnTo>
                    <a:pt x="362686" y="121564"/>
                  </a:lnTo>
                  <a:lnTo>
                    <a:pt x="2578" y="121564"/>
                  </a:lnTo>
                  <a:lnTo>
                    <a:pt x="0" y="124117"/>
                  </a:lnTo>
                  <a:lnTo>
                    <a:pt x="0" y="130378"/>
                  </a:lnTo>
                  <a:lnTo>
                    <a:pt x="2578" y="132918"/>
                  </a:lnTo>
                  <a:lnTo>
                    <a:pt x="5765" y="132918"/>
                  </a:lnTo>
                  <a:lnTo>
                    <a:pt x="362673" y="132918"/>
                  </a:lnTo>
                  <a:lnTo>
                    <a:pt x="388917" y="127686"/>
                  </a:lnTo>
                  <a:lnTo>
                    <a:pt x="410371" y="113428"/>
                  </a:lnTo>
                  <a:lnTo>
                    <a:pt x="424849" y="92300"/>
                  </a:lnTo>
                  <a:lnTo>
                    <a:pt x="430161" y="66459"/>
                  </a:lnTo>
                  <a:lnTo>
                    <a:pt x="424849" y="40617"/>
                  </a:lnTo>
                  <a:lnTo>
                    <a:pt x="410373" y="19489"/>
                  </a:lnTo>
                  <a:lnTo>
                    <a:pt x="388922" y="5231"/>
                  </a:lnTo>
                  <a:lnTo>
                    <a:pt x="362686" y="0"/>
                  </a:lnTo>
                  <a:close/>
                </a:path>
              </a:pathLst>
            </a:custGeom>
            <a:solidFill>
              <a:srgbClr val="0067A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0" name="object 3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E468A3C-EC3C-4175-AE54-7F23741507FE}"/>
                </a:ext>
              </a:extLst>
            </p:cNvPr>
            <p:cNvSpPr/>
            <p:nvPr/>
          </p:nvSpPr>
          <p:spPr>
            <a:xfrm>
              <a:off x="1433050" y="5596583"/>
              <a:ext cx="596900" cy="83185"/>
            </a:xfrm>
            <a:custGeom>
              <a:avLst/>
              <a:gdLst/>
              <a:ahLst/>
              <a:cxnLst/>
              <a:rect l="l" t="t" r="r" b="b"/>
              <a:pathLst>
                <a:path w="596900" h="83185">
                  <a:moveTo>
                    <a:pt x="596455" y="0"/>
                  </a:moveTo>
                  <a:lnTo>
                    <a:pt x="42202" y="0"/>
                  </a:lnTo>
                  <a:lnTo>
                    <a:pt x="25792" y="3273"/>
                  </a:lnTo>
                  <a:lnTo>
                    <a:pt x="12376" y="12192"/>
                  </a:lnTo>
                  <a:lnTo>
                    <a:pt x="3322" y="25406"/>
                  </a:lnTo>
                  <a:lnTo>
                    <a:pt x="0" y="41567"/>
                  </a:lnTo>
                  <a:lnTo>
                    <a:pt x="3322" y="57732"/>
                  </a:lnTo>
                  <a:lnTo>
                    <a:pt x="12377" y="70946"/>
                  </a:lnTo>
                  <a:lnTo>
                    <a:pt x="25797" y="79862"/>
                  </a:lnTo>
                  <a:lnTo>
                    <a:pt x="42214" y="83134"/>
                  </a:lnTo>
                  <a:lnTo>
                    <a:pt x="596455" y="83134"/>
                  </a:lnTo>
                  <a:lnTo>
                    <a:pt x="596455" y="75577"/>
                  </a:lnTo>
                  <a:lnTo>
                    <a:pt x="579818" y="75577"/>
                  </a:lnTo>
                  <a:lnTo>
                    <a:pt x="570999" y="69793"/>
                  </a:lnTo>
                  <a:lnTo>
                    <a:pt x="564127" y="61901"/>
                  </a:lnTo>
                  <a:lnTo>
                    <a:pt x="559665" y="52344"/>
                  </a:lnTo>
                  <a:lnTo>
                    <a:pt x="558076" y="41567"/>
                  </a:lnTo>
                  <a:lnTo>
                    <a:pt x="559665" y="30789"/>
                  </a:lnTo>
                  <a:lnTo>
                    <a:pt x="564126" y="21232"/>
                  </a:lnTo>
                  <a:lnTo>
                    <a:pt x="570993" y="13340"/>
                  </a:lnTo>
                  <a:lnTo>
                    <a:pt x="579805" y="7556"/>
                  </a:lnTo>
                  <a:lnTo>
                    <a:pt x="596455" y="7556"/>
                  </a:lnTo>
                  <a:lnTo>
                    <a:pt x="596455" y="0"/>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1" name="object 3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765E29B-0913-4691-844E-447AA5D2021B}"/>
                </a:ext>
              </a:extLst>
            </p:cNvPr>
            <p:cNvSpPr/>
            <p:nvPr/>
          </p:nvSpPr>
          <p:spPr>
            <a:xfrm>
              <a:off x="1697382" y="5600357"/>
              <a:ext cx="332740" cy="76200"/>
            </a:xfrm>
            <a:custGeom>
              <a:avLst/>
              <a:gdLst/>
              <a:ahLst/>
              <a:cxnLst/>
              <a:rect l="l" t="t" r="r" b="b"/>
              <a:pathLst>
                <a:path w="332739" h="76200">
                  <a:moveTo>
                    <a:pt x="332117" y="0"/>
                  </a:moveTo>
                  <a:lnTo>
                    <a:pt x="38379" y="0"/>
                  </a:lnTo>
                  <a:lnTo>
                    <a:pt x="30647" y="769"/>
                  </a:lnTo>
                  <a:lnTo>
                    <a:pt x="781" y="30183"/>
                  </a:lnTo>
                  <a:lnTo>
                    <a:pt x="0" y="37795"/>
                  </a:lnTo>
                  <a:lnTo>
                    <a:pt x="3010" y="52503"/>
                  </a:lnTo>
                  <a:lnTo>
                    <a:pt x="11226" y="64517"/>
                  </a:lnTo>
                  <a:lnTo>
                    <a:pt x="23424" y="72619"/>
                  </a:lnTo>
                  <a:lnTo>
                    <a:pt x="38379" y="75590"/>
                  </a:lnTo>
                  <a:lnTo>
                    <a:pt x="332117" y="75590"/>
                  </a:lnTo>
                  <a:lnTo>
                    <a:pt x="317186" y="72619"/>
                  </a:lnTo>
                  <a:lnTo>
                    <a:pt x="304990" y="64517"/>
                  </a:lnTo>
                  <a:lnTo>
                    <a:pt x="296766" y="52503"/>
                  </a:lnTo>
                  <a:lnTo>
                    <a:pt x="293751" y="37795"/>
                  </a:lnTo>
                  <a:lnTo>
                    <a:pt x="296766" y="23092"/>
                  </a:lnTo>
                  <a:lnTo>
                    <a:pt x="304990" y="11077"/>
                  </a:lnTo>
                  <a:lnTo>
                    <a:pt x="317186" y="2972"/>
                  </a:lnTo>
                  <a:lnTo>
                    <a:pt x="332117"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2" name="object 3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DC4CF70-0015-4019-A984-95561DC400BE}"/>
                </a:ext>
              </a:extLst>
            </p:cNvPr>
            <p:cNvSpPr/>
            <p:nvPr/>
          </p:nvSpPr>
          <p:spPr>
            <a:xfrm>
              <a:off x="1691328" y="5596582"/>
              <a:ext cx="351155" cy="83185"/>
            </a:xfrm>
            <a:custGeom>
              <a:avLst/>
              <a:gdLst/>
              <a:ahLst/>
              <a:cxnLst/>
              <a:rect l="l" t="t" r="r" b="b"/>
              <a:pathLst>
                <a:path w="351155" h="83185">
                  <a:moveTo>
                    <a:pt x="349135" y="0"/>
                  </a:moveTo>
                  <a:lnTo>
                    <a:pt x="42214" y="0"/>
                  </a:lnTo>
                  <a:lnTo>
                    <a:pt x="33915" y="799"/>
                  </a:lnTo>
                  <a:lnTo>
                    <a:pt x="3189" y="25660"/>
                  </a:lnTo>
                  <a:lnTo>
                    <a:pt x="0" y="41579"/>
                  </a:lnTo>
                  <a:lnTo>
                    <a:pt x="3322" y="57738"/>
                  </a:lnTo>
                  <a:lnTo>
                    <a:pt x="12377" y="70948"/>
                  </a:lnTo>
                  <a:lnTo>
                    <a:pt x="25797" y="79863"/>
                  </a:lnTo>
                  <a:lnTo>
                    <a:pt x="42214" y="83134"/>
                  </a:lnTo>
                  <a:lnTo>
                    <a:pt x="347014" y="83134"/>
                  </a:lnTo>
                  <a:lnTo>
                    <a:pt x="349135" y="83134"/>
                  </a:lnTo>
                  <a:lnTo>
                    <a:pt x="350850" y="81445"/>
                  </a:lnTo>
                  <a:lnTo>
                    <a:pt x="350850" y="77266"/>
                  </a:lnTo>
                  <a:lnTo>
                    <a:pt x="349135" y="75577"/>
                  </a:lnTo>
                  <a:lnTo>
                    <a:pt x="42214" y="75577"/>
                  </a:lnTo>
                  <a:lnTo>
                    <a:pt x="28780" y="72901"/>
                  </a:lnTo>
                  <a:lnTo>
                    <a:pt x="17799" y="65608"/>
                  </a:lnTo>
                  <a:lnTo>
                    <a:pt x="10389" y="54800"/>
                  </a:lnTo>
                  <a:lnTo>
                    <a:pt x="7670" y="41579"/>
                  </a:lnTo>
                  <a:lnTo>
                    <a:pt x="8334" y="34888"/>
                  </a:lnTo>
                  <a:lnTo>
                    <a:pt x="42214" y="7556"/>
                  </a:lnTo>
                  <a:lnTo>
                    <a:pt x="349135" y="7556"/>
                  </a:lnTo>
                  <a:lnTo>
                    <a:pt x="350850" y="5867"/>
                  </a:lnTo>
                  <a:lnTo>
                    <a:pt x="350850" y="1689"/>
                  </a:lnTo>
                  <a:lnTo>
                    <a:pt x="349135" y="0"/>
                  </a:lnTo>
                  <a:close/>
                </a:path>
              </a:pathLst>
            </a:custGeom>
            <a:solidFill>
              <a:srgbClr val="FDB61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3" name="object 3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73C2AAC-5B08-468C-B2A9-727A5E4D904C}"/>
                </a:ext>
              </a:extLst>
            </p:cNvPr>
            <p:cNvSpPr/>
            <p:nvPr/>
          </p:nvSpPr>
          <p:spPr>
            <a:xfrm>
              <a:off x="1691328" y="5596582"/>
              <a:ext cx="351155" cy="83185"/>
            </a:xfrm>
            <a:custGeom>
              <a:avLst/>
              <a:gdLst/>
              <a:ahLst/>
              <a:cxnLst/>
              <a:rect l="l" t="t" r="r" b="b"/>
              <a:pathLst>
                <a:path w="351155" h="83185">
                  <a:moveTo>
                    <a:pt x="349135" y="0"/>
                  </a:moveTo>
                  <a:lnTo>
                    <a:pt x="42214" y="0"/>
                  </a:lnTo>
                  <a:lnTo>
                    <a:pt x="33915" y="799"/>
                  </a:lnTo>
                  <a:lnTo>
                    <a:pt x="3189" y="25660"/>
                  </a:lnTo>
                  <a:lnTo>
                    <a:pt x="0" y="41579"/>
                  </a:lnTo>
                  <a:lnTo>
                    <a:pt x="3322" y="57738"/>
                  </a:lnTo>
                  <a:lnTo>
                    <a:pt x="12377" y="70948"/>
                  </a:lnTo>
                  <a:lnTo>
                    <a:pt x="25797" y="79863"/>
                  </a:lnTo>
                  <a:lnTo>
                    <a:pt x="42214" y="83134"/>
                  </a:lnTo>
                  <a:lnTo>
                    <a:pt x="347014" y="83134"/>
                  </a:lnTo>
                  <a:lnTo>
                    <a:pt x="349135" y="83134"/>
                  </a:lnTo>
                  <a:lnTo>
                    <a:pt x="350850" y="81445"/>
                  </a:lnTo>
                  <a:lnTo>
                    <a:pt x="350850" y="77266"/>
                  </a:lnTo>
                  <a:lnTo>
                    <a:pt x="349135" y="75577"/>
                  </a:lnTo>
                  <a:lnTo>
                    <a:pt x="42214" y="75577"/>
                  </a:lnTo>
                  <a:lnTo>
                    <a:pt x="28780" y="72901"/>
                  </a:lnTo>
                  <a:lnTo>
                    <a:pt x="17799" y="65608"/>
                  </a:lnTo>
                  <a:lnTo>
                    <a:pt x="10389" y="54800"/>
                  </a:lnTo>
                  <a:lnTo>
                    <a:pt x="7670" y="41579"/>
                  </a:lnTo>
                  <a:lnTo>
                    <a:pt x="8334" y="34888"/>
                  </a:lnTo>
                  <a:lnTo>
                    <a:pt x="42214" y="7556"/>
                  </a:lnTo>
                  <a:lnTo>
                    <a:pt x="349135" y="7556"/>
                  </a:lnTo>
                  <a:lnTo>
                    <a:pt x="350850" y="5867"/>
                  </a:lnTo>
                  <a:lnTo>
                    <a:pt x="350850" y="1689"/>
                  </a:lnTo>
                  <a:lnTo>
                    <a:pt x="349135" y="0"/>
                  </a:lnTo>
                  <a:close/>
                </a:path>
              </a:pathLst>
            </a:custGeom>
            <a:solidFill>
              <a:srgbClr val="F78C1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94" name="object 3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E87CEF2-079D-404C-BCF5-9C3E9184C8A5}"/>
                </a:ext>
              </a:extLst>
            </p:cNvPr>
            <p:cNvPicPr/>
            <p:nvPr/>
          </p:nvPicPr>
          <p:blipFill>
            <a:blip r:embed="rId40"/>
            <a:stretch>
              <a:fillRect/>
            </a:stretch>
          </p:blipFill>
          <p:spPr>
            <a:xfrm>
              <a:off x="1471564" y="5702945"/>
              <a:ext cx="145691" cy="80010"/>
            </a:xfrm>
            <a:prstGeom prst="rect">
              <a:avLst/>
            </a:prstGeom>
          </p:spPr>
        </p:pic>
        <p:sp>
          <p:nvSpPr>
            <p:cNvPr id="195" name="object 3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7180AD1-BA50-456A-A470-14100377A04F}"/>
                </a:ext>
              </a:extLst>
            </p:cNvPr>
            <p:cNvSpPr/>
            <p:nvPr/>
          </p:nvSpPr>
          <p:spPr>
            <a:xfrm>
              <a:off x="1683664" y="5704687"/>
              <a:ext cx="331470" cy="80645"/>
            </a:xfrm>
            <a:custGeom>
              <a:avLst/>
              <a:gdLst/>
              <a:ahLst/>
              <a:cxnLst/>
              <a:rect l="l" t="t" r="r" b="b"/>
              <a:pathLst>
                <a:path w="331469" h="80645">
                  <a:moveTo>
                    <a:pt x="316890" y="40843"/>
                  </a:moveTo>
                  <a:lnTo>
                    <a:pt x="316649" y="40843"/>
                  </a:lnTo>
                  <a:lnTo>
                    <a:pt x="316649" y="39573"/>
                  </a:lnTo>
                  <a:lnTo>
                    <a:pt x="241" y="39573"/>
                  </a:lnTo>
                  <a:lnTo>
                    <a:pt x="241" y="40843"/>
                  </a:lnTo>
                  <a:lnTo>
                    <a:pt x="0" y="40843"/>
                  </a:lnTo>
                  <a:lnTo>
                    <a:pt x="0" y="42113"/>
                  </a:lnTo>
                  <a:lnTo>
                    <a:pt x="203" y="42113"/>
                  </a:lnTo>
                  <a:lnTo>
                    <a:pt x="203" y="43383"/>
                  </a:lnTo>
                  <a:lnTo>
                    <a:pt x="316687" y="43383"/>
                  </a:lnTo>
                  <a:lnTo>
                    <a:pt x="316687" y="42113"/>
                  </a:lnTo>
                  <a:lnTo>
                    <a:pt x="316890" y="42113"/>
                  </a:lnTo>
                  <a:lnTo>
                    <a:pt x="316890" y="40843"/>
                  </a:lnTo>
                  <a:close/>
                </a:path>
                <a:path w="331469" h="80645">
                  <a:moveTo>
                    <a:pt x="320090" y="59690"/>
                  </a:moveTo>
                  <a:lnTo>
                    <a:pt x="319849" y="59690"/>
                  </a:lnTo>
                  <a:lnTo>
                    <a:pt x="319849" y="58420"/>
                  </a:lnTo>
                  <a:lnTo>
                    <a:pt x="3441" y="58420"/>
                  </a:lnTo>
                  <a:lnTo>
                    <a:pt x="3441" y="59690"/>
                  </a:lnTo>
                  <a:lnTo>
                    <a:pt x="3200" y="59690"/>
                  </a:lnTo>
                  <a:lnTo>
                    <a:pt x="3200" y="60960"/>
                  </a:lnTo>
                  <a:lnTo>
                    <a:pt x="3403" y="60960"/>
                  </a:lnTo>
                  <a:lnTo>
                    <a:pt x="3403" y="62230"/>
                  </a:lnTo>
                  <a:lnTo>
                    <a:pt x="319874" y="62230"/>
                  </a:lnTo>
                  <a:lnTo>
                    <a:pt x="319874" y="60960"/>
                  </a:lnTo>
                  <a:lnTo>
                    <a:pt x="320090" y="60960"/>
                  </a:lnTo>
                  <a:lnTo>
                    <a:pt x="320090" y="59690"/>
                  </a:lnTo>
                  <a:close/>
                </a:path>
                <a:path w="331469" h="80645">
                  <a:moveTo>
                    <a:pt x="320090" y="21043"/>
                  </a:moveTo>
                  <a:lnTo>
                    <a:pt x="319849" y="21043"/>
                  </a:lnTo>
                  <a:lnTo>
                    <a:pt x="319849" y="19773"/>
                  </a:lnTo>
                  <a:lnTo>
                    <a:pt x="3441" y="19773"/>
                  </a:lnTo>
                  <a:lnTo>
                    <a:pt x="3441" y="21043"/>
                  </a:lnTo>
                  <a:lnTo>
                    <a:pt x="3200" y="21043"/>
                  </a:lnTo>
                  <a:lnTo>
                    <a:pt x="3200" y="22313"/>
                  </a:lnTo>
                  <a:lnTo>
                    <a:pt x="3403" y="22313"/>
                  </a:lnTo>
                  <a:lnTo>
                    <a:pt x="3403" y="23583"/>
                  </a:lnTo>
                  <a:lnTo>
                    <a:pt x="319874" y="23583"/>
                  </a:lnTo>
                  <a:lnTo>
                    <a:pt x="319874" y="22313"/>
                  </a:lnTo>
                  <a:lnTo>
                    <a:pt x="320090" y="22313"/>
                  </a:lnTo>
                  <a:lnTo>
                    <a:pt x="320090" y="21043"/>
                  </a:lnTo>
                  <a:close/>
                </a:path>
                <a:path w="331469" h="80645">
                  <a:moveTo>
                    <a:pt x="331457" y="78105"/>
                  </a:moveTo>
                  <a:lnTo>
                    <a:pt x="331203" y="78105"/>
                  </a:lnTo>
                  <a:lnTo>
                    <a:pt x="331203" y="76835"/>
                  </a:lnTo>
                  <a:lnTo>
                    <a:pt x="14820" y="76835"/>
                  </a:lnTo>
                  <a:lnTo>
                    <a:pt x="14820" y="78105"/>
                  </a:lnTo>
                  <a:lnTo>
                    <a:pt x="14566" y="78105"/>
                  </a:lnTo>
                  <a:lnTo>
                    <a:pt x="14566" y="79375"/>
                  </a:lnTo>
                  <a:lnTo>
                    <a:pt x="14770" y="79375"/>
                  </a:lnTo>
                  <a:lnTo>
                    <a:pt x="14770" y="80645"/>
                  </a:lnTo>
                  <a:lnTo>
                    <a:pt x="331241" y="80645"/>
                  </a:lnTo>
                  <a:lnTo>
                    <a:pt x="331241" y="79375"/>
                  </a:lnTo>
                  <a:lnTo>
                    <a:pt x="331457" y="79375"/>
                  </a:lnTo>
                  <a:lnTo>
                    <a:pt x="331457" y="78105"/>
                  </a:lnTo>
                  <a:close/>
                </a:path>
                <a:path w="331469" h="80645">
                  <a:moveTo>
                    <a:pt x="331457" y="1270"/>
                  </a:moveTo>
                  <a:lnTo>
                    <a:pt x="331203" y="1270"/>
                  </a:lnTo>
                  <a:lnTo>
                    <a:pt x="331203" y="0"/>
                  </a:lnTo>
                  <a:lnTo>
                    <a:pt x="14808" y="0"/>
                  </a:lnTo>
                  <a:lnTo>
                    <a:pt x="14808" y="1270"/>
                  </a:lnTo>
                  <a:lnTo>
                    <a:pt x="14566" y="1270"/>
                  </a:lnTo>
                  <a:lnTo>
                    <a:pt x="14566" y="2540"/>
                  </a:lnTo>
                  <a:lnTo>
                    <a:pt x="14770" y="2540"/>
                  </a:lnTo>
                  <a:lnTo>
                    <a:pt x="14770" y="3810"/>
                  </a:lnTo>
                  <a:lnTo>
                    <a:pt x="331241" y="3810"/>
                  </a:lnTo>
                  <a:lnTo>
                    <a:pt x="331241" y="2540"/>
                  </a:lnTo>
                  <a:lnTo>
                    <a:pt x="331457" y="2540"/>
                  </a:lnTo>
                  <a:lnTo>
                    <a:pt x="331457" y="1270"/>
                  </a:lnTo>
                  <a:close/>
                </a:path>
              </a:pathLst>
            </a:custGeom>
            <a:solidFill>
              <a:srgbClr val="F6F5F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6" name="object 4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01D4AA4-1775-40A6-9F92-D1442ECD35FC}"/>
                </a:ext>
              </a:extLst>
            </p:cNvPr>
            <p:cNvSpPr/>
            <p:nvPr/>
          </p:nvSpPr>
          <p:spPr>
            <a:xfrm>
              <a:off x="1457923" y="5359942"/>
              <a:ext cx="488950" cy="104139"/>
            </a:xfrm>
            <a:custGeom>
              <a:avLst/>
              <a:gdLst/>
              <a:ahLst/>
              <a:cxnLst/>
              <a:rect l="l" t="t" r="r" b="b"/>
              <a:pathLst>
                <a:path w="488950" h="104138">
                  <a:moveTo>
                    <a:pt x="486791" y="0"/>
                  </a:moveTo>
                  <a:lnTo>
                    <a:pt x="52717" y="0"/>
                  </a:lnTo>
                  <a:lnTo>
                    <a:pt x="32216" y="4086"/>
                  </a:lnTo>
                  <a:lnTo>
                    <a:pt x="15457" y="15222"/>
                  </a:lnTo>
                  <a:lnTo>
                    <a:pt x="4149" y="31723"/>
                  </a:lnTo>
                  <a:lnTo>
                    <a:pt x="0" y="51904"/>
                  </a:lnTo>
                  <a:lnTo>
                    <a:pt x="4149" y="72086"/>
                  </a:lnTo>
                  <a:lnTo>
                    <a:pt x="15457" y="88587"/>
                  </a:lnTo>
                  <a:lnTo>
                    <a:pt x="32216" y="99723"/>
                  </a:lnTo>
                  <a:lnTo>
                    <a:pt x="52717" y="103809"/>
                  </a:lnTo>
                  <a:lnTo>
                    <a:pt x="486791" y="103809"/>
                  </a:lnTo>
                  <a:lnTo>
                    <a:pt x="488797" y="101828"/>
                  </a:lnTo>
                  <a:lnTo>
                    <a:pt x="488797" y="96939"/>
                  </a:lnTo>
                  <a:lnTo>
                    <a:pt x="486791" y="94957"/>
                  </a:lnTo>
                  <a:lnTo>
                    <a:pt x="484301" y="94957"/>
                  </a:lnTo>
                  <a:lnTo>
                    <a:pt x="466255" y="94957"/>
                  </a:lnTo>
                  <a:lnTo>
                    <a:pt x="457905" y="87734"/>
                  </a:lnTo>
                  <a:lnTo>
                    <a:pt x="452266" y="77766"/>
                  </a:lnTo>
                  <a:lnTo>
                    <a:pt x="449074" y="65634"/>
                  </a:lnTo>
                  <a:lnTo>
                    <a:pt x="448068" y="51917"/>
                  </a:lnTo>
                  <a:lnTo>
                    <a:pt x="449074" y="38191"/>
                  </a:lnTo>
                  <a:lnTo>
                    <a:pt x="452266" y="26052"/>
                  </a:lnTo>
                  <a:lnTo>
                    <a:pt x="457905" y="16082"/>
                  </a:lnTo>
                  <a:lnTo>
                    <a:pt x="466255" y="8864"/>
                  </a:lnTo>
                  <a:lnTo>
                    <a:pt x="486791" y="8864"/>
                  </a:lnTo>
                  <a:lnTo>
                    <a:pt x="488797" y="6870"/>
                  </a:lnTo>
                  <a:lnTo>
                    <a:pt x="488797" y="1993"/>
                  </a:lnTo>
                  <a:lnTo>
                    <a:pt x="486791" y="0"/>
                  </a:lnTo>
                  <a:close/>
                </a:path>
              </a:pathLst>
            </a:custGeom>
            <a:solidFill>
              <a:srgbClr val="F490B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7" name="object 4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0DCB62A-DBAA-4214-971B-8B7B61F4EA77}"/>
                </a:ext>
              </a:extLst>
            </p:cNvPr>
            <p:cNvSpPr/>
            <p:nvPr/>
          </p:nvSpPr>
          <p:spPr>
            <a:xfrm>
              <a:off x="1615097" y="5364375"/>
              <a:ext cx="315595" cy="95250"/>
            </a:xfrm>
            <a:custGeom>
              <a:avLst/>
              <a:gdLst/>
              <a:ahLst/>
              <a:cxnLst/>
              <a:rect l="l" t="t" r="r" b="b"/>
              <a:pathLst>
                <a:path w="315594" h="95250">
                  <a:moveTo>
                    <a:pt x="314985" y="0"/>
                  </a:moveTo>
                  <a:lnTo>
                    <a:pt x="45973" y="0"/>
                  </a:lnTo>
                  <a:lnTo>
                    <a:pt x="36707" y="965"/>
                  </a:lnTo>
                  <a:lnTo>
                    <a:pt x="3616" y="28987"/>
                  </a:lnTo>
                  <a:lnTo>
                    <a:pt x="0" y="47459"/>
                  </a:lnTo>
                  <a:lnTo>
                    <a:pt x="3615" y="65950"/>
                  </a:lnTo>
                  <a:lnTo>
                    <a:pt x="13471" y="81048"/>
                  </a:lnTo>
                  <a:lnTo>
                    <a:pt x="28085" y="91226"/>
                  </a:lnTo>
                  <a:lnTo>
                    <a:pt x="45973" y="94957"/>
                  </a:lnTo>
                  <a:lnTo>
                    <a:pt x="314985" y="94957"/>
                  </a:lnTo>
                  <a:lnTo>
                    <a:pt x="314985" y="90589"/>
                  </a:lnTo>
                  <a:lnTo>
                    <a:pt x="305368" y="82450"/>
                  </a:lnTo>
                  <a:lnTo>
                    <a:pt x="297980" y="72275"/>
                  </a:lnTo>
                  <a:lnTo>
                    <a:pt x="293239" y="60481"/>
                  </a:lnTo>
                  <a:lnTo>
                    <a:pt x="291566" y="47485"/>
                  </a:lnTo>
                  <a:lnTo>
                    <a:pt x="293239" y="34485"/>
                  </a:lnTo>
                  <a:lnTo>
                    <a:pt x="297980" y="22683"/>
                  </a:lnTo>
                  <a:lnTo>
                    <a:pt x="305368" y="12504"/>
                  </a:lnTo>
                  <a:lnTo>
                    <a:pt x="314985" y="4368"/>
                  </a:lnTo>
                  <a:lnTo>
                    <a:pt x="314985" y="0"/>
                  </a:lnTo>
                  <a:close/>
                </a:path>
              </a:pathLst>
            </a:custGeom>
            <a:solidFill>
              <a:srgbClr val="FCF3F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8" name="object 4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CD5C74C-46E3-4099-9BE0-462B19A93A46}"/>
                </a:ext>
              </a:extLst>
            </p:cNvPr>
            <p:cNvSpPr/>
            <p:nvPr/>
          </p:nvSpPr>
          <p:spPr>
            <a:xfrm>
              <a:off x="1616834" y="5364375"/>
              <a:ext cx="315595" cy="95250"/>
            </a:xfrm>
            <a:custGeom>
              <a:avLst/>
              <a:gdLst/>
              <a:ahLst/>
              <a:cxnLst/>
              <a:rect l="l" t="t" r="r" b="b"/>
              <a:pathLst>
                <a:path w="315594" h="95250">
                  <a:moveTo>
                    <a:pt x="314972" y="0"/>
                  </a:moveTo>
                  <a:lnTo>
                    <a:pt x="45974" y="0"/>
                  </a:lnTo>
                  <a:lnTo>
                    <a:pt x="36702" y="965"/>
                  </a:lnTo>
                  <a:lnTo>
                    <a:pt x="3611" y="28987"/>
                  </a:lnTo>
                  <a:lnTo>
                    <a:pt x="0" y="47459"/>
                  </a:lnTo>
                  <a:lnTo>
                    <a:pt x="3613" y="65950"/>
                  </a:lnTo>
                  <a:lnTo>
                    <a:pt x="13466" y="81048"/>
                  </a:lnTo>
                  <a:lnTo>
                    <a:pt x="28080" y="91226"/>
                  </a:lnTo>
                  <a:lnTo>
                    <a:pt x="45974" y="94957"/>
                  </a:lnTo>
                  <a:lnTo>
                    <a:pt x="314972" y="94957"/>
                  </a:lnTo>
                  <a:lnTo>
                    <a:pt x="314972" y="90589"/>
                  </a:lnTo>
                  <a:lnTo>
                    <a:pt x="305362" y="82450"/>
                  </a:lnTo>
                  <a:lnTo>
                    <a:pt x="297978" y="72275"/>
                  </a:lnTo>
                  <a:lnTo>
                    <a:pt x="293239" y="60481"/>
                  </a:lnTo>
                  <a:lnTo>
                    <a:pt x="291566" y="47485"/>
                  </a:lnTo>
                  <a:lnTo>
                    <a:pt x="293239" y="34485"/>
                  </a:lnTo>
                  <a:lnTo>
                    <a:pt x="297978" y="22683"/>
                  </a:lnTo>
                  <a:lnTo>
                    <a:pt x="305362" y="12504"/>
                  </a:lnTo>
                  <a:lnTo>
                    <a:pt x="314972" y="4368"/>
                  </a:lnTo>
                  <a:lnTo>
                    <a:pt x="31497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9" name="object 4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9ED880F-6536-4274-809E-B36D45FBF94A}"/>
                </a:ext>
              </a:extLst>
            </p:cNvPr>
            <p:cNvSpPr/>
            <p:nvPr/>
          </p:nvSpPr>
          <p:spPr>
            <a:xfrm>
              <a:off x="1613867" y="5359946"/>
              <a:ext cx="336550" cy="104139"/>
            </a:xfrm>
            <a:custGeom>
              <a:avLst/>
              <a:gdLst/>
              <a:ahLst/>
              <a:cxnLst/>
              <a:rect l="l" t="t" r="r" b="b"/>
              <a:pathLst>
                <a:path w="336550" h="104138">
                  <a:moveTo>
                    <a:pt x="333933" y="0"/>
                  </a:moveTo>
                  <a:lnTo>
                    <a:pt x="52717" y="0"/>
                  </a:lnTo>
                  <a:lnTo>
                    <a:pt x="32216" y="4086"/>
                  </a:lnTo>
                  <a:lnTo>
                    <a:pt x="15457" y="15222"/>
                  </a:lnTo>
                  <a:lnTo>
                    <a:pt x="4149" y="31723"/>
                  </a:lnTo>
                  <a:lnTo>
                    <a:pt x="0" y="51904"/>
                  </a:lnTo>
                  <a:lnTo>
                    <a:pt x="4149" y="72086"/>
                  </a:lnTo>
                  <a:lnTo>
                    <a:pt x="15457" y="88587"/>
                  </a:lnTo>
                  <a:lnTo>
                    <a:pt x="32216" y="99723"/>
                  </a:lnTo>
                  <a:lnTo>
                    <a:pt x="52717" y="103809"/>
                  </a:lnTo>
                  <a:lnTo>
                    <a:pt x="331457" y="103809"/>
                  </a:lnTo>
                  <a:lnTo>
                    <a:pt x="333933" y="103809"/>
                  </a:lnTo>
                  <a:lnTo>
                    <a:pt x="335953" y="101828"/>
                  </a:lnTo>
                  <a:lnTo>
                    <a:pt x="335953" y="96939"/>
                  </a:lnTo>
                  <a:lnTo>
                    <a:pt x="333933" y="94957"/>
                  </a:lnTo>
                  <a:lnTo>
                    <a:pt x="52717" y="94957"/>
                  </a:lnTo>
                  <a:lnTo>
                    <a:pt x="35711" y="91568"/>
                  </a:lnTo>
                  <a:lnTo>
                    <a:pt x="21810" y="82332"/>
                  </a:lnTo>
                  <a:lnTo>
                    <a:pt x="12432" y="68645"/>
                  </a:lnTo>
                  <a:lnTo>
                    <a:pt x="8991" y="51904"/>
                  </a:lnTo>
                  <a:lnTo>
                    <a:pt x="12432" y="35164"/>
                  </a:lnTo>
                  <a:lnTo>
                    <a:pt x="21810" y="21477"/>
                  </a:lnTo>
                  <a:lnTo>
                    <a:pt x="35711" y="12241"/>
                  </a:lnTo>
                  <a:lnTo>
                    <a:pt x="52717" y="8851"/>
                  </a:lnTo>
                  <a:lnTo>
                    <a:pt x="333933" y="8851"/>
                  </a:lnTo>
                  <a:lnTo>
                    <a:pt x="335953" y="6870"/>
                  </a:lnTo>
                  <a:lnTo>
                    <a:pt x="335953" y="1981"/>
                  </a:lnTo>
                  <a:lnTo>
                    <a:pt x="333933" y="0"/>
                  </a:lnTo>
                  <a:close/>
                </a:path>
              </a:pathLst>
            </a:custGeom>
            <a:solidFill>
              <a:srgbClr val="E1709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0" name="object 4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051CC2D-4952-4689-BE31-C8D116424370}"/>
                </a:ext>
              </a:extLst>
            </p:cNvPr>
            <p:cNvSpPr/>
            <p:nvPr/>
          </p:nvSpPr>
          <p:spPr>
            <a:xfrm>
              <a:off x="1646123" y="5379884"/>
              <a:ext cx="259079" cy="62865"/>
            </a:xfrm>
            <a:custGeom>
              <a:avLst/>
              <a:gdLst/>
              <a:ahLst/>
              <a:cxnLst/>
              <a:rect l="l" t="t" r="r" b="b"/>
              <a:pathLst>
                <a:path w="259078" h="62864">
                  <a:moveTo>
                    <a:pt x="247472" y="30911"/>
                  </a:moveTo>
                  <a:lnTo>
                    <a:pt x="0" y="30911"/>
                  </a:lnTo>
                  <a:lnTo>
                    <a:pt x="0" y="32181"/>
                  </a:lnTo>
                  <a:lnTo>
                    <a:pt x="25" y="33451"/>
                  </a:lnTo>
                  <a:lnTo>
                    <a:pt x="247446" y="33451"/>
                  </a:lnTo>
                  <a:lnTo>
                    <a:pt x="247446" y="32181"/>
                  </a:lnTo>
                  <a:lnTo>
                    <a:pt x="247472" y="30911"/>
                  </a:lnTo>
                  <a:close/>
                </a:path>
                <a:path w="259078" h="62864">
                  <a:moveTo>
                    <a:pt x="249986" y="45618"/>
                  </a:moveTo>
                  <a:lnTo>
                    <a:pt x="2501" y="45618"/>
                  </a:lnTo>
                  <a:lnTo>
                    <a:pt x="2501" y="46888"/>
                  </a:lnTo>
                  <a:lnTo>
                    <a:pt x="2527" y="48158"/>
                  </a:lnTo>
                  <a:lnTo>
                    <a:pt x="249961" y="48158"/>
                  </a:lnTo>
                  <a:lnTo>
                    <a:pt x="249961" y="46888"/>
                  </a:lnTo>
                  <a:lnTo>
                    <a:pt x="249986" y="45618"/>
                  </a:lnTo>
                  <a:close/>
                </a:path>
                <a:path w="259078" h="62864">
                  <a:moveTo>
                    <a:pt x="249986" y="15443"/>
                  </a:moveTo>
                  <a:lnTo>
                    <a:pt x="2501" y="15443"/>
                  </a:lnTo>
                  <a:lnTo>
                    <a:pt x="2501" y="16713"/>
                  </a:lnTo>
                  <a:lnTo>
                    <a:pt x="2540" y="17983"/>
                  </a:lnTo>
                  <a:lnTo>
                    <a:pt x="249948" y="17983"/>
                  </a:lnTo>
                  <a:lnTo>
                    <a:pt x="249948" y="16713"/>
                  </a:lnTo>
                  <a:lnTo>
                    <a:pt x="249986" y="15443"/>
                  </a:lnTo>
                  <a:close/>
                </a:path>
                <a:path w="259078" h="62864">
                  <a:moveTo>
                    <a:pt x="258851" y="60007"/>
                  </a:moveTo>
                  <a:lnTo>
                    <a:pt x="11366" y="60007"/>
                  </a:lnTo>
                  <a:lnTo>
                    <a:pt x="11366" y="61277"/>
                  </a:lnTo>
                  <a:lnTo>
                    <a:pt x="11391" y="62547"/>
                  </a:lnTo>
                  <a:lnTo>
                    <a:pt x="258826" y="62547"/>
                  </a:lnTo>
                  <a:lnTo>
                    <a:pt x="258826" y="61277"/>
                  </a:lnTo>
                  <a:lnTo>
                    <a:pt x="258851" y="60007"/>
                  </a:lnTo>
                  <a:close/>
                </a:path>
                <a:path w="259078" h="62864">
                  <a:moveTo>
                    <a:pt x="258851" y="0"/>
                  </a:moveTo>
                  <a:lnTo>
                    <a:pt x="11366" y="0"/>
                  </a:lnTo>
                  <a:lnTo>
                    <a:pt x="11366" y="1270"/>
                  </a:lnTo>
                  <a:lnTo>
                    <a:pt x="11391" y="2540"/>
                  </a:lnTo>
                  <a:lnTo>
                    <a:pt x="258826" y="2540"/>
                  </a:lnTo>
                  <a:lnTo>
                    <a:pt x="258826" y="1270"/>
                  </a:lnTo>
                  <a:lnTo>
                    <a:pt x="258851" y="0"/>
                  </a:lnTo>
                  <a:close/>
                </a:path>
              </a:pathLst>
            </a:custGeom>
            <a:solidFill>
              <a:srgbClr val="F6F5F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01" name="object 4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DAC2BE1-D683-4BEB-B92B-0BC61748CC0B}"/>
                </a:ext>
              </a:extLst>
            </p:cNvPr>
            <p:cNvPicPr/>
            <p:nvPr/>
          </p:nvPicPr>
          <p:blipFill>
            <a:blip r:embed="rId41"/>
            <a:stretch>
              <a:fillRect/>
            </a:stretch>
          </p:blipFill>
          <p:spPr>
            <a:xfrm>
              <a:off x="3053055" y="5705377"/>
              <a:ext cx="88277" cy="87045"/>
            </a:xfrm>
            <a:prstGeom prst="rect">
              <a:avLst/>
            </a:prstGeom>
          </p:spPr>
        </p:pic>
        <p:sp>
          <p:nvSpPr>
            <p:cNvPr id="202" name="object 4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537ADD0-17ED-4A01-8FD7-02433C5F921E}"/>
                </a:ext>
              </a:extLst>
            </p:cNvPr>
            <p:cNvSpPr/>
            <p:nvPr/>
          </p:nvSpPr>
          <p:spPr>
            <a:xfrm>
              <a:off x="2984882" y="5539327"/>
              <a:ext cx="226695" cy="273050"/>
            </a:xfrm>
            <a:custGeom>
              <a:avLst/>
              <a:gdLst/>
              <a:ahLst/>
              <a:cxnLst/>
              <a:rect l="l" t="t" r="r" b="b"/>
              <a:pathLst>
                <a:path w="226694" h="273050">
                  <a:moveTo>
                    <a:pt x="222529" y="18"/>
                  </a:moveTo>
                  <a:lnTo>
                    <a:pt x="216485" y="0"/>
                  </a:lnTo>
                  <a:lnTo>
                    <a:pt x="211661" y="4483"/>
                  </a:lnTo>
                  <a:lnTo>
                    <a:pt x="207470" y="11732"/>
                  </a:lnTo>
                  <a:lnTo>
                    <a:pt x="203327" y="20007"/>
                  </a:lnTo>
                  <a:lnTo>
                    <a:pt x="197186" y="26700"/>
                  </a:lnTo>
                  <a:lnTo>
                    <a:pt x="188756" y="32142"/>
                  </a:lnTo>
                  <a:lnTo>
                    <a:pt x="180056" y="39013"/>
                  </a:lnTo>
                  <a:lnTo>
                    <a:pt x="173101" y="49992"/>
                  </a:lnTo>
                  <a:lnTo>
                    <a:pt x="168682" y="62933"/>
                  </a:lnTo>
                  <a:lnTo>
                    <a:pt x="164039" y="73241"/>
                  </a:lnTo>
                  <a:lnTo>
                    <a:pt x="155891" y="79894"/>
                  </a:lnTo>
                  <a:lnTo>
                    <a:pt x="140957" y="81869"/>
                  </a:lnTo>
                  <a:lnTo>
                    <a:pt x="134303" y="81877"/>
                  </a:lnTo>
                  <a:lnTo>
                    <a:pt x="127760" y="82406"/>
                  </a:lnTo>
                  <a:lnTo>
                    <a:pt x="88047" y="106713"/>
                  </a:lnTo>
                  <a:lnTo>
                    <a:pt x="83083" y="121976"/>
                  </a:lnTo>
                  <a:lnTo>
                    <a:pt x="80645" y="128681"/>
                  </a:lnTo>
                  <a:lnTo>
                    <a:pt x="58300" y="160761"/>
                  </a:lnTo>
                  <a:lnTo>
                    <a:pt x="23863" y="185590"/>
                  </a:lnTo>
                  <a:lnTo>
                    <a:pt x="19011" y="188130"/>
                  </a:lnTo>
                  <a:lnTo>
                    <a:pt x="15100" y="191775"/>
                  </a:lnTo>
                  <a:lnTo>
                    <a:pt x="150" y="237344"/>
                  </a:lnTo>
                  <a:lnTo>
                    <a:pt x="0" y="253667"/>
                  </a:lnTo>
                  <a:lnTo>
                    <a:pt x="821" y="265481"/>
                  </a:lnTo>
                  <a:lnTo>
                    <a:pt x="1371" y="270032"/>
                  </a:lnTo>
                  <a:lnTo>
                    <a:pt x="169024" y="272890"/>
                  </a:lnTo>
                  <a:lnTo>
                    <a:pt x="175804" y="265881"/>
                  </a:lnTo>
                  <a:lnTo>
                    <a:pt x="180163" y="259680"/>
                  </a:lnTo>
                  <a:lnTo>
                    <a:pt x="183992" y="250810"/>
                  </a:lnTo>
                  <a:lnTo>
                    <a:pt x="189179" y="235793"/>
                  </a:lnTo>
                  <a:lnTo>
                    <a:pt x="191717" y="223804"/>
                  </a:lnTo>
                  <a:lnTo>
                    <a:pt x="191636" y="211996"/>
                  </a:lnTo>
                  <a:lnTo>
                    <a:pt x="189650" y="200117"/>
                  </a:lnTo>
                  <a:lnTo>
                    <a:pt x="181532" y="170375"/>
                  </a:lnTo>
                  <a:lnTo>
                    <a:pt x="179856" y="163589"/>
                  </a:lnTo>
                  <a:lnTo>
                    <a:pt x="178384" y="156545"/>
                  </a:lnTo>
                  <a:lnTo>
                    <a:pt x="177160" y="138568"/>
                  </a:lnTo>
                  <a:lnTo>
                    <a:pt x="181614" y="126751"/>
                  </a:lnTo>
                  <a:lnTo>
                    <a:pt x="190933" y="115201"/>
                  </a:lnTo>
                  <a:lnTo>
                    <a:pt x="204304" y="98023"/>
                  </a:lnTo>
                  <a:lnTo>
                    <a:pt x="211438" y="77621"/>
                  </a:lnTo>
                  <a:lnTo>
                    <a:pt x="208549" y="60360"/>
                  </a:lnTo>
                  <a:lnTo>
                    <a:pt x="204494" y="46354"/>
                  </a:lnTo>
                  <a:lnTo>
                    <a:pt x="208127" y="35717"/>
                  </a:lnTo>
                  <a:lnTo>
                    <a:pt x="217532" y="25655"/>
                  </a:lnTo>
                  <a:lnTo>
                    <a:pt x="223967" y="14834"/>
                  </a:lnTo>
                  <a:lnTo>
                    <a:pt x="226083" y="5530"/>
                  </a:lnTo>
                  <a:lnTo>
                    <a:pt x="222529" y="18"/>
                  </a:lnTo>
                  <a:close/>
                </a:path>
              </a:pathLst>
            </a:custGeom>
            <a:solidFill>
              <a:srgbClr val="39A4D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03" name="object 4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F072619-F08D-48F8-9399-94C6F991BBB4}"/>
                </a:ext>
              </a:extLst>
            </p:cNvPr>
            <p:cNvPicPr/>
            <p:nvPr/>
          </p:nvPicPr>
          <p:blipFill>
            <a:blip r:embed="rId42"/>
            <a:stretch>
              <a:fillRect/>
            </a:stretch>
          </p:blipFill>
          <p:spPr>
            <a:xfrm>
              <a:off x="3053586" y="5624426"/>
              <a:ext cx="117782" cy="186162"/>
            </a:xfrm>
            <a:prstGeom prst="rect">
              <a:avLst/>
            </a:prstGeom>
          </p:spPr>
        </p:pic>
        <p:sp>
          <p:nvSpPr>
            <p:cNvPr id="204" name="object 4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DB3FDD0-12D6-435A-9F06-49C3F7F9E44A}"/>
                </a:ext>
              </a:extLst>
            </p:cNvPr>
            <p:cNvSpPr/>
            <p:nvPr/>
          </p:nvSpPr>
          <p:spPr>
            <a:xfrm>
              <a:off x="2795060" y="5333925"/>
              <a:ext cx="53340" cy="52069"/>
            </a:xfrm>
            <a:custGeom>
              <a:avLst/>
              <a:gdLst/>
              <a:ahLst/>
              <a:cxnLst/>
              <a:rect l="l" t="t" r="r" b="b"/>
              <a:pathLst>
                <a:path w="53339" h="52069">
                  <a:moveTo>
                    <a:pt x="26390" y="0"/>
                  </a:moveTo>
                  <a:lnTo>
                    <a:pt x="16132" y="2047"/>
                  </a:lnTo>
                  <a:lnTo>
                    <a:pt x="7742" y="7629"/>
                  </a:lnTo>
                  <a:lnTo>
                    <a:pt x="2078" y="15901"/>
                  </a:lnTo>
                  <a:lnTo>
                    <a:pt x="0" y="26022"/>
                  </a:lnTo>
                  <a:lnTo>
                    <a:pt x="2078" y="36149"/>
                  </a:lnTo>
                  <a:lnTo>
                    <a:pt x="7742" y="44426"/>
                  </a:lnTo>
                  <a:lnTo>
                    <a:pt x="16132" y="50009"/>
                  </a:lnTo>
                  <a:lnTo>
                    <a:pt x="26390" y="52057"/>
                  </a:lnTo>
                  <a:lnTo>
                    <a:pt x="36652" y="50009"/>
                  </a:lnTo>
                  <a:lnTo>
                    <a:pt x="44505" y="44780"/>
                  </a:lnTo>
                  <a:lnTo>
                    <a:pt x="26390" y="44780"/>
                  </a:lnTo>
                  <a:lnTo>
                    <a:pt x="19001" y="43303"/>
                  </a:lnTo>
                  <a:lnTo>
                    <a:pt x="12961" y="39277"/>
                  </a:lnTo>
                  <a:lnTo>
                    <a:pt x="8886" y="33314"/>
                  </a:lnTo>
                  <a:lnTo>
                    <a:pt x="7391" y="26022"/>
                  </a:lnTo>
                  <a:lnTo>
                    <a:pt x="8886" y="18737"/>
                  </a:lnTo>
                  <a:lnTo>
                    <a:pt x="12961" y="12777"/>
                  </a:lnTo>
                  <a:lnTo>
                    <a:pt x="19001" y="8754"/>
                  </a:lnTo>
                  <a:lnTo>
                    <a:pt x="26390" y="7277"/>
                  </a:lnTo>
                  <a:lnTo>
                    <a:pt x="44507" y="7277"/>
                  </a:lnTo>
                  <a:lnTo>
                    <a:pt x="36652" y="2047"/>
                  </a:lnTo>
                  <a:lnTo>
                    <a:pt x="26390" y="0"/>
                  </a:lnTo>
                  <a:close/>
                </a:path>
                <a:path w="53339" h="52069">
                  <a:moveTo>
                    <a:pt x="44507" y="7277"/>
                  </a:moveTo>
                  <a:lnTo>
                    <a:pt x="26390" y="7277"/>
                  </a:lnTo>
                  <a:lnTo>
                    <a:pt x="33774" y="8754"/>
                  </a:lnTo>
                  <a:lnTo>
                    <a:pt x="39814" y="12777"/>
                  </a:lnTo>
                  <a:lnTo>
                    <a:pt x="43892" y="18737"/>
                  </a:lnTo>
                  <a:lnTo>
                    <a:pt x="45389" y="26022"/>
                  </a:lnTo>
                  <a:lnTo>
                    <a:pt x="43892" y="33314"/>
                  </a:lnTo>
                  <a:lnTo>
                    <a:pt x="39814" y="39277"/>
                  </a:lnTo>
                  <a:lnTo>
                    <a:pt x="33774" y="43303"/>
                  </a:lnTo>
                  <a:lnTo>
                    <a:pt x="26390" y="44780"/>
                  </a:lnTo>
                  <a:lnTo>
                    <a:pt x="44505" y="44780"/>
                  </a:lnTo>
                  <a:lnTo>
                    <a:pt x="45037" y="44426"/>
                  </a:lnTo>
                  <a:lnTo>
                    <a:pt x="50693" y="36149"/>
                  </a:lnTo>
                  <a:lnTo>
                    <a:pt x="52768" y="26022"/>
                  </a:lnTo>
                  <a:lnTo>
                    <a:pt x="50693" y="15901"/>
                  </a:lnTo>
                  <a:lnTo>
                    <a:pt x="45037" y="7629"/>
                  </a:lnTo>
                  <a:lnTo>
                    <a:pt x="44507" y="7277"/>
                  </a:lnTo>
                  <a:close/>
                </a:path>
              </a:pathLst>
            </a:custGeom>
            <a:solidFill>
              <a:srgbClr val="84D2F6">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5" name="object 4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647D529-98CD-4984-AB42-193FD242C0C0}"/>
                </a:ext>
              </a:extLst>
            </p:cNvPr>
            <p:cNvSpPr/>
            <p:nvPr/>
          </p:nvSpPr>
          <p:spPr>
            <a:xfrm>
              <a:off x="2828442" y="5336443"/>
              <a:ext cx="300355" cy="476250"/>
            </a:xfrm>
            <a:custGeom>
              <a:avLst/>
              <a:gdLst/>
              <a:ahLst/>
              <a:cxnLst/>
              <a:rect l="l" t="t" r="r" b="b"/>
              <a:pathLst>
                <a:path w="300355" h="476250">
                  <a:moveTo>
                    <a:pt x="246714" y="0"/>
                  </a:moveTo>
                  <a:lnTo>
                    <a:pt x="240253" y="2080"/>
                  </a:lnTo>
                  <a:lnTo>
                    <a:pt x="233134" y="9925"/>
                  </a:lnTo>
                  <a:lnTo>
                    <a:pt x="228828" y="23647"/>
                  </a:lnTo>
                  <a:lnTo>
                    <a:pt x="229481" y="43514"/>
                  </a:lnTo>
                  <a:lnTo>
                    <a:pt x="231961" y="65580"/>
                  </a:lnTo>
                  <a:lnTo>
                    <a:pt x="233134" y="85896"/>
                  </a:lnTo>
                  <a:lnTo>
                    <a:pt x="227340" y="99251"/>
                  </a:lnTo>
                  <a:lnTo>
                    <a:pt x="212919" y="111937"/>
                  </a:lnTo>
                  <a:lnTo>
                    <a:pt x="193140" y="124662"/>
                  </a:lnTo>
                  <a:lnTo>
                    <a:pt x="171273" y="138131"/>
                  </a:lnTo>
                  <a:lnTo>
                    <a:pt x="169253" y="139414"/>
                  </a:lnTo>
                  <a:lnTo>
                    <a:pt x="130055" y="178914"/>
                  </a:lnTo>
                  <a:lnTo>
                    <a:pt x="121194" y="225871"/>
                  </a:lnTo>
                  <a:lnTo>
                    <a:pt x="118212" y="246106"/>
                  </a:lnTo>
                  <a:lnTo>
                    <a:pt x="103787" y="266041"/>
                  </a:lnTo>
                  <a:lnTo>
                    <a:pt x="77023" y="289533"/>
                  </a:lnTo>
                  <a:lnTo>
                    <a:pt x="46996" y="316517"/>
                  </a:lnTo>
                  <a:lnTo>
                    <a:pt x="22784" y="346932"/>
                  </a:lnTo>
                  <a:lnTo>
                    <a:pt x="3788" y="406793"/>
                  </a:lnTo>
                  <a:lnTo>
                    <a:pt x="0" y="450843"/>
                  </a:lnTo>
                  <a:lnTo>
                    <a:pt x="432" y="475773"/>
                  </a:lnTo>
                  <a:lnTo>
                    <a:pt x="210846" y="475773"/>
                  </a:lnTo>
                  <a:lnTo>
                    <a:pt x="212914" y="473959"/>
                  </a:lnTo>
                  <a:lnTo>
                    <a:pt x="241529" y="445484"/>
                  </a:lnTo>
                  <a:lnTo>
                    <a:pt x="244031" y="442601"/>
                  </a:lnTo>
                  <a:lnTo>
                    <a:pt x="246774" y="439502"/>
                  </a:lnTo>
                  <a:lnTo>
                    <a:pt x="249479" y="436302"/>
                  </a:lnTo>
                  <a:lnTo>
                    <a:pt x="252121" y="432987"/>
                  </a:lnTo>
                  <a:lnTo>
                    <a:pt x="259475" y="423286"/>
                  </a:lnTo>
                  <a:lnTo>
                    <a:pt x="277889" y="387699"/>
                  </a:lnTo>
                  <a:lnTo>
                    <a:pt x="278423" y="385057"/>
                  </a:lnTo>
                  <a:lnTo>
                    <a:pt x="278651" y="384079"/>
                  </a:lnTo>
                  <a:lnTo>
                    <a:pt x="279505" y="378491"/>
                  </a:lnTo>
                  <a:lnTo>
                    <a:pt x="279605" y="376002"/>
                  </a:lnTo>
                  <a:lnTo>
                    <a:pt x="279580" y="373526"/>
                  </a:lnTo>
                  <a:lnTo>
                    <a:pt x="267748" y="333409"/>
                  </a:lnTo>
                  <a:lnTo>
                    <a:pt x="254966" y="307727"/>
                  </a:lnTo>
                  <a:lnTo>
                    <a:pt x="250992" y="299182"/>
                  </a:lnTo>
                  <a:lnTo>
                    <a:pt x="239662" y="259683"/>
                  </a:lnTo>
                  <a:lnTo>
                    <a:pt x="239395" y="253282"/>
                  </a:lnTo>
                  <a:lnTo>
                    <a:pt x="246605" y="220111"/>
                  </a:lnTo>
                  <a:lnTo>
                    <a:pt x="264057" y="192547"/>
                  </a:lnTo>
                  <a:lnTo>
                    <a:pt x="283974" y="165589"/>
                  </a:lnTo>
                  <a:lnTo>
                    <a:pt x="298577" y="134232"/>
                  </a:lnTo>
                  <a:lnTo>
                    <a:pt x="300051" y="103858"/>
                  </a:lnTo>
                  <a:lnTo>
                    <a:pt x="290127" y="79770"/>
                  </a:lnTo>
                  <a:lnTo>
                    <a:pt x="275376" y="56846"/>
                  </a:lnTo>
                  <a:lnTo>
                    <a:pt x="262370" y="29965"/>
                  </a:lnTo>
                  <a:lnTo>
                    <a:pt x="253694" y="7892"/>
                  </a:lnTo>
                  <a:lnTo>
                    <a:pt x="246714" y="0"/>
                  </a:lnTo>
                  <a:close/>
                </a:path>
              </a:pathLst>
            </a:custGeom>
            <a:solidFill>
              <a:srgbClr val="84D2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6" name="object 5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4DA91CC-06B5-496E-A21C-8C566AA19456}"/>
                </a:ext>
              </a:extLst>
            </p:cNvPr>
            <p:cNvSpPr/>
            <p:nvPr/>
          </p:nvSpPr>
          <p:spPr>
            <a:xfrm>
              <a:off x="2838437" y="5474588"/>
              <a:ext cx="231775" cy="337820"/>
            </a:xfrm>
            <a:custGeom>
              <a:avLst/>
              <a:gdLst/>
              <a:ahLst/>
              <a:cxnLst/>
              <a:rect l="l" t="t" r="r" b="b"/>
              <a:pathLst>
                <a:path w="231775" h="337820">
                  <a:moveTo>
                    <a:pt x="231190" y="131610"/>
                  </a:moveTo>
                  <a:lnTo>
                    <a:pt x="230339" y="127012"/>
                  </a:lnTo>
                  <a:lnTo>
                    <a:pt x="230060" y="124663"/>
                  </a:lnTo>
                  <a:lnTo>
                    <a:pt x="167449" y="145757"/>
                  </a:lnTo>
                  <a:lnTo>
                    <a:pt x="190373" y="89674"/>
                  </a:lnTo>
                  <a:lnTo>
                    <a:pt x="190703" y="89560"/>
                  </a:lnTo>
                  <a:lnTo>
                    <a:pt x="191655" y="87591"/>
                  </a:lnTo>
                  <a:lnTo>
                    <a:pt x="191452" y="87033"/>
                  </a:lnTo>
                  <a:lnTo>
                    <a:pt x="217360" y="23647"/>
                  </a:lnTo>
                  <a:lnTo>
                    <a:pt x="218084" y="21856"/>
                  </a:lnTo>
                  <a:lnTo>
                    <a:pt x="217220" y="19824"/>
                  </a:lnTo>
                  <a:lnTo>
                    <a:pt x="213588" y="18376"/>
                  </a:lnTo>
                  <a:lnTo>
                    <a:pt x="211543" y="19227"/>
                  </a:lnTo>
                  <a:lnTo>
                    <a:pt x="187947" y="76936"/>
                  </a:lnTo>
                  <a:lnTo>
                    <a:pt x="161277" y="0"/>
                  </a:lnTo>
                  <a:lnTo>
                    <a:pt x="155308" y="3937"/>
                  </a:lnTo>
                  <a:lnTo>
                    <a:pt x="183934" y="86779"/>
                  </a:lnTo>
                  <a:lnTo>
                    <a:pt x="158610" y="148729"/>
                  </a:lnTo>
                  <a:lnTo>
                    <a:pt x="158305" y="148831"/>
                  </a:lnTo>
                  <a:lnTo>
                    <a:pt x="157327" y="150837"/>
                  </a:lnTo>
                  <a:lnTo>
                    <a:pt x="157518" y="151409"/>
                  </a:lnTo>
                  <a:lnTo>
                    <a:pt x="84137" y="330962"/>
                  </a:lnTo>
                  <a:lnTo>
                    <a:pt x="3289" y="235940"/>
                  </a:lnTo>
                  <a:lnTo>
                    <a:pt x="2006" y="235381"/>
                  </a:lnTo>
                  <a:lnTo>
                    <a:pt x="0" y="242887"/>
                  </a:lnTo>
                  <a:lnTo>
                    <a:pt x="80581" y="337629"/>
                  </a:lnTo>
                  <a:lnTo>
                    <a:pt x="89027" y="337629"/>
                  </a:lnTo>
                  <a:lnTo>
                    <a:pt x="163944" y="154330"/>
                  </a:lnTo>
                  <a:lnTo>
                    <a:pt x="231190" y="131610"/>
                  </a:lnTo>
                  <a:close/>
                </a:path>
              </a:pathLst>
            </a:custGeom>
            <a:solidFill>
              <a:srgbClr val="0F457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07" name="object 5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591AB4C-988A-4FEE-8A12-E35B65163245}"/>
                </a:ext>
              </a:extLst>
            </p:cNvPr>
            <p:cNvPicPr/>
            <p:nvPr/>
          </p:nvPicPr>
          <p:blipFill>
            <a:blip r:embed="rId43"/>
            <a:stretch>
              <a:fillRect/>
            </a:stretch>
          </p:blipFill>
          <p:spPr>
            <a:xfrm>
              <a:off x="2742341" y="5663060"/>
              <a:ext cx="223076" cy="152124"/>
            </a:xfrm>
            <a:prstGeom prst="rect">
              <a:avLst/>
            </a:prstGeom>
          </p:spPr>
        </p:pic>
        <p:sp>
          <p:nvSpPr>
            <p:cNvPr id="208" name="object 5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4C8D285-07F4-41A2-A2FF-1A793F5D3721}"/>
                </a:ext>
              </a:extLst>
            </p:cNvPr>
            <p:cNvSpPr/>
            <p:nvPr/>
          </p:nvSpPr>
          <p:spPr>
            <a:xfrm>
              <a:off x="2118626" y="5469356"/>
              <a:ext cx="594360" cy="342265"/>
            </a:xfrm>
            <a:custGeom>
              <a:avLst/>
              <a:gdLst/>
              <a:ahLst/>
              <a:cxnLst/>
              <a:rect l="l" t="t" r="r" b="b"/>
              <a:pathLst>
                <a:path w="594360" h="342264">
                  <a:moveTo>
                    <a:pt x="121310" y="10782"/>
                  </a:moveTo>
                  <a:lnTo>
                    <a:pt x="60655" y="0"/>
                  </a:lnTo>
                  <a:lnTo>
                    <a:pt x="0" y="342061"/>
                  </a:lnTo>
                  <a:lnTo>
                    <a:pt x="60655" y="342061"/>
                  </a:lnTo>
                  <a:lnTo>
                    <a:pt x="121310" y="10782"/>
                  </a:lnTo>
                  <a:close/>
                </a:path>
                <a:path w="594360" h="342264">
                  <a:moveTo>
                    <a:pt x="331292" y="342061"/>
                  </a:moveTo>
                  <a:lnTo>
                    <a:pt x="320167" y="0"/>
                  </a:lnTo>
                  <a:lnTo>
                    <a:pt x="259511" y="10782"/>
                  </a:lnTo>
                  <a:lnTo>
                    <a:pt x="270637" y="342061"/>
                  </a:lnTo>
                  <a:lnTo>
                    <a:pt x="331292" y="342061"/>
                  </a:lnTo>
                  <a:close/>
                </a:path>
                <a:path w="594360" h="342264">
                  <a:moveTo>
                    <a:pt x="594283" y="342061"/>
                  </a:moveTo>
                  <a:lnTo>
                    <a:pt x="533628" y="0"/>
                  </a:lnTo>
                  <a:lnTo>
                    <a:pt x="472973" y="10782"/>
                  </a:lnTo>
                  <a:lnTo>
                    <a:pt x="533628" y="342061"/>
                  </a:lnTo>
                  <a:lnTo>
                    <a:pt x="594283" y="342061"/>
                  </a:lnTo>
                  <a:close/>
                </a:path>
              </a:pathLst>
            </a:custGeom>
            <a:solidFill>
              <a:srgbClr val="03416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9" name="object 5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D9DF202-9781-4C3B-B7E9-0B50F7098198}"/>
                </a:ext>
              </a:extLst>
            </p:cNvPr>
            <p:cNvSpPr/>
            <p:nvPr/>
          </p:nvSpPr>
          <p:spPr>
            <a:xfrm>
              <a:off x="2063779" y="5093988"/>
              <a:ext cx="703580" cy="699770"/>
            </a:xfrm>
            <a:custGeom>
              <a:avLst/>
              <a:gdLst/>
              <a:ahLst/>
              <a:cxnLst/>
              <a:rect l="l" t="t" r="r" b="b"/>
              <a:pathLst>
                <a:path w="703580" h="699770">
                  <a:moveTo>
                    <a:pt x="345420" y="0"/>
                  </a:moveTo>
                  <a:lnTo>
                    <a:pt x="296998" y="4243"/>
                  </a:lnTo>
                  <a:lnTo>
                    <a:pt x="250352" y="14780"/>
                  </a:lnTo>
                  <a:lnTo>
                    <a:pt x="206589" y="31050"/>
                  </a:lnTo>
                  <a:lnTo>
                    <a:pt x="166057" y="52576"/>
                  </a:lnTo>
                  <a:lnTo>
                    <a:pt x="129105" y="78882"/>
                  </a:lnTo>
                  <a:lnTo>
                    <a:pt x="96082" y="109490"/>
                  </a:lnTo>
                  <a:lnTo>
                    <a:pt x="67338" y="143924"/>
                  </a:lnTo>
                  <a:lnTo>
                    <a:pt x="43221" y="181708"/>
                  </a:lnTo>
                  <a:lnTo>
                    <a:pt x="24079" y="222365"/>
                  </a:lnTo>
                  <a:lnTo>
                    <a:pt x="10263" y="265419"/>
                  </a:lnTo>
                  <a:lnTo>
                    <a:pt x="2120" y="310392"/>
                  </a:lnTo>
                  <a:lnTo>
                    <a:pt x="0" y="356809"/>
                  </a:lnTo>
                  <a:lnTo>
                    <a:pt x="4251" y="404192"/>
                  </a:lnTo>
                  <a:lnTo>
                    <a:pt x="14849" y="450584"/>
                  </a:lnTo>
                  <a:lnTo>
                    <a:pt x="31212" y="494108"/>
                  </a:lnTo>
                  <a:lnTo>
                    <a:pt x="52860" y="534417"/>
                  </a:lnTo>
                  <a:lnTo>
                    <a:pt x="79313" y="571164"/>
                  </a:lnTo>
                  <a:lnTo>
                    <a:pt x="110093" y="604003"/>
                  </a:lnTo>
                  <a:lnTo>
                    <a:pt x="144721" y="632587"/>
                  </a:lnTo>
                  <a:lnTo>
                    <a:pt x="182716" y="656569"/>
                  </a:lnTo>
                  <a:lnTo>
                    <a:pt x="223600" y="675602"/>
                  </a:lnTo>
                  <a:lnTo>
                    <a:pt x="266893" y="689340"/>
                  </a:lnTo>
                  <a:lnTo>
                    <a:pt x="312116" y="697436"/>
                  </a:lnTo>
                  <a:lnTo>
                    <a:pt x="358789" y="699542"/>
                  </a:lnTo>
                  <a:lnTo>
                    <a:pt x="406434" y="695314"/>
                  </a:lnTo>
                  <a:lnTo>
                    <a:pt x="452868" y="684839"/>
                  </a:lnTo>
                  <a:lnTo>
                    <a:pt x="496448" y="668684"/>
                  </a:lnTo>
                  <a:lnTo>
                    <a:pt x="536829" y="647318"/>
                  </a:lnTo>
                  <a:lnTo>
                    <a:pt x="573669" y="621211"/>
                  </a:lnTo>
                  <a:lnTo>
                    <a:pt x="606622" y="590833"/>
                  </a:lnTo>
                  <a:lnTo>
                    <a:pt x="635346" y="556653"/>
                  </a:lnTo>
                  <a:lnTo>
                    <a:pt x="659495" y="519142"/>
                  </a:lnTo>
                  <a:lnTo>
                    <a:pt x="678727" y="478769"/>
                  </a:lnTo>
                  <a:lnTo>
                    <a:pt x="692697" y="436004"/>
                  </a:lnTo>
                  <a:lnTo>
                    <a:pt x="701061" y="391316"/>
                  </a:lnTo>
                  <a:lnTo>
                    <a:pt x="703475" y="345175"/>
                  </a:lnTo>
                  <a:lnTo>
                    <a:pt x="703074" y="332804"/>
                  </a:lnTo>
                  <a:lnTo>
                    <a:pt x="695063" y="273739"/>
                  </a:lnTo>
                  <a:lnTo>
                    <a:pt x="683059" y="232216"/>
                  </a:lnTo>
                  <a:lnTo>
                    <a:pt x="654076" y="170884"/>
                  </a:lnTo>
                  <a:lnTo>
                    <a:pt x="627845" y="133010"/>
                  </a:lnTo>
                  <a:lnTo>
                    <a:pt x="597078" y="99125"/>
                  </a:lnTo>
                  <a:lnTo>
                    <a:pt x="562280" y="69594"/>
                  </a:lnTo>
                  <a:lnTo>
                    <a:pt x="523952" y="44782"/>
                  </a:lnTo>
                  <a:lnTo>
                    <a:pt x="482599" y="25051"/>
                  </a:lnTo>
                  <a:lnTo>
                    <a:pt x="438724" y="10768"/>
                  </a:lnTo>
                  <a:lnTo>
                    <a:pt x="392830" y="2296"/>
                  </a:lnTo>
                  <a:lnTo>
                    <a:pt x="345420"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0" name="object 5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EABF23E-E95B-44C7-8C68-B95933D2D7B9}"/>
                </a:ext>
              </a:extLst>
            </p:cNvPr>
            <p:cNvSpPr/>
            <p:nvPr/>
          </p:nvSpPr>
          <p:spPr>
            <a:xfrm>
              <a:off x="2110917" y="5140875"/>
              <a:ext cx="609600" cy="606425"/>
            </a:xfrm>
            <a:custGeom>
              <a:avLst/>
              <a:gdLst/>
              <a:ahLst/>
              <a:cxnLst/>
              <a:rect l="l" t="t" r="r" b="b"/>
              <a:pathLst>
                <a:path w="609600" h="606425">
                  <a:moveTo>
                    <a:pt x="306622" y="0"/>
                  </a:moveTo>
                  <a:lnTo>
                    <a:pt x="257203" y="3726"/>
                  </a:lnTo>
                  <a:lnTo>
                    <a:pt x="209027" y="15285"/>
                  </a:lnTo>
                  <a:lnTo>
                    <a:pt x="164533" y="33870"/>
                  </a:lnTo>
                  <a:lnTo>
                    <a:pt x="124242" y="58770"/>
                  </a:lnTo>
                  <a:lnTo>
                    <a:pt x="88676" y="89273"/>
                  </a:lnTo>
                  <a:lnTo>
                    <a:pt x="58357" y="124664"/>
                  </a:lnTo>
                  <a:lnTo>
                    <a:pt x="33809" y="164231"/>
                  </a:lnTo>
                  <a:lnTo>
                    <a:pt x="15551" y="207262"/>
                  </a:lnTo>
                  <a:lnTo>
                    <a:pt x="4108" y="253043"/>
                  </a:lnTo>
                  <a:lnTo>
                    <a:pt x="0" y="300861"/>
                  </a:lnTo>
                  <a:lnTo>
                    <a:pt x="3749" y="350005"/>
                  </a:lnTo>
                  <a:lnTo>
                    <a:pt x="15370" y="397918"/>
                  </a:lnTo>
                  <a:lnTo>
                    <a:pt x="34059" y="442169"/>
                  </a:lnTo>
                  <a:lnTo>
                    <a:pt x="59099" y="482238"/>
                  </a:lnTo>
                  <a:lnTo>
                    <a:pt x="89772" y="517607"/>
                  </a:lnTo>
                  <a:lnTo>
                    <a:pt x="125361" y="547758"/>
                  </a:lnTo>
                  <a:lnTo>
                    <a:pt x="165150" y="572171"/>
                  </a:lnTo>
                  <a:lnTo>
                    <a:pt x="208421" y="590328"/>
                  </a:lnTo>
                  <a:lnTo>
                    <a:pt x="254457" y="601710"/>
                  </a:lnTo>
                  <a:lnTo>
                    <a:pt x="302542" y="605798"/>
                  </a:lnTo>
                  <a:lnTo>
                    <a:pt x="351958" y="602074"/>
                  </a:lnTo>
                  <a:lnTo>
                    <a:pt x="400133" y="590516"/>
                  </a:lnTo>
                  <a:lnTo>
                    <a:pt x="444628" y="571929"/>
                  </a:lnTo>
                  <a:lnTo>
                    <a:pt x="484919" y="547027"/>
                  </a:lnTo>
                  <a:lnTo>
                    <a:pt x="520486" y="516524"/>
                  </a:lnTo>
                  <a:lnTo>
                    <a:pt x="550805" y="481131"/>
                  </a:lnTo>
                  <a:lnTo>
                    <a:pt x="575355" y="441561"/>
                  </a:lnTo>
                  <a:lnTo>
                    <a:pt x="593614" y="398529"/>
                  </a:lnTo>
                  <a:lnTo>
                    <a:pt x="605060" y="352747"/>
                  </a:lnTo>
                  <a:lnTo>
                    <a:pt x="609170" y="304927"/>
                  </a:lnTo>
                  <a:lnTo>
                    <a:pt x="605424" y="255783"/>
                  </a:lnTo>
                  <a:lnTo>
                    <a:pt x="593800" y="207873"/>
                  </a:lnTo>
                  <a:lnTo>
                    <a:pt x="575109" y="163624"/>
                  </a:lnTo>
                  <a:lnTo>
                    <a:pt x="550069" y="123556"/>
                  </a:lnTo>
                  <a:lnTo>
                    <a:pt x="519395" y="88187"/>
                  </a:lnTo>
                  <a:lnTo>
                    <a:pt x="483806" y="58036"/>
                  </a:lnTo>
                  <a:lnTo>
                    <a:pt x="444017" y="33623"/>
                  </a:lnTo>
                  <a:lnTo>
                    <a:pt x="400746" y="15467"/>
                  </a:lnTo>
                  <a:lnTo>
                    <a:pt x="354708" y="4086"/>
                  </a:lnTo>
                  <a:lnTo>
                    <a:pt x="30662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1" name="object 5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15DB531-C4BB-451F-96EF-7D964DD80412}"/>
                </a:ext>
              </a:extLst>
            </p:cNvPr>
            <p:cNvSpPr/>
            <p:nvPr/>
          </p:nvSpPr>
          <p:spPr>
            <a:xfrm>
              <a:off x="2158188" y="5187877"/>
              <a:ext cx="514984" cy="511809"/>
            </a:xfrm>
            <a:custGeom>
              <a:avLst/>
              <a:gdLst/>
              <a:ahLst/>
              <a:cxnLst/>
              <a:rect l="l" t="t" r="r" b="b"/>
              <a:pathLst>
                <a:path w="514984" h="511809">
                  <a:moveTo>
                    <a:pt x="263614" y="0"/>
                  </a:moveTo>
                  <a:lnTo>
                    <a:pt x="217273" y="3082"/>
                  </a:lnTo>
                  <a:lnTo>
                    <a:pt x="172223" y="14310"/>
                  </a:lnTo>
                  <a:lnTo>
                    <a:pt x="131075" y="32788"/>
                  </a:lnTo>
                  <a:lnTo>
                    <a:pt x="94434" y="57690"/>
                  </a:lnTo>
                  <a:lnTo>
                    <a:pt x="62905" y="88189"/>
                  </a:lnTo>
                  <a:lnTo>
                    <a:pt x="37092" y="123458"/>
                  </a:lnTo>
                  <a:lnTo>
                    <a:pt x="17600" y="162672"/>
                  </a:lnTo>
                  <a:lnTo>
                    <a:pt x="5034" y="205004"/>
                  </a:lnTo>
                  <a:lnTo>
                    <a:pt x="0" y="249627"/>
                  </a:lnTo>
                  <a:lnTo>
                    <a:pt x="3100" y="295715"/>
                  </a:lnTo>
                  <a:lnTo>
                    <a:pt x="14389" y="340513"/>
                  </a:lnTo>
                  <a:lnTo>
                    <a:pt x="32969" y="381430"/>
                  </a:lnTo>
                  <a:lnTo>
                    <a:pt x="58008" y="417867"/>
                  </a:lnTo>
                  <a:lnTo>
                    <a:pt x="88676" y="449220"/>
                  </a:lnTo>
                  <a:lnTo>
                    <a:pt x="124141" y="474889"/>
                  </a:lnTo>
                  <a:lnTo>
                    <a:pt x="163572" y="494273"/>
                  </a:lnTo>
                  <a:lnTo>
                    <a:pt x="206137" y="506769"/>
                  </a:lnTo>
                  <a:lnTo>
                    <a:pt x="251006" y="511777"/>
                  </a:lnTo>
                  <a:lnTo>
                    <a:pt x="297347" y="508694"/>
                  </a:lnTo>
                  <a:lnTo>
                    <a:pt x="342393" y="497466"/>
                  </a:lnTo>
                  <a:lnTo>
                    <a:pt x="383540" y="478988"/>
                  </a:lnTo>
                  <a:lnTo>
                    <a:pt x="420180" y="454087"/>
                  </a:lnTo>
                  <a:lnTo>
                    <a:pt x="451710" y="423589"/>
                  </a:lnTo>
                  <a:lnTo>
                    <a:pt x="477524" y="388320"/>
                  </a:lnTo>
                  <a:lnTo>
                    <a:pt x="497017" y="349108"/>
                  </a:lnTo>
                  <a:lnTo>
                    <a:pt x="509584" y="306778"/>
                  </a:lnTo>
                  <a:lnTo>
                    <a:pt x="514620" y="262158"/>
                  </a:lnTo>
                  <a:lnTo>
                    <a:pt x="511519" y="216074"/>
                  </a:lnTo>
                  <a:lnTo>
                    <a:pt x="500231" y="171272"/>
                  </a:lnTo>
                  <a:lnTo>
                    <a:pt x="481651" y="130352"/>
                  </a:lnTo>
                  <a:lnTo>
                    <a:pt x="456612" y="93913"/>
                  </a:lnTo>
                  <a:lnTo>
                    <a:pt x="425944" y="62558"/>
                  </a:lnTo>
                  <a:lnTo>
                    <a:pt x="390479" y="36888"/>
                  </a:lnTo>
                  <a:lnTo>
                    <a:pt x="351048" y="17504"/>
                  </a:lnTo>
                  <a:lnTo>
                    <a:pt x="308482" y="5007"/>
                  </a:lnTo>
                  <a:lnTo>
                    <a:pt x="263614"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2" name="object 5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30800A0-EED4-4788-B22A-D626D701478F}"/>
                </a:ext>
              </a:extLst>
            </p:cNvPr>
            <p:cNvSpPr/>
            <p:nvPr/>
          </p:nvSpPr>
          <p:spPr>
            <a:xfrm>
              <a:off x="2234379" y="5263655"/>
              <a:ext cx="362585" cy="360680"/>
            </a:xfrm>
            <a:custGeom>
              <a:avLst/>
              <a:gdLst/>
              <a:ahLst/>
              <a:cxnLst/>
              <a:rect l="l" t="t" r="r" b="b"/>
              <a:pathLst>
                <a:path w="362585" h="360679">
                  <a:moveTo>
                    <a:pt x="201636" y="0"/>
                  </a:moveTo>
                  <a:lnTo>
                    <a:pt x="152770" y="1104"/>
                  </a:lnTo>
                  <a:lnTo>
                    <a:pt x="105929" y="14993"/>
                  </a:lnTo>
                  <a:lnTo>
                    <a:pt x="65785" y="39772"/>
                  </a:lnTo>
                  <a:lnTo>
                    <a:pt x="33785" y="73467"/>
                  </a:lnTo>
                  <a:lnTo>
                    <a:pt x="11374" y="114104"/>
                  </a:lnTo>
                  <a:lnTo>
                    <a:pt x="0" y="159708"/>
                  </a:lnTo>
                  <a:lnTo>
                    <a:pt x="1106" y="208304"/>
                  </a:lnTo>
                  <a:lnTo>
                    <a:pt x="15073" y="254888"/>
                  </a:lnTo>
                  <a:lnTo>
                    <a:pt x="39992" y="294809"/>
                  </a:lnTo>
                  <a:lnTo>
                    <a:pt x="73877" y="326630"/>
                  </a:lnTo>
                  <a:lnTo>
                    <a:pt x="114743" y="348914"/>
                  </a:lnTo>
                  <a:lnTo>
                    <a:pt x="160604" y="360222"/>
                  </a:lnTo>
                  <a:lnTo>
                    <a:pt x="209475" y="359117"/>
                  </a:lnTo>
                  <a:lnTo>
                    <a:pt x="256315" y="345233"/>
                  </a:lnTo>
                  <a:lnTo>
                    <a:pt x="296456" y="320455"/>
                  </a:lnTo>
                  <a:lnTo>
                    <a:pt x="328453" y="286759"/>
                  </a:lnTo>
                  <a:lnTo>
                    <a:pt x="350861" y="246120"/>
                  </a:lnTo>
                  <a:lnTo>
                    <a:pt x="362233" y="200514"/>
                  </a:lnTo>
                  <a:lnTo>
                    <a:pt x="361126" y="151916"/>
                  </a:lnTo>
                  <a:lnTo>
                    <a:pt x="347163" y="105338"/>
                  </a:lnTo>
                  <a:lnTo>
                    <a:pt x="322246" y="65418"/>
                  </a:lnTo>
                  <a:lnTo>
                    <a:pt x="288361" y="33595"/>
                  </a:lnTo>
                  <a:lnTo>
                    <a:pt x="247496" y="11310"/>
                  </a:lnTo>
                  <a:lnTo>
                    <a:pt x="201636"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13" name="object 5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4BFD975-CB66-4783-99B5-1CDC732D8D60}"/>
                </a:ext>
              </a:extLst>
            </p:cNvPr>
            <p:cNvPicPr/>
            <p:nvPr/>
          </p:nvPicPr>
          <p:blipFill>
            <a:blip r:embed="rId44"/>
            <a:stretch>
              <a:fillRect/>
            </a:stretch>
          </p:blipFill>
          <p:spPr>
            <a:xfrm>
              <a:off x="2309955" y="5338813"/>
              <a:ext cx="211074" cy="209905"/>
            </a:xfrm>
            <a:prstGeom prst="rect">
              <a:avLst/>
            </a:prstGeom>
          </p:spPr>
        </p:pic>
        <p:sp>
          <p:nvSpPr>
            <p:cNvPr id="214" name="object 5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9A79FA1-80B6-439E-BA2E-EB77BFB93DA4}"/>
                </a:ext>
              </a:extLst>
            </p:cNvPr>
            <p:cNvSpPr/>
            <p:nvPr/>
          </p:nvSpPr>
          <p:spPr>
            <a:xfrm>
              <a:off x="2415947" y="5306372"/>
              <a:ext cx="351790" cy="144145"/>
            </a:xfrm>
            <a:custGeom>
              <a:avLst/>
              <a:gdLst/>
              <a:ahLst/>
              <a:cxnLst/>
              <a:rect l="l" t="t" r="r" b="b"/>
              <a:pathLst>
                <a:path w="351789" h="144145">
                  <a:moveTo>
                    <a:pt x="323100" y="0"/>
                  </a:moveTo>
                  <a:lnTo>
                    <a:pt x="281439" y="26393"/>
                  </a:lnTo>
                  <a:lnTo>
                    <a:pt x="251828" y="66179"/>
                  </a:lnTo>
                  <a:lnTo>
                    <a:pt x="248437" y="73088"/>
                  </a:lnTo>
                  <a:lnTo>
                    <a:pt x="244754" y="79997"/>
                  </a:lnTo>
                  <a:lnTo>
                    <a:pt x="178358" y="92760"/>
                  </a:lnTo>
                  <a:lnTo>
                    <a:pt x="176301" y="90157"/>
                  </a:lnTo>
                  <a:lnTo>
                    <a:pt x="172897" y="88785"/>
                  </a:lnTo>
                  <a:lnTo>
                    <a:pt x="65633" y="109397"/>
                  </a:lnTo>
                  <a:lnTo>
                    <a:pt x="60998" y="112979"/>
                  </a:lnTo>
                  <a:lnTo>
                    <a:pt x="58521" y="118249"/>
                  </a:lnTo>
                  <a:lnTo>
                    <a:pt x="57505" y="121259"/>
                  </a:lnTo>
                  <a:lnTo>
                    <a:pt x="0" y="142278"/>
                  </a:lnTo>
                  <a:lnTo>
                    <a:pt x="60998" y="136651"/>
                  </a:lnTo>
                  <a:lnTo>
                    <a:pt x="62217" y="138112"/>
                  </a:lnTo>
                  <a:lnTo>
                    <a:pt x="63690" y="139407"/>
                  </a:lnTo>
                  <a:lnTo>
                    <a:pt x="69507" y="142925"/>
                  </a:lnTo>
                  <a:lnTo>
                    <a:pt x="74320" y="143636"/>
                  </a:lnTo>
                  <a:lnTo>
                    <a:pt x="179222" y="116535"/>
                  </a:lnTo>
                  <a:lnTo>
                    <a:pt x="181686" y="113842"/>
                  </a:lnTo>
                  <a:lnTo>
                    <a:pt x="182422" y="110629"/>
                  </a:lnTo>
                  <a:lnTo>
                    <a:pt x="247484" y="93827"/>
                  </a:lnTo>
                  <a:lnTo>
                    <a:pt x="279752" y="116569"/>
                  </a:lnTo>
                  <a:lnTo>
                    <a:pt x="326555" y="131748"/>
                  </a:lnTo>
                  <a:lnTo>
                    <a:pt x="351307" y="132791"/>
                  </a:lnTo>
                  <a:lnTo>
                    <a:pt x="350906" y="120420"/>
                  </a:lnTo>
                  <a:lnTo>
                    <a:pt x="342896" y="61355"/>
                  </a:lnTo>
                  <a:lnTo>
                    <a:pt x="330891" y="19832"/>
                  </a:lnTo>
                  <a:lnTo>
                    <a:pt x="323100" y="0"/>
                  </a:lnTo>
                  <a:close/>
                </a:path>
              </a:pathLst>
            </a:custGeom>
            <a:solidFill>
              <a:srgbClr val="292F74">
                <a:alpha val="25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5" name="object 5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61A87DE-4340-40F3-AFEC-589E58306F3A}"/>
                </a:ext>
              </a:extLst>
            </p:cNvPr>
            <p:cNvSpPr/>
            <p:nvPr/>
          </p:nvSpPr>
          <p:spPr>
            <a:xfrm>
              <a:off x="2592410" y="5134435"/>
              <a:ext cx="85090" cy="136525"/>
            </a:xfrm>
            <a:custGeom>
              <a:avLst/>
              <a:gdLst/>
              <a:ahLst/>
              <a:cxnLst/>
              <a:rect l="l" t="t" r="r" b="b"/>
              <a:pathLst>
                <a:path w="85089" h="136525">
                  <a:moveTo>
                    <a:pt x="58031" y="0"/>
                  </a:moveTo>
                  <a:lnTo>
                    <a:pt x="22358" y="33261"/>
                  </a:lnTo>
                  <a:lnTo>
                    <a:pt x="739" y="89795"/>
                  </a:lnTo>
                  <a:lnTo>
                    <a:pt x="0" y="120601"/>
                  </a:lnTo>
                  <a:lnTo>
                    <a:pt x="1384" y="135942"/>
                  </a:lnTo>
                  <a:lnTo>
                    <a:pt x="84950" y="61050"/>
                  </a:lnTo>
                  <a:lnTo>
                    <a:pt x="83019" y="20106"/>
                  </a:lnTo>
                  <a:lnTo>
                    <a:pt x="78879" y="8398"/>
                  </a:lnTo>
                  <a:lnTo>
                    <a:pt x="69624" y="1322"/>
                  </a:lnTo>
                  <a:lnTo>
                    <a:pt x="58031" y="0"/>
                  </a:lnTo>
                  <a:close/>
                </a:path>
              </a:pathLst>
            </a:custGeom>
            <a:solidFill>
              <a:srgbClr val="9042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6" name="object 6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85B793-5BBB-49DF-B746-4A643F644714}"/>
                </a:ext>
              </a:extLst>
            </p:cNvPr>
            <p:cNvSpPr/>
            <p:nvPr/>
          </p:nvSpPr>
          <p:spPr>
            <a:xfrm>
              <a:off x="2592410" y="5134435"/>
              <a:ext cx="85090" cy="136525"/>
            </a:xfrm>
            <a:custGeom>
              <a:avLst/>
              <a:gdLst/>
              <a:ahLst/>
              <a:cxnLst/>
              <a:rect l="l" t="t" r="r" b="b"/>
              <a:pathLst>
                <a:path w="85089" h="136525">
                  <a:moveTo>
                    <a:pt x="58031" y="0"/>
                  </a:moveTo>
                  <a:lnTo>
                    <a:pt x="22358" y="33261"/>
                  </a:lnTo>
                  <a:lnTo>
                    <a:pt x="739" y="89795"/>
                  </a:lnTo>
                  <a:lnTo>
                    <a:pt x="0" y="120601"/>
                  </a:lnTo>
                  <a:lnTo>
                    <a:pt x="1384" y="135942"/>
                  </a:lnTo>
                  <a:lnTo>
                    <a:pt x="84950" y="61050"/>
                  </a:lnTo>
                  <a:lnTo>
                    <a:pt x="83019" y="20106"/>
                  </a:lnTo>
                  <a:lnTo>
                    <a:pt x="78879" y="8398"/>
                  </a:lnTo>
                  <a:lnTo>
                    <a:pt x="69624" y="1322"/>
                  </a:lnTo>
                  <a:lnTo>
                    <a:pt x="58031" y="0"/>
                  </a:lnTo>
                  <a:close/>
                </a:path>
              </a:pathLst>
            </a:custGeom>
            <a:solidFill>
              <a:srgbClr val="F48EA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7" name="object 6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4C0BF1-38B8-4CCB-B5F4-A12340928849}"/>
                </a:ext>
              </a:extLst>
            </p:cNvPr>
            <p:cNvSpPr/>
            <p:nvPr/>
          </p:nvSpPr>
          <p:spPr>
            <a:xfrm>
              <a:off x="2593096" y="5150857"/>
              <a:ext cx="84455" cy="120014"/>
            </a:xfrm>
            <a:custGeom>
              <a:avLst/>
              <a:gdLst/>
              <a:ahLst/>
              <a:cxnLst/>
              <a:rect l="l" t="t" r="r" b="b"/>
              <a:pathLst>
                <a:path w="84455" h="120013">
                  <a:moveTo>
                    <a:pt x="57591" y="0"/>
                  </a:moveTo>
                  <a:lnTo>
                    <a:pt x="24061" y="31323"/>
                  </a:lnTo>
                  <a:lnTo>
                    <a:pt x="2273" y="83355"/>
                  </a:lnTo>
                  <a:lnTo>
                    <a:pt x="0" y="111833"/>
                  </a:lnTo>
                  <a:lnTo>
                    <a:pt x="431" y="119656"/>
                  </a:lnTo>
                  <a:lnTo>
                    <a:pt x="698" y="119428"/>
                  </a:lnTo>
                  <a:lnTo>
                    <a:pt x="84264" y="44625"/>
                  </a:lnTo>
                  <a:lnTo>
                    <a:pt x="83451" y="18450"/>
                  </a:lnTo>
                  <a:lnTo>
                    <a:pt x="82905" y="15707"/>
                  </a:lnTo>
                  <a:lnTo>
                    <a:pt x="77512" y="6039"/>
                  </a:lnTo>
                  <a:lnTo>
                    <a:pt x="68354" y="513"/>
                  </a:lnTo>
                  <a:lnTo>
                    <a:pt x="57591" y="0"/>
                  </a:lnTo>
                  <a:close/>
                </a:path>
              </a:pathLst>
            </a:custGeom>
            <a:solidFill>
              <a:srgbClr val="DE709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8" name="object 6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7ADBB9D-8C80-405F-84B8-5D729DDA6638}"/>
                </a:ext>
              </a:extLst>
            </p:cNvPr>
            <p:cNvSpPr/>
            <p:nvPr/>
          </p:nvSpPr>
          <p:spPr>
            <a:xfrm>
              <a:off x="2593794" y="5195486"/>
              <a:ext cx="83820" cy="74930"/>
            </a:xfrm>
            <a:custGeom>
              <a:avLst/>
              <a:gdLst/>
              <a:ahLst/>
              <a:cxnLst/>
              <a:rect l="l" t="t" r="r" b="b"/>
              <a:pathLst>
                <a:path w="83819" h="74929">
                  <a:moveTo>
                    <a:pt x="83566" y="0"/>
                  </a:moveTo>
                  <a:lnTo>
                    <a:pt x="0" y="74802"/>
                  </a:lnTo>
                  <a:lnTo>
                    <a:pt x="0" y="74891"/>
                  </a:lnTo>
                  <a:close/>
                </a:path>
              </a:pathLst>
            </a:custGeom>
            <a:solidFill>
              <a:srgbClr val="9042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9" name="object 6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CEF89F5-D1DA-4E3E-A931-2168D7DD956C}"/>
                </a:ext>
              </a:extLst>
            </p:cNvPr>
            <p:cNvSpPr/>
            <p:nvPr/>
          </p:nvSpPr>
          <p:spPr>
            <a:xfrm>
              <a:off x="2416441" y="5398118"/>
              <a:ext cx="53975" cy="52069"/>
            </a:xfrm>
            <a:custGeom>
              <a:avLst/>
              <a:gdLst/>
              <a:ahLst/>
              <a:cxnLst/>
              <a:rect l="l" t="t" r="r" b="b"/>
              <a:pathLst>
                <a:path w="53975" h="52069">
                  <a:moveTo>
                    <a:pt x="41516" y="0"/>
                  </a:moveTo>
                  <a:lnTo>
                    <a:pt x="0" y="51574"/>
                  </a:lnTo>
                  <a:lnTo>
                    <a:pt x="53416" y="12319"/>
                  </a:lnTo>
                  <a:lnTo>
                    <a:pt x="41516" y="0"/>
                  </a:lnTo>
                  <a:close/>
                </a:path>
              </a:pathLst>
            </a:custGeom>
            <a:solidFill>
              <a:srgbClr val="1D264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20" name="object 6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B807E3A-0071-4171-B811-688E1D69AE32}"/>
                </a:ext>
              </a:extLst>
            </p:cNvPr>
            <p:cNvPicPr/>
            <p:nvPr/>
          </p:nvPicPr>
          <p:blipFill>
            <a:blip r:embed="rId45"/>
            <a:stretch>
              <a:fillRect/>
            </a:stretch>
          </p:blipFill>
          <p:spPr>
            <a:xfrm>
              <a:off x="2602128" y="5201132"/>
              <a:ext cx="139382" cy="82284"/>
            </a:xfrm>
            <a:prstGeom prst="rect">
              <a:avLst/>
            </a:prstGeom>
          </p:spPr>
        </p:pic>
        <p:sp>
          <p:nvSpPr>
            <p:cNvPr id="221" name="object 6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0C8114E-06D4-47F6-BD62-EBB15B1E3CDE}"/>
                </a:ext>
              </a:extLst>
            </p:cNvPr>
            <p:cNvSpPr/>
            <p:nvPr/>
          </p:nvSpPr>
          <p:spPr>
            <a:xfrm>
              <a:off x="2602230" y="5201135"/>
              <a:ext cx="139700" cy="82550"/>
            </a:xfrm>
            <a:custGeom>
              <a:avLst/>
              <a:gdLst/>
              <a:ahLst/>
              <a:cxnLst/>
              <a:rect l="l" t="t" r="r" b="b"/>
              <a:pathLst>
                <a:path w="139700" h="82550">
                  <a:moveTo>
                    <a:pt x="79120" y="0"/>
                  </a:moveTo>
                  <a:lnTo>
                    <a:pt x="0" y="79438"/>
                  </a:lnTo>
                  <a:lnTo>
                    <a:pt x="15239" y="81546"/>
                  </a:lnTo>
                  <a:lnTo>
                    <a:pt x="46224" y="82284"/>
                  </a:lnTo>
                  <a:lnTo>
                    <a:pt x="104049" y="63514"/>
                  </a:lnTo>
                  <a:lnTo>
                    <a:pt x="139151" y="29669"/>
                  </a:lnTo>
                  <a:lnTo>
                    <a:pt x="138379" y="18086"/>
                  </a:lnTo>
                  <a:lnTo>
                    <a:pt x="131720" y="8553"/>
                  </a:lnTo>
                  <a:lnTo>
                    <a:pt x="120167" y="3886"/>
                  </a:lnTo>
                  <a:lnTo>
                    <a:pt x="79120" y="0"/>
                  </a:lnTo>
                  <a:close/>
                </a:path>
              </a:pathLst>
            </a:custGeom>
            <a:solidFill>
              <a:srgbClr val="F48EA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22" name="object 6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371637E-69BE-4E78-B6C0-CA498CDB7030}"/>
                </a:ext>
              </a:extLst>
            </p:cNvPr>
            <p:cNvSpPr/>
            <p:nvPr/>
          </p:nvSpPr>
          <p:spPr>
            <a:xfrm>
              <a:off x="2601986" y="5200689"/>
              <a:ext cx="123189" cy="81280"/>
            </a:xfrm>
            <a:custGeom>
              <a:avLst/>
              <a:gdLst/>
              <a:ahLst/>
              <a:cxnLst/>
              <a:rect l="l" t="t" r="r" b="b"/>
              <a:pathLst>
                <a:path w="123188" h="81279">
                  <a:moveTo>
                    <a:pt x="79082" y="0"/>
                  </a:moveTo>
                  <a:lnTo>
                    <a:pt x="79362" y="444"/>
                  </a:lnTo>
                  <a:lnTo>
                    <a:pt x="241" y="79883"/>
                  </a:lnTo>
                  <a:lnTo>
                    <a:pt x="0" y="80124"/>
                  </a:lnTo>
                  <a:lnTo>
                    <a:pt x="7835" y="80924"/>
                  </a:lnTo>
                  <a:lnTo>
                    <a:pt x="64195" y="73255"/>
                  </a:lnTo>
                  <a:lnTo>
                    <a:pt x="112610" y="43230"/>
                  </a:lnTo>
                  <a:lnTo>
                    <a:pt x="122918" y="18370"/>
                  </a:lnTo>
                  <a:lnTo>
                    <a:pt x="117807" y="9009"/>
                  </a:lnTo>
                  <a:lnTo>
                    <a:pt x="108356" y="3187"/>
                  </a:lnTo>
                  <a:lnTo>
                    <a:pt x="105625" y="2514"/>
                  </a:lnTo>
                  <a:lnTo>
                    <a:pt x="79082" y="0"/>
                  </a:lnTo>
                  <a:close/>
                </a:path>
              </a:pathLst>
            </a:custGeom>
            <a:solidFill>
              <a:srgbClr val="DE709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23" name="object 6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6DAFBF8-10C4-4ACA-9D9B-4A7E7DAF37D1}"/>
                </a:ext>
              </a:extLst>
            </p:cNvPr>
            <p:cNvPicPr/>
            <p:nvPr/>
          </p:nvPicPr>
          <p:blipFill>
            <a:blip r:embed="rId46"/>
            <a:stretch>
              <a:fillRect/>
            </a:stretch>
          </p:blipFill>
          <p:spPr>
            <a:xfrm>
              <a:off x="2602128" y="5201132"/>
              <a:ext cx="79222" cy="79438"/>
            </a:xfrm>
            <a:prstGeom prst="rect">
              <a:avLst/>
            </a:prstGeom>
          </p:spPr>
        </p:pic>
        <p:pic>
          <p:nvPicPr>
            <p:cNvPr id="224" name="object 6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C442E3-2157-4004-84E8-87F17D7BBFA4}"/>
                </a:ext>
              </a:extLst>
            </p:cNvPr>
            <p:cNvPicPr/>
            <p:nvPr/>
          </p:nvPicPr>
          <p:blipFill>
            <a:blip r:embed="rId47"/>
            <a:stretch>
              <a:fillRect/>
            </a:stretch>
          </p:blipFill>
          <p:spPr>
            <a:xfrm>
              <a:off x="1337781" y="4169883"/>
              <a:ext cx="194661" cy="176393"/>
            </a:xfrm>
            <a:prstGeom prst="rect">
              <a:avLst/>
            </a:prstGeom>
          </p:spPr>
        </p:pic>
        <p:sp>
          <p:nvSpPr>
            <p:cNvPr id="225" name="object 6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AED17AD-08C3-48FC-B48F-0DFCF1287186}"/>
                </a:ext>
              </a:extLst>
            </p:cNvPr>
            <p:cNvSpPr/>
            <p:nvPr/>
          </p:nvSpPr>
          <p:spPr>
            <a:xfrm>
              <a:off x="2627764" y="4966142"/>
              <a:ext cx="55880" cy="55244"/>
            </a:xfrm>
            <a:custGeom>
              <a:avLst/>
              <a:gdLst/>
              <a:ahLst/>
              <a:cxnLst/>
              <a:rect l="l" t="t" r="r" b="b"/>
              <a:pathLst>
                <a:path w="55880" h="55244">
                  <a:moveTo>
                    <a:pt x="47586" y="0"/>
                  </a:moveTo>
                  <a:lnTo>
                    <a:pt x="27762" y="19557"/>
                  </a:lnTo>
                  <a:lnTo>
                    <a:pt x="7924" y="12"/>
                  </a:lnTo>
                  <a:lnTo>
                    <a:pt x="0" y="7848"/>
                  </a:lnTo>
                  <a:lnTo>
                    <a:pt x="19837" y="27381"/>
                  </a:lnTo>
                  <a:lnTo>
                    <a:pt x="25" y="46926"/>
                  </a:lnTo>
                  <a:lnTo>
                    <a:pt x="7950" y="54749"/>
                  </a:lnTo>
                  <a:lnTo>
                    <a:pt x="27762" y="35191"/>
                  </a:lnTo>
                  <a:lnTo>
                    <a:pt x="47612" y="54736"/>
                  </a:lnTo>
                  <a:lnTo>
                    <a:pt x="55537" y="46901"/>
                  </a:lnTo>
                  <a:lnTo>
                    <a:pt x="35712" y="27368"/>
                  </a:lnTo>
                  <a:lnTo>
                    <a:pt x="55524" y="7823"/>
                  </a:lnTo>
                  <a:lnTo>
                    <a:pt x="47586" y="0"/>
                  </a:lnTo>
                  <a:close/>
                </a:path>
              </a:pathLst>
            </a:custGeom>
            <a:solidFill>
              <a:srgbClr val="84D2F6">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26" name="object 7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BD260D1-1D62-464A-87EF-75851A29591E}"/>
                </a:ext>
              </a:extLst>
            </p:cNvPr>
            <p:cNvPicPr/>
            <p:nvPr/>
          </p:nvPicPr>
          <p:blipFill>
            <a:blip r:embed="rId48"/>
            <a:stretch>
              <a:fillRect/>
            </a:stretch>
          </p:blipFill>
          <p:spPr>
            <a:xfrm>
              <a:off x="2608724" y="4221594"/>
              <a:ext cx="181014" cy="154565"/>
            </a:xfrm>
            <a:prstGeom prst="rect">
              <a:avLst/>
            </a:prstGeom>
          </p:spPr>
        </p:pic>
        <p:pic>
          <p:nvPicPr>
            <p:cNvPr id="227" name="object 7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BD5A6C1-0156-4B93-8F90-3605B2304E42}"/>
                </a:ext>
              </a:extLst>
            </p:cNvPr>
            <p:cNvPicPr/>
            <p:nvPr/>
          </p:nvPicPr>
          <p:blipFill>
            <a:blip r:embed="rId49"/>
            <a:stretch>
              <a:fillRect/>
            </a:stretch>
          </p:blipFill>
          <p:spPr>
            <a:xfrm>
              <a:off x="2756946" y="4479198"/>
              <a:ext cx="392148" cy="555711"/>
            </a:xfrm>
            <a:prstGeom prst="rect">
              <a:avLst/>
            </a:prstGeom>
          </p:spPr>
        </p:pic>
        <p:sp>
          <p:nvSpPr>
            <p:cNvPr id="228" name="object 7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984BE70-4EFD-42E6-B78B-E0758309885C}"/>
                </a:ext>
              </a:extLst>
            </p:cNvPr>
            <p:cNvSpPr/>
            <p:nvPr/>
          </p:nvSpPr>
          <p:spPr>
            <a:xfrm>
              <a:off x="2968504" y="5041685"/>
              <a:ext cx="6985" cy="5080"/>
            </a:xfrm>
            <a:custGeom>
              <a:avLst/>
              <a:gdLst/>
              <a:ahLst/>
              <a:cxnLst/>
              <a:rect l="l" t="t" r="r" b="b"/>
              <a:pathLst>
                <a:path w="6985" h="5079">
                  <a:moveTo>
                    <a:pt x="723" y="0"/>
                  </a:moveTo>
                  <a:lnTo>
                    <a:pt x="0" y="1117"/>
                  </a:lnTo>
                  <a:lnTo>
                    <a:pt x="1892" y="2298"/>
                  </a:lnTo>
                  <a:lnTo>
                    <a:pt x="3835" y="3441"/>
                  </a:lnTo>
                  <a:lnTo>
                    <a:pt x="5778" y="4546"/>
                  </a:lnTo>
                  <a:lnTo>
                    <a:pt x="6451" y="3403"/>
                  </a:lnTo>
                  <a:lnTo>
                    <a:pt x="4521" y="2311"/>
                  </a:lnTo>
                  <a:lnTo>
                    <a:pt x="2578" y="1168"/>
                  </a:lnTo>
                  <a:lnTo>
                    <a:pt x="723" y="0"/>
                  </a:lnTo>
                  <a:close/>
                </a:path>
              </a:pathLst>
            </a:custGeom>
            <a:solidFill>
              <a:srgbClr val="00466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229" name="object 7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40446CF-AE5E-4512-95A0-16CBA197AB7F}"/>
                </a:ext>
              </a:extLst>
            </p:cNvPr>
            <p:cNvPicPr/>
            <p:nvPr/>
          </p:nvPicPr>
          <p:blipFill>
            <a:blip r:embed="rId50"/>
            <a:stretch>
              <a:fillRect/>
            </a:stretch>
          </p:blipFill>
          <p:spPr>
            <a:xfrm>
              <a:off x="1519284" y="4016851"/>
              <a:ext cx="1679014" cy="1815810"/>
            </a:xfrm>
            <a:prstGeom prst="rect">
              <a:avLst/>
            </a:prstGeom>
          </p:spPr>
        </p:pic>
      </p:grpSp>
    </p:spTree>
    <p:extLst>
      <p:ext uri="{BB962C8B-B14F-4D97-AF65-F5344CB8AC3E}">
        <p14:creationId xmlns:p14="http://schemas.microsoft.com/office/powerpoint/2010/main" val="25113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37</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74AE9E2-7F9E-4954-BC6A-33356475DC2E}"/>
              </a:ext>
            </a:extLst>
          </p:cNvPr>
          <p:cNvSpPr txBox="1"/>
          <p:nvPr/>
        </p:nvSpPr>
        <p:spPr>
          <a:xfrm>
            <a:off x="2994814" y="687861"/>
            <a:ext cx="6094520"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065" lvl="1" algn="just">
              <a:lnSpc>
                <a:spcPct val="100000"/>
              </a:lnSpc>
              <a:spcBef>
                <a:spcPts val="100"/>
              </a:spcBef>
              <a:tabLst>
                <a:tab pos="546735" algn="l"/>
              </a:tabLst>
            </a:pPr>
            <a:r>
              <a:rPr lang="en-IN" sz="3600" b="1" spc="-10" dirty="0">
                <a:solidFill>
                  <a:srgbClr val="FF0000"/>
                </a:solidFill>
                <a:effectLst>
                  <a:outerShdw blurRad="38100" dist="38100" dir="2700000" algn="tl">
                    <a:srgbClr val="000000">
                      <a:alpha val="43137"/>
                    </a:srgbClr>
                  </a:outerShdw>
                </a:effectLst>
                <a:latin typeface="Cambria"/>
                <a:cs typeface="Cambria"/>
              </a:rPr>
              <a:t>RECENT DEVELOPMENTS</a:t>
            </a:r>
            <a:endParaRPr lang="en-IN" sz="3600" dirty="0">
              <a:solidFill>
                <a:srgbClr val="FF0000"/>
              </a:solidFill>
              <a:effectLst>
                <a:outerShdw blurRad="38100" dist="38100" dir="2700000" algn="tl">
                  <a:srgbClr val="000000">
                    <a:alpha val="43137"/>
                  </a:srgbClr>
                </a:outerShdw>
              </a:effectLst>
              <a:latin typeface="Cambria"/>
              <a:cs typeface="Cambria"/>
            </a:endParaRPr>
          </a:p>
        </p:txBody>
      </p:sp>
      <p:grpSp>
        <p:nvGrpSpPr>
          <p:cNvPr id="5" name="object 1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A64E6B1-00AA-40BA-8457-60EA5C9EF696}"/>
              </a:ext>
            </a:extLst>
          </p:cNvPr>
          <p:cNvGrpSpPr/>
          <p:nvPr/>
        </p:nvGrpSpPr>
        <p:grpSpPr>
          <a:xfrm>
            <a:off x="9406780" y="548680"/>
            <a:ext cx="2296795" cy="1816100"/>
            <a:chOff x="914468" y="4016851"/>
            <a:chExt cx="2296795" cy="1816100"/>
          </a:xfrm>
        </p:grpSpPr>
        <p:pic>
          <p:nvPicPr>
            <p:cNvPr id="6" name="object 1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53BB7D0-6E20-47EC-9390-167705016038}"/>
                </a:ext>
              </a:extLst>
            </p:cNvPr>
            <p:cNvPicPr/>
            <p:nvPr/>
          </p:nvPicPr>
          <p:blipFill>
            <a:blip r:embed="rId2"/>
            <a:stretch>
              <a:fillRect/>
            </a:stretch>
          </p:blipFill>
          <p:spPr>
            <a:xfrm>
              <a:off x="1269447" y="4464448"/>
              <a:ext cx="209092" cy="212843"/>
            </a:xfrm>
            <a:prstGeom prst="rect">
              <a:avLst/>
            </a:prstGeom>
          </p:spPr>
        </p:pic>
        <p:sp>
          <p:nvSpPr>
            <p:cNvPr id="7" name="object 1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01DF9CE-1AC0-45ED-AFE4-0537472373AC}"/>
                </a:ext>
              </a:extLst>
            </p:cNvPr>
            <p:cNvSpPr/>
            <p:nvPr/>
          </p:nvSpPr>
          <p:spPr>
            <a:xfrm>
              <a:off x="1141742" y="4705743"/>
              <a:ext cx="352425" cy="380365"/>
            </a:xfrm>
            <a:custGeom>
              <a:avLst/>
              <a:gdLst/>
              <a:ahLst/>
              <a:cxnLst/>
              <a:rect l="l" t="t" r="r" b="b"/>
              <a:pathLst>
                <a:path w="352425" h="380364">
                  <a:moveTo>
                    <a:pt x="4711" y="379869"/>
                  </a:moveTo>
                  <a:lnTo>
                    <a:pt x="4191" y="375018"/>
                  </a:lnTo>
                  <a:lnTo>
                    <a:pt x="3771" y="370103"/>
                  </a:lnTo>
                  <a:lnTo>
                    <a:pt x="3454" y="365264"/>
                  </a:lnTo>
                  <a:lnTo>
                    <a:pt x="482" y="365455"/>
                  </a:lnTo>
                  <a:lnTo>
                    <a:pt x="787" y="370332"/>
                  </a:lnTo>
                  <a:lnTo>
                    <a:pt x="1219" y="375285"/>
                  </a:lnTo>
                  <a:lnTo>
                    <a:pt x="1739" y="380174"/>
                  </a:lnTo>
                  <a:lnTo>
                    <a:pt x="4711" y="379869"/>
                  </a:lnTo>
                  <a:close/>
                </a:path>
                <a:path w="352425" h="380364">
                  <a:moveTo>
                    <a:pt x="5473" y="305130"/>
                  </a:moveTo>
                  <a:lnTo>
                    <a:pt x="0" y="334873"/>
                  </a:lnTo>
                  <a:lnTo>
                    <a:pt x="2984" y="334975"/>
                  </a:lnTo>
                  <a:lnTo>
                    <a:pt x="3340" y="327266"/>
                  </a:lnTo>
                  <a:lnTo>
                    <a:pt x="3886" y="319697"/>
                  </a:lnTo>
                  <a:lnTo>
                    <a:pt x="4610" y="312178"/>
                  </a:lnTo>
                  <a:lnTo>
                    <a:pt x="5473" y="305130"/>
                  </a:lnTo>
                  <a:close/>
                </a:path>
                <a:path w="352425" h="380364">
                  <a:moveTo>
                    <a:pt x="19862" y="247091"/>
                  </a:moveTo>
                  <a:lnTo>
                    <a:pt x="8166" y="275018"/>
                  </a:lnTo>
                  <a:lnTo>
                    <a:pt x="11061" y="275717"/>
                  </a:lnTo>
                  <a:lnTo>
                    <a:pt x="12966" y="268452"/>
                  </a:lnTo>
                  <a:lnTo>
                    <a:pt x="15074" y="261239"/>
                  </a:lnTo>
                  <a:lnTo>
                    <a:pt x="17373" y="254114"/>
                  </a:lnTo>
                  <a:lnTo>
                    <a:pt x="19862" y="247091"/>
                  </a:lnTo>
                  <a:close/>
                </a:path>
                <a:path w="352425" h="380364">
                  <a:moveTo>
                    <a:pt x="46990" y="193649"/>
                  </a:moveTo>
                  <a:lnTo>
                    <a:pt x="29210" y="218287"/>
                  </a:lnTo>
                  <a:lnTo>
                    <a:pt x="31877" y="219608"/>
                  </a:lnTo>
                  <a:lnTo>
                    <a:pt x="35369" y="212979"/>
                  </a:lnTo>
                  <a:lnTo>
                    <a:pt x="39065" y="206413"/>
                  </a:lnTo>
                  <a:lnTo>
                    <a:pt x="42938" y="199974"/>
                  </a:lnTo>
                  <a:lnTo>
                    <a:pt x="46990" y="193649"/>
                  </a:lnTo>
                  <a:close/>
                </a:path>
                <a:path w="352425" h="380364">
                  <a:moveTo>
                    <a:pt x="85737" y="147675"/>
                  </a:moveTo>
                  <a:lnTo>
                    <a:pt x="62725" y="167703"/>
                  </a:lnTo>
                  <a:lnTo>
                    <a:pt x="65036" y="169570"/>
                  </a:lnTo>
                  <a:lnTo>
                    <a:pt x="69964" y="163893"/>
                  </a:lnTo>
                  <a:lnTo>
                    <a:pt x="75069" y="158330"/>
                  </a:lnTo>
                  <a:lnTo>
                    <a:pt x="80340" y="152920"/>
                  </a:lnTo>
                  <a:lnTo>
                    <a:pt x="85737" y="147675"/>
                  </a:lnTo>
                  <a:close/>
                </a:path>
                <a:path w="352425" h="380364">
                  <a:moveTo>
                    <a:pt x="127647" y="59893"/>
                  </a:moveTo>
                  <a:lnTo>
                    <a:pt x="122555" y="89738"/>
                  </a:lnTo>
                  <a:lnTo>
                    <a:pt x="125539" y="89839"/>
                  </a:lnTo>
                  <a:lnTo>
                    <a:pt x="125869" y="82359"/>
                  </a:lnTo>
                  <a:lnTo>
                    <a:pt x="126326" y="74853"/>
                  </a:lnTo>
                  <a:lnTo>
                    <a:pt x="126936" y="67259"/>
                  </a:lnTo>
                  <a:lnTo>
                    <a:pt x="127647" y="59893"/>
                  </a:lnTo>
                  <a:close/>
                </a:path>
                <a:path w="352425" h="380364">
                  <a:moveTo>
                    <a:pt x="128968" y="149606"/>
                  </a:moveTo>
                  <a:lnTo>
                    <a:pt x="127914" y="142417"/>
                  </a:lnTo>
                  <a:lnTo>
                    <a:pt x="127025" y="135039"/>
                  </a:lnTo>
                  <a:lnTo>
                    <a:pt x="126326" y="127495"/>
                  </a:lnTo>
                  <a:lnTo>
                    <a:pt x="125806" y="119811"/>
                  </a:lnTo>
                  <a:lnTo>
                    <a:pt x="122821" y="119976"/>
                  </a:lnTo>
                  <a:lnTo>
                    <a:pt x="123393" y="128219"/>
                  </a:lnTo>
                  <a:lnTo>
                    <a:pt x="124053" y="135343"/>
                  </a:lnTo>
                  <a:lnTo>
                    <a:pt x="124955" y="142798"/>
                  </a:lnTo>
                  <a:lnTo>
                    <a:pt x="126022" y="150063"/>
                  </a:lnTo>
                  <a:lnTo>
                    <a:pt x="128968" y="149606"/>
                  </a:lnTo>
                  <a:close/>
                </a:path>
                <a:path w="352425" h="380364">
                  <a:moveTo>
                    <a:pt x="134023" y="111480"/>
                  </a:moveTo>
                  <a:lnTo>
                    <a:pt x="107022" y="125882"/>
                  </a:lnTo>
                  <a:lnTo>
                    <a:pt x="108826" y="128219"/>
                  </a:lnTo>
                  <a:lnTo>
                    <a:pt x="114960" y="123761"/>
                  </a:lnTo>
                  <a:lnTo>
                    <a:pt x="121208" y="119468"/>
                  </a:lnTo>
                  <a:lnTo>
                    <a:pt x="127571" y="115379"/>
                  </a:lnTo>
                  <a:lnTo>
                    <a:pt x="134023" y="111480"/>
                  </a:lnTo>
                  <a:close/>
                </a:path>
                <a:path w="352425" h="380364">
                  <a:moveTo>
                    <a:pt x="137591" y="647"/>
                  </a:moveTo>
                  <a:lnTo>
                    <a:pt x="128803" y="29654"/>
                  </a:lnTo>
                  <a:lnTo>
                    <a:pt x="131749" y="30137"/>
                  </a:lnTo>
                  <a:lnTo>
                    <a:pt x="133146" y="22275"/>
                  </a:lnTo>
                  <a:lnTo>
                    <a:pt x="134569" y="14859"/>
                  </a:lnTo>
                  <a:lnTo>
                    <a:pt x="135966" y="8026"/>
                  </a:lnTo>
                  <a:lnTo>
                    <a:pt x="137591" y="647"/>
                  </a:lnTo>
                  <a:close/>
                </a:path>
                <a:path w="352425" h="380364">
                  <a:moveTo>
                    <a:pt x="146824" y="206489"/>
                  </a:moveTo>
                  <a:lnTo>
                    <a:pt x="135712" y="178752"/>
                  </a:lnTo>
                  <a:lnTo>
                    <a:pt x="132867" y="179603"/>
                  </a:lnTo>
                  <a:lnTo>
                    <a:pt x="144157" y="207810"/>
                  </a:lnTo>
                  <a:lnTo>
                    <a:pt x="146824" y="206489"/>
                  </a:lnTo>
                  <a:close/>
                </a:path>
                <a:path w="352425" h="380364">
                  <a:moveTo>
                    <a:pt x="183997" y="252996"/>
                  </a:moveTo>
                  <a:lnTo>
                    <a:pt x="162941" y="231673"/>
                  </a:lnTo>
                  <a:lnTo>
                    <a:pt x="160591" y="233489"/>
                  </a:lnTo>
                  <a:lnTo>
                    <a:pt x="182079" y="255257"/>
                  </a:lnTo>
                  <a:lnTo>
                    <a:pt x="183997" y="252996"/>
                  </a:lnTo>
                  <a:close/>
                </a:path>
                <a:path w="352425" h="380364">
                  <a:moveTo>
                    <a:pt x="189522" y="87439"/>
                  </a:moveTo>
                  <a:lnTo>
                    <a:pt x="188671" y="84620"/>
                  </a:lnTo>
                  <a:lnTo>
                    <a:pt x="181432" y="86855"/>
                  </a:lnTo>
                  <a:lnTo>
                    <a:pt x="174205" y="89344"/>
                  </a:lnTo>
                  <a:lnTo>
                    <a:pt x="166928" y="92100"/>
                  </a:lnTo>
                  <a:lnTo>
                    <a:pt x="159816" y="95059"/>
                  </a:lnTo>
                  <a:lnTo>
                    <a:pt x="161023" y="97764"/>
                  </a:lnTo>
                  <a:lnTo>
                    <a:pt x="168097" y="94818"/>
                  </a:lnTo>
                  <a:lnTo>
                    <a:pt x="175285" y="92075"/>
                  </a:lnTo>
                  <a:lnTo>
                    <a:pt x="182372" y="89636"/>
                  </a:lnTo>
                  <a:lnTo>
                    <a:pt x="189522" y="87439"/>
                  </a:lnTo>
                  <a:close/>
                </a:path>
                <a:path w="352425" h="380364">
                  <a:moveTo>
                    <a:pt x="237528" y="278917"/>
                  </a:moveTo>
                  <a:lnTo>
                    <a:pt x="230327" y="277393"/>
                  </a:lnTo>
                  <a:lnTo>
                    <a:pt x="223177" y="275297"/>
                  </a:lnTo>
                  <a:lnTo>
                    <a:pt x="216077" y="272656"/>
                  </a:lnTo>
                  <a:lnTo>
                    <a:pt x="209080" y="269481"/>
                  </a:lnTo>
                  <a:lnTo>
                    <a:pt x="207733" y="272110"/>
                  </a:lnTo>
                  <a:lnTo>
                    <a:pt x="214934" y="275374"/>
                  </a:lnTo>
                  <a:lnTo>
                    <a:pt x="222224" y="278091"/>
                  </a:lnTo>
                  <a:lnTo>
                    <a:pt x="229590" y="280238"/>
                  </a:lnTo>
                  <a:lnTo>
                    <a:pt x="237007" y="281825"/>
                  </a:lnTo>
                  <a:lnTo>
                    <a:pt x="237528" y="278917"/>
                  </a:lnTo>
                  <a:close/>
                </a:path>
                <a:path w="352425" h="380364">
                  <a:moveTo>
                    <a:pt x="249491" y="76581"/>
                  </a:moveTo>
                  <a:lnTo>
                    <a:pt x="242011" y="76454"/>
                  </a:lnTo>
                  <a:lnTo>
                    <a:pt x="234365" y="76682"/>
                  </a:lnTo>
                  <a:lnTo>
                    <a:pt x="226606" y="77254"/>
                  </a:lnTo>
                  <a:lnTo>
                    <a:pt x="218744" y="78168"/>
                  </a:lnTo>
                  <a:lnTo>
                    <a:pt x="219151" y="81089"/>
                  </a:lnTo>
                  <a:lnTo>
                    <a:pt x="226885" y="80187"/>
                  </a:lnTo>
                  <a:lnTo>
                    <a:pt x="234505" y="79616"/>
                  </a:lnTo>
                  <a:lnTo>
                    <a:pt x="242023" y="79400"/>
                  </a:lnTo>
                  <a:lnTo>
                    <a:pt x="249377" y="79514"/>
                  </a:lnTo>
                  <a:lnTo>
                    <a:pt x="249491" y="76581"/>
                  </a:lnTo>
                  <a:close/>
                </a:path>
                <a:path w="352425" h="380364">
                  <a:moveTo>
                    <a:pt x="297294" y="272681"/>
                  </a:moveTo>
                  <a:lnTo>
                    <a:pt x="295910" y="270065"/>
                  </a:lnTo>
                  <a:lnTo>
                    <a:pt x="289052" y="273253"/>
                  </a:lnTo>
                  <a:lnTo>
                    <a:pt x="282003" y="275856"/>
                  </a:lnTo>
                  <a:lnTo>
                    <a:pt x="274802" y="277876"/>
                  </a:lnTo>
                  <a:lnTo>
                    <a:pt x="267474" y="279298"/>
                  </a:lnTo>
                  <a:lnTo>
                    <a:pt x="267931" y="282206"/>
                  </a:lnTo>
                  <a:lnTo>
                    <a:pt x="295732" y="273481"/>
                  </a:lnTo>
                  <a:lnTo>
                    <a:pt x="297294" y="272681"/>
                  </a:lnTo>
                  <a:close/>
                </a:path>
                <a:path w="352425" h="380364">
                  <a:moveTo>
                    <a:pt x="308241" y="93421"/>
                  </a:moveTo>
                  <a:lnTo>
                    <a:pt x="301777" y="89649"/>
                  </a:lnTo>
                  <a:lnTo>
                    <a:pt x="294894" y="86347"/>
                  </a:lnTo>
                  <a:lnTo>
                    <a:pt x="287629" y="83502"/>
                  </a:lnTo>
                  <a:lnTo>
                    <a:pt x="279996" y="81127"/>
                  </a:lnTo>
                  <a:lnTo>
                    <a:pt x="279196" y="83959"/>
                  </a:lnTo>
                  <a:lnTo>
                    <a:pt x="286613" y="86271"/>
                  </a:lnTo>
                  <a:lnTo>
                    <a:pt x="293674" y="89027"/>
                  </a:lnTo>
                  <a:lnTo>
                    <a:pt x="300355" y="92240"/>
                  </a:lnTo>
                  <a:lnTo>
                    <a:pt x="306641" y="95885"/>
                  </a:lnTo>
                  <a:lnTo>
                    <a:pt x="308241" y="93421"/>
                  </a:lnTo>
                  <a:close/>
                </a:path>
                <a:path w="352425" h="380364">
                  <a:moveTo>
                    <a:pt x="340309" y="229946"/>
                  </a:moveTo>
                  <a:lnTo>
                    <a:pt x="337667" y="228587"/>
                  </a:lnTo>
                  <a:lnTo>
                    <a:pt x="333921" y="235051"/>
                  </a:lnTo>
                  <a:lnTo>
                    <a:pt x="329717" y="241211"/>
                  </a:lnTo>
                  <a:lnTo>
                    <a:pt x="325069" y="247027"/>
                  </a:lnTo>
                  <a:lnTo>
                    <a:pt x="319989" y="252488"/>
                  </a:lnTo>
                  <a:lnTo>
                    <a:pt x="322122" y="254546"/>
                  </a:lnTo>
                  <a:lnTo>
                    <a:pt x="327355" y="248932"/>
                  </a:lnTo>
                  <a:lnTo>
                    <a:pt x="332130" y="242951"/>
                  </a:lnTo>
                  <a:lnTo>
                    <a:pt x="336461" y="236613"/>
                  </a:lnTo>
                  <a:lnTo>
                    <a:pt x="340309" y="229946"/>
                  </a:lnTo>
                  <a:close/>
                </a:path>
                <a:path w="352425" h="380364">
                  <a:moveTo>
                    <a:pt x="345020" y="141224"/>
                  </a:moveTo>
                  <a:lnTo>
                    <a:pt x="330809" y="114223"/>
                  </a:lnTo>
                  <a:lnTo>
                    <a:pt x="328396" y="115963"/>
                  </a:lnTo>
                  <a:lnTo>
                    <a:pt x="330885" y="119278"/>
                  </a:lnTo>
                  <a:lnTo>
                    <a:pt x="333133" y="122834"/>
                  </a:lnTo>
                  <a:lnTo>
                    <a:pt x="342201" y="142240"/>
                  </a:lnTo>
                  <a:lnTo>
                    <a:pt x="345020" y="141224"/>
                  </a:lnTo>
                  <a:close/>
                </a:path>
                <a:path w="352425" h="380364">
                  <a:moveTo>
                    <a:pt x="352374" y="178511"/>
                  </a:moveTo>
                  <a:lnTo>
                    <a:pt x="351904" y="170840"/>
                  </a:lnTo>
                  <a:lnTo>
                    <a:pt x="348932" y="171119"/>
                  </a:lnTo>
                  <a:lnTo>
                    <a:pt x="349377" y="178511"/>
                  </a:lnTo>
                  <a:lnTo>
                    <a:pt x="349288" y="186156"/>
                  </a:lnTo>
                  <a:lnTo>
                    <a:pt x="348678" y="193382"/>
                  </a:lnTo>
                  <a:lnTo>
                    <a:pt x="347522" y="200672"/>
                  </a:lnTo>
                  <a:lnTo>
                    <a:pt x="350469" y="201218"/>
                  </a:lnTo>
                  <a:lnTo>
                    <a:pt x="351650" y="193725"/>
                  </a:lnTo>
                  <a:lnTo>
                    <a:pt x="352285" y="186156"/>
                  </a:lnTo>
                  <a:lnTo>
                    <a:pt x="352374" y="178511"/>
                  </a:lnTo>
                  <a:close/>
                </a:path>
              </a:pathLst>
            </a:custGeom>
            <a:solidFill>
              <a:srgbClr val="00466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8" name="object 1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BA7BC01-66A0-4E58-89C1-1485F42AD0D0}"/>
                </a:ext>
              </a:extLst>
            </p:cNvPr>
            <p:cNvPicPr/>
            <p:nvPr/>
          </p:nvPicPr>
          <p:blipFill>
            <a:blip r:embed="rId3"/>
            <a:stretch>
              <a:fillRect/>
            </a:stretch>
          </p:blipFill>
          <p:spPr>
            <a:xfrm>
              <a:off x="1485644" y="5032151"/>
              <a:ext cx="74358" cy="73215"/>
            </a:xfrm>
            <a:prstGeom prst="rect">
              <a:avLst/>
            </a:prstGeom>
          </p:spPr>
        </p:pic>
        <p:sp>
          <p:nvSpPr>
            <p:cNvPr id="9" name="object 1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0FFE405-9C23-47B3-840F-D851BD7A1F69}"/>
                </a:ext>
              </a:extLst>
            </p:cNvPr>
            <p:cNvSpPr/>
            <p:nvPr/>
          </p:nvSpPr>
          <p:spPr>
            <a:xfrm>
              <a:off x="1078345" y="4469895"/>
              <a:ext cx="59055" cy="58419"/>
            </a:xfrm>
            <a:custGeom>
              <a:avLst/>
              <a:gdLst/>
              <a:ahLst/>
              <a:cxnLst/>
              <a:rect l="l" t="t" r="r" b="b"/>
              <a:pathLst>
                <a:path w="59055" h="58419">
                  <a:moveTo>
                    <a:pt x="29387" y="0"/>
                  </a:moveTo>
                  <a:lnTo>
                    <a:pt x="17959" y="2281"/>
                  </a:lnTo>
                  <a:lnTo>
                    <a:pt x="8616" y="8501"/>
                  </a:lnTo>
                  <a:lnTo>
                    <a:pt x="2312" y="17718"/>
                  </a:lnTo>
                  <a:lnTo>
                    <a:pt x="0" y="28994"/>
                  </a:lnTo>
                  <a:lnTo>
                    <a:pt x="2312" y="40269"/>
                  </a:lnTo>
                  <a:lnTo>
                    <a:pt x="8616" y="49487"/>
                  </a:lnTo>
                  <a:lnTo>
                    <a:pt x="17959" y="55706"/>
                  </a:lnTo>
                  <a:lnTo>
                    <a:pt x="29387" y="57988"/>
                  </a:lnTo>
                  <a:lnTo>
                    <a:pt x="40816" y="55706"/>
                  </a:lnTo>
                  <a:lnTo>
                    <a:pt x="49560" y="49885"/>
                  </a:lnTo>
                  <a:lnTo>
                    <a:pt x="29387" y="49885"/>
                  </a:lnTo>
                  <a:lnTo>
                    <a:pt x="21156" y="48241"/>
                  </a:lnTo>
                  <a:lnTo>
                    <a:pt x="14425" y="43759"/>
                  </a:lnTo>
                  <a:lnTo>
                    <a:pt x="9883" y="37117"/>
                  </a:lnTo>
                  <a:lnTo>
                    <a:pt x="8216" y="28994"/>
                  </a:lnTo>
                  <a:lnTo>
                    <a:pt x="9883" y="20870"/>
                  </a:lnTo>
                  <a:lnTo>
                    <a:pt x="14425" y="14228"/>
                  </a:lnTo>
                  <a:lnTo>
                    <a:pt x="21156" y="9747"/>
                  </a:lnTo>
                  <a:lnTo>
                    <a:pt x="29387" y="8102"/>
                  </a:lnTo>
                  <a:lnTo>
                    <a:pt x="49560" y="8102"/>
                  </a:lnTo>
                  <a:lnTo>
                    <a:pt x="40816" y="2281"/>
                  </a:lnTo>
                  <a:lnTo>
                    <a:pt x="29387" y="0"/>
                  </a:lnTo>
                  <a:close/>
                </a:path>
                <a:path w="59055" h="58419">
                  <a:moveTo>
                    <a:pt x="49560" y="8102"/>
                  </a:moveTo>
                  <a:lnTo>
                    <a:pt x="29387" y="8102"/>
                  </a:lnTo>
                  <a:lnTo>
                    <a:pt x="37619" y="9747"/>
                  </a:lnTo>
                  <a:lnTo>
                    <a:pt x="44349" y="14228"/>
                  </a:lnTo>
                  <a:lnTo>
                    <a:pt x="48892" y="20870"/>
                  </a:lnTo>
                  <a:lnTo>
                    <a:pt x="50558" y="28994"/>
                  </a:lnTo>
                  <a:lnTo>
                    <a:pt x="48892" y="37117"/>
                  </a:lnTo>
                  <a:lnTo>
                    <a:pt x="44349" y="43759"/>
                  </a:lnTo>
                  <a:lnTo>
                    <a:pt x="37619" y="48241"/>
                  </a:lnTo>
                  <a:lnTo>
                    <a:pt x="29387" y="49885"/>
                  </a:lnTo>
                  <a:lnTo>
                    <a:pt x="49560" y="49885"/>
                  </a:lnTo>
                  <a:lnTo>
                    <a:pt x="50158" y="49487"/>
                  </a:lnTo>
                  <a:lnTo>
                    <a:pt x="56462" y="40269"/>
                  </a:lnTo>
                  <a:lnTo>
                    <a:pt x="58775" y="28994"/>
                  </a:lnTo>
                  <a:lnTo>
                    <a:pt x="56462" y="17718"/>
                  </a:lnTo>
                  <a:lnTo>
                    <a:pt x="50158" y="8501"/>
                  </a:lnTo>
                  <a:lnTo>
                    <a:pt x="49560" y="8102"/>
                  </a:lnTo>
                  <a:close/>
                </a:path>
              </a:pathLst>
            </a:custGeom>
            <a:solidFill>
              <a:srgbClr val="84D2F6">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object 1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2D4809E-AE11-4D00-AC72-A3BA2AC4AC1A}"/>
                </a:ext>
              </a:extLst>
            </p:cNvPr>
            <p:cNvSpPr/>
            <p:nvPr/>
          </p:nvSpPr>
          <p:spPr>
            <a:xfrm>
              <a:off x="1228171" y="5169352"/>
              <a:ext cx="419734" cy="413384"/>
            </a:xfrm>
            <a:custGeom>
              <a:avLst/>
              <a:gdLst/>
              <a:ahLst/>
              <a:cxnLst/>
              <a:rect l="l" t="t" r="r" b="b"/>
              <a:pathLst>
                <a:path w="419734" h="413384">
                  <a:moveTo>
                    <a:pt x="267394" y="373879"/>
                  </a:moveTo>
                  <a:lnTo>
                    <a:pt x="184399" y="373879"/>
                  </a:lnTo>
                  <a:lnTo>
                    <a:pt x="194432" y="374819"/>
                  </a:lnTo>
                  <a:lnTo>
                    <a:pt x="197747" y="375086"/>
                  </a:lnTo>
                  <a:lnTo>
                    <a:pt x="206167" y="375632"/>
                  </a:lnTo>
                  <a:lnTo>
                    <a:pt x="213647" y="380572"/>
                  </a:lnTo>
                  <a:lnTo>
                    <a:pt x="222524" y="399983"/>
                  </a:lnTo>
                  <a:lnTo>
                    <a:pt x="226710" y="406119"/>
                  </a:lnTo>
                  <a:lnTo>
                    <a:pt x="232595" y="410503"/>
                  </a:lnTo>
                  <a:lnTo>
                    <a:pt x="239596" y="412796"/>
                  </a:lnTo>
                  <a:lnTo>
                    <a:pt x="247162" y="412716"/>
                  </a:lnTo>
                  <a:lnTo>
                    <a:pt x="266149" y="392180"/>
                  </a:lnTo>
                  <a:lnTo>
                    <a:pt x="267394" y="373879"/>
                  </a:lnTo>
                  <a:close/>
                </a:path>
                <a:path w="419734" h="413384">
                  <a:moveTo>
                    <a:pt x="352333" y="338205"/>
                  </a:moveTo>
                  <a:lnTo>
                    <a:pt x="93670" y="338205"/>
                  </a:lnTo>
                  <a:lnTo>
                    <a:pt x="102573" y="338916"/>
                  </a:lnTo>
                  <a:lnTo>
                    <a:pt x="111615" y="345304"/>
                  </a:lnTo>
                  <a:lnTo>
                    <a:pt x="120861" y="351413"/>
                  </a:lnTo>
                  <a:lnTo>
                    <a:pt x="124633" y="359376"/>
                  </a:lnTo>
                  <a:lnTo>
                    <a:pt x="122587" y="379302"/>
                  </a:lnTo>
                  <a:lnTo>
                    <a:pt x="122484" y="380572"/>
                  </a:lnTo>
                  <a:lnTo>
                    <a:pt x="137447" y="403673"/>
                  </a:lnTo>
                  <a:lnTo>
                    <a:pt x="145121" y="405077"/>
                  </a:lnTo>
                  <a:lnTo>
                    <a:pt x="152411" y="403953"/>
                  </a:lnTo>
                  <a:lnTo>
                    <a:pt x="158953" y="400590"/>
                  </a:lnTo>
                  <a:lnTo>
                    <a:pt x="164155" y="395190"/>
                  </a:lnTo>
                  <a:lnTo>
                    <a:pt x="176195" y="377511"/>
                  </a:lnTo>
                  <a:lnTo>
                    <a:pt x="184399" y="373879"/>
                  </a:lnTo>
                  <a:lnTo>
                    <a:pt x="267394" y="373879"/>
                  </a:lnTo>
                  <a:lnTo>
                    <a:pt x="267537" y="371850"/>
                  </a:lnTo>
                  <a:lnTo>
                    <a:pt x="267631" y="370949"/>
                  </a:lnTo>
                  <a:lnTo>
                    <a:pt x="272867" y="363808"/>
                  </a:lnTo>
                  <a:lnTo>
                    <a:pt x="282049" y="359706"/>
                  </a:lnTo>
                  <a:lnTo>
                    <a:pt x="292641" y="354651"/>
                  </a:lnTo>
                  <a:lnTo>
                    <a:pt x="354528" y="354651"/>
                  </a:lnTo>
                  <a:lnTo>
                    <a:pt x="354823" y="353900"/>
                  </a:lnTo>
                  <a:lnTo>
                    <a:pt x="355142" y="346643"/>
                  </a:lnTo>
                  <a:lnTo>
                    <a:pt x="352979" y="339500"/>
                  </a:lnTo>
                  <a:lnTo>
                    <a:pt x="352333" y="338205"/>
                  </a:lnTo>
                  <a:close/>
                </a:path>
                <a:path w="419734" h="413384">
                  <a:moveTo>
                    <a:pt x="354528" y="354651"/>
                  </a:moveTo>
                  <a:lnTo>
                    <a:pt x="292641" y="354651"/>
                  </a:lnTo>
                  <a:lnTo>
                    <a:pt x="301607" y="355248"/>
                  </a:lnTo>
                  <a:lnTo>
                    <a:pt x="319146" y="367669"/>
                  </a:lnTo>
                  <a:lnTo>
                    <a:pt x="325935" y="370949"/>
                  </a:lnTo>
                  <a:lnTo>
                    <a:pt x="333257" y="371850"/>
                  </a:lnTo>
                  <a:lnTo>
                    <a:pt x="340486" y="370394"/>
                  </a:lnTo>
                  <a:lnTo>
                    <a:pt x="347086" y="366551"/>
                  </a:lnTo>
                  <a:lnTo>
                    <a:pt x="347276" y="366386"/>
                  </a:lnTo>
                  <a:lnTo>
                    <a:pt x="352157" y="360680"/>
                  </a:lnTo>
                  <a:lnTo>
                    <a:pt x="354528" y="354651"/>
                  </a:lnTo>
                  <a:close/>
                </a:path>
                <a:path w="419734" h="413384">
                  <a:moveTo>
                    <a:pt x="32951" y="120641"/>
                  </a:moveTo>
                  <a:lnTo>
                    <a:pt x="7892" y="142950"/>
                  </a:lnTo>
                  <a:lnTo>
                    <a:pt x="9029" y="150127"/>
                  </a:lnTo>
                  <a:lnTo>
                    <a:pt x="12441" y="156567"/>
                  </a:lnTo>
                  <a:lnTo>
                    <a:pt x="17927" y="161688"/>
                  </a:lnTo>
                  <a:lnTo>
                    <a:pt x="35885" y="173524"/>
                  </a:lnTo>
                  <a:lnTo>
                    <a:pt x="39568" y="181601"/>
                  </a:lnTo>
                  <a:lnTo>
                    <a:pt x="38743" y="189843"/>
                  </a:lnTo>
                  <a:lnTo>
                    <a:pt x="38324" y="194733"/>
                  </a:lnTo>
                  <a:lnTo>
                    <a:pt x="37765" y="203039"/>
                  </a:lnTo>
                  <a:lnTo>
                    <a:pt x="32748" y="210405"/>
                  </a:lnTo>
                  <a:lnTo>
                    <a:pt x="13089" y="219117"/>
                  </a:lnTo>
                  <a:lnTo>
                    <a:pt x="6795" y="223270"/>
                  </a:lnTo>
                  <a:lnTo>
                    <a:pt x="2336" y="229064"/>
                  </a:lnTo>
                  <a:lnTo>
                    <a:pt x="0" y="235958"/>
                  </a:lnTo>
                  <a:lnTo>
                    <a:pt x="31" y="239259"/>
                  </a:lnTo>
                  <a:lnTo>
                    <a:pt x="42438" y="263491"/>
                  </a:lnTo>
                  <a:lnTo>
                    <a:pt x="49741" y="268685"/>
                  </a:lnTo>
                  <a:lnTo>
                    <a:pt x="53221" y="276254"/>
                  </a:lnTo>
                  <a:lnTo>
                    <a:pt x="55342" y="280699"/>
                  </a:lnTo>
                  <a:lnTo>
                    <a:pt x="59025" y="288141"/>
                  </a:lnTo>
                  <a:lnTo>
                    <a:pt x="58415" y="296968"/>
                  </a:lnTo>
                  <a:lnTo>
                    <a:pt x="53475" y="303699"/>
                  </a:lnTo>
                  <a:lnTo>
                    <a:pt x="45791" y="314240"/>
                  </a:lnTo>
                  <a:lnTo>
                    <a:pt x="42456" y="320925"/>
                  </a:lnTo>
                  <a:lnTo>
                    <a:pt x="41538" y="328131"/>
                  </a:lnTo>
                  <a:lnTo>
                    <a:pt x="43014" y="335246"/>
                  </a:lnTo>
                  <a:lnTo>
                    <a:pt x="46921" y="341748"/>
                  </a:lnTo>
                  <a:lnTo>
                    <a:pt x="47074" y="341939"/>
                  </a:lnTo>
                  <a:lnTo>
                    <a:pt x="52873" y="346734"/>
                  </a:lnTo>
                  <a:lnTo>
                    <a:pt x="59756" y="349354"/>
                  </a:lnTo>
                  <a:lnTo>
                    <a:pt x="67128" y="349666"/>
                  </a:lnTo>
                  <a:lnTo>
                    <a:pt x="74392" y="347539"/>
                  </a:lnTo>
                  <a:lnTo>
                    <a:pt x="93670" y="338205"/>
                  </a:lnTo>
                  <a:lnTo>
                    <a:pt x="352333" y="338205"/>
                  </a:lnTo>
                  <a:lnTo>
                    <a:pt x="348333" y="330183"/>
                  </a:lnTo>
                  <a:lnTo>
                    <a:pt x="232287" y="330183"/>
                  </a:lnTo>
                  <a:lnTo>
                    <a:pt x="183313" y="329515"/>
                  </a:lnTo>
                  <a:lnTo>
                    <a:pt x="136749" y="309706"/>
                  </a:lnTo>
                  <a:lnTo>
                    <a:pt x="101646" y="273663"/>
                  </a:lnTo>
                  <a:lnTo>
                    <a:pt x="83931" y="228723"/>
                  </a:lnTo>
                  <a:lnTo>
                    <a:pt x="84630" y="180513"/>
                  </a:lnTo>
                  <a:lnTo>
                    <a:pt x="104770" y="134662"/>
                  </a:lnTo>
                  <a:lnTo>
                    <a:pt x="117392" y="122749"/>
                  </a:lnTo>
                  <a:lnTo>
                    <a:pt x="54326" y="122749"/>
                  </a:lnTo>
                  <a:lnTo>
                    <a:pt x="32951" y="120641"/>
                  </a:lnTo>
                  <a:close/>
                </a:path>
                <a:path w="419734" h="413384">
                  <a:moveTo>
                    <a:pt x="377406" y="82617"/>
                  </a:moveTo>
                  <a:lnTo>
                    <a:pt x="187075" y="82617"/>
                  </a:lnTo>
                  <a:lnTo>
                    <a:pt x="236054" y="83277"/>
                  </a:lnTo>
                  <a:lnTo>
                    <a:pt x="282621" y="103077"/>
                  </a:lnTo>
                  <a:lnTo>
                    <a:pt x="317730" y="139127"/>
                  </a:lnTo>
                  <a:lnTo>
                    <a:pt x="335310" y="183727"/>
                  </a:lnTo>
                  <a:lnTo>
                    <a:pt x="335367" y="189520"/>
                  </a:lnTo>
                  <a:lnTo>
                    <a:pt x="334742" y="232288"/>
                  </a:lnTo>
                  <a:lnTo>
                    <a:pt x="314587" y="278147"/>
                  </a:lnTo>
                  <a:lnTo>
                    <a:pt x="277952" y="312723"/>
                  </a:lnTo>
                  <a:lnTo>
                    <a:pt x="232287" y="330183"/>
                  </a:lnTo>
                  <a:lnTo>
                    <a:pt x="348333" y="330183"/>
                  </a:lnTo>
                  <a:lnTo>
                    <a:pt x="343517" y="320526"/>
                  </a:lnTo>
                  <a:lnTo>
                    <a:pt x="344241" y="311763"/>
                  </a:lnTo>
                  <a:lnTo>
                    <a:pt x="350197" y="303623"/>
                  </a:lnTo>
                  <a:lnTo>
                    <a:pt x="351277" y="302086"/>
                  </a:lnTo>
                  <a:lnTo>
                    <a:pt x="352306" y="300549"/>
                  </a:lnTo>
                  <a:lnTo>
                    <a:pt x="356954" y="293755"/>
                  </a:lnTo>
                  <a:lnTo>
                    <a:pt x="365044" y="290034"/>
                  </a:lnTo>
                  <a:lnTo>
                    <a:pt x="397853" y="290034"/>
                  </a:lnTo>
                  <a:lnTo>
                    <a:pt x="400772" y="288823"/>
                  </a:lnTo>
                  <a:lnTo>
                    <a:pt x="406299" y="284003"/>
                  </a:lnTo>
                  <a:lnTo>
                    <a:pt x="410040" y="277512"/>
                  </a:lnTo>
                  <a:lnTo>
                    <a:pt x="410129" y="277169"/>
                  </a:lnTo>
                  <a:lnTo>
                    <a:pt x="411474" y="269841"/>
                  </a:lnTo>
                  <a:lnTo>
                    <a:pt x="410343" y="262667"/>
                  </a:lnTo>
                  <a:lnTo>
                    <a:pt x="406934" y="256229"/>
                  </a:lnTo>
                  <a:lnTo>
                    <a:pt x="401442" y="251108"/>
                  </a:lnTo>
                  <a:lnTo>
                    <a:pt x="383497" y="239259"/>
                  </a:lnTo>
                  <a:lnTo>
                    <a:pt x="379801" y="231195"/>
                  </a:lnTo>
                  <a:lnTo>
                    <a:pt x="380919" y="219676"/>
                  </a:lnTo>
                  <a:lnTo>
                    <a:pt x="381605" y="209770"/>
                  </a:lnTo>
                  <a:lnTo>
                    <a:pt x="386634" y="202404"/>
                  </a:lnTo>
                  <a:lnTo>
                    <a:pt x="406293" y="193679"/>
                  </a:lnTo>
                  <a:lnTo>
                    <a:pt x="412581" y="189520"/>
                  </a:lnTo>
                  <a:lnTo>
                    <a:pt x="417039" y="183727"/>
                  </a:lnTo>
                  <a:lnTo>
                    <a:pt x="419375" y="176836"/>
                  </a:lnTo>
                  <a:lnTo>
                    <a:pt x="419298" y="169384"/>
                  </a:lnTo>
                  <a:lnTo>
                    <a:pt x="376931" y="149305"/>
                  </a:lnTo>
                  <a:lnTo>
                    <a:pt x="369616" y="144123"/>
                  </a:lnTo>
                  <a:lnTo>
                    <a:pt x="365463" y="135068"/>
                  </a:lnTo>
                  <a:lnTo>
                    <a:pt x="364028" y="132097"/>
                  </a:lnTo>
                  <a:lnTo>
                    <a:pt x="360332" y="124654"/>
                  </a:lnTo>
                  <a:lnTo>
                    <a:pt x="360942" y="115828"/>
                  </a:lnTo>
                  <a:lnTo>
                    <a:pt x="365882" y="109097"/>
                  </a:lnTo>
                  <a:lnTo>
                    <a:pt x="373578" y="98556"/>
                  </a:lnTo>
                  <a:lnTo>
                    <a:pt x="376910" y="91870"/>
                  </a:lnTo>
                  <a:lnTo>
                    <a:pt x="377829" y="84660"/>
                  </a:lnTo>
                  <a:lnTo>
                    <a:pt x="377406" y="82617"/>
                  </a:lnTo>
                  <a:close/>
                </a:path>
                <a:path w="419734" h="413384">
                  <a:moveTo>
                    <a:pt x="397853" y="290034"/>
                  </a:moveTo>
                  <a:lnTo>
                    <a:pt x="365044" y="290034"/>
                  </a:lnTo>
                  <a:lnTo>
                    <a:pt x="386418" y="292142"/>
                  </a:lnTo>
                  <a:lnTo>
                    <a:pt x="393974" y="291644"/>
                  </a:lnTo>
                  <a:lnTo>
                    <a:pt x="397853" y="290034"/>
                  </a:lnTo>
                  <a:close/>
                </a:path>
                <a:path w="419734" h="413384">
                  <a:moveTo>
                    <a:pt x="86112" y="40942"/>
                  </a:moveTo>
                  <a:lnTo>
                    <a:pt x="78883" y="42396"/>
                  </a:lnTo>
                  <a:lnTo>
                    <a:pt x="72271" y="46245"/>
                  </a:lnTo>
                  <a:lnTo>
                    <a:pt x="72080" y="46410"/>
                  </a:lnTo>
                  <a:lnTo>
                    <a:pt x="67201" y="52116"/>
                  </a:lnTo>
                  <a:lnTo>
                    <a:pt x="64538" y="58895"/>
                  </a:lnTo>
                  <a:lnTo>
                    <a:pt x="64220" y="66153"/>
                  </a:lnTo>
                  <a:lnTo>
                    <a:pt x="66378" y="73296"/>
                  </a:lnTo>
                  <a:lnTo>
                    <a:pt x="75839" y="92269"/>
                  </a:lnTo>
                  <a:lnTo>
                    <a:pt x="75128" y="101032"/>
                  </a:lnTo>
                  <a:lnTo>
                    <a:pt x="69172" y="109186"/>
                  </a:lnTo>
                  <a:lnTo>
                    <a:pt x="68105" y="110697"/>
                  </a:lnTo>
                  <a:lnTo>
                    <a:pt x="62415" y="119041"/>
                  </a:lnTo>
                  <a:lnTo>
                    <a:pt x="54326" y="122749"/>
                  </a:lnTo>
                  <a:lnTo>
                    <a:pt x="117392" y="122749"/>
                  </a:lnTo>
                  <a:lnTo>
                    <a:pt x="141407" y="100084"/>
                  </a:lnTo>
                  <a:lnTo>
                    <a:pt x="187075" y="82617"/>
                  </a:lnTo>
                  <a:lnTo>
                    <a:pt x="377406" y="82617"/>
                  </a:lnTo>
                  <a:lnTo>
                    <a:pt x="376353" y="77544"/>
                  </a:lnTo>
                  <a:lnTo>
                    <a:pt x="374570" y="74578"/>
                  </a:lnTo>
                  <a:lnTo>
                    <a:pt x="325686" y="74578"/>
                  </a:lnTo>
                  <a:lnTo>
                    <a:pt x="316796" y="73892"/>
                  </a:lnTo>
                  <a:lnTo>
                    <a:pt x="307754" y="67492"/>
                  </a:lnTo>
                  <a:lnTo>
                    <a:pt x="298496" y="61383"/>
                  </a:lnTo>
                  <a:lnTo>
                    <a:pt x="296961" y="58132"/>
                  </a:lnTo>
                  <a:lnTo>
                    <a:pt x="126728" y="58132"/>
                  </a:lnTo>
                  <a:lnTo>
                    <a:pt x="117762" y="57548"/>
                  </a:lnTo>
                  <a:lnTo>
                    <a:pt x="100223" y="45114"/>
                  </a:lnTo>
                  <a:lnTo>
                    <a:pt x="93434" y="41841"/>
                  </a:lnTo>
                  <a:lnTo>
                    <a:pt x="86112" y="40942"/>
                  </a:lnTo>
                  <a:close/>
                </a:path>
                <a:path w="419734" h="413384">
                  <a:moveTo>
                    <a:pt x="352237" y="63128"/>
                  </a:moveTo>
                  <a:lnTo>
                    <a:pt x="344978" y="65256"/>
                  </a:lnTo>
                  <a:lnTo>
                    <a:pt x="325686" y="74578"/>
                  </a:lnTo>
                  <a:lnTo>
                    <a:pt x="374570" y="74578"/>
                  </a:lnTo>
                  <a:lnTo>
                    <a:pt x="352237" y="63128"/>
                  </a:lnTo>
                  <a:close/>
                </a:path>
                <a:path w="419734" h="413384">
                  <a:moveTo>
                    <a:pt x="179766" y="0"/>
                  </a:moveTo>
                  <a:lnTo>
                    <a:pt x="151833" y="40942"/>
                  </a:lnTo>
                  <a:lnTo>
                    <a:pt x="151742" y="41841"/>
                  </a:lnTo>
                  <a:lnTo>
                    <a:pt x="146515" y="49000"/>
                  </a:lnTo>
                  <a:lnTo>
                    <a:pt x="138806" y="52404"/>
                  </a:lnTo>
                  <a:lnTo>
                    <a:pt x="134297" y="54500"/>
                  </a:lnTo>
                  <a:lnTo>
                    <a:pt x="126728" y="58132"/>
                  </a:lnTo>
                  <a:lnTo>
                    <a:pt x="296961" y="58132"/>
                  </a:lnTo>
                  <a:lnTo>
                    <a:pt x="294737" y="53420"/>
                  </a:lnTo>
                  <a:lnTo>
                    <a:pt x="296225" y="38917"/>
                  </a:lnTo>
                  <a:lnTo>
                    <a:pt x="234970" y="38917"/>
                  </a:lnTo>
                  <a:lnTo>
                    <a:pt x="226588" y="38117"/>
                  </a:lnTo>
                  <a:lnTo>
                    <a:pt x="221635" y="37710"/>
                  </a:lnTo>
                  <a:lnTo>
                    <a:pt x="213203" y="37151"/>
                  </a:lnTo>
                  <a:lnTo>
                    <a:pt x="205722" y="32211"/>
                  </a:lnTo>
                  <a:lnTo>
                    <a:pt x="202230" y="24629"/>
                  </a:lnTo>
                  <a:lnTo>
                    <a:pt x="196829" y="12808"/>
                  </a:lnTo>
                  <a:lnTo>
                    <a:pt x="192649" y="6677"/>
                  </a:lnTo>
                  <a:lnTo>
                    <a:pt x="186766" y="2293"/>
                  </a:lnTo>
                  <a:lnTo>
                    <a:pt x="179766" y="0"/>
                  </a:lnTo>
                  <a:close/>
                </a:path>
                <a:path w="419734" h="413384">
                  <a:moveTo>
                    <a:pt x="274249" y="7717"/>
                  </a:moveTo>
                  <a:lnTo>
                    <a:pt x="266958" y="8838"/>
                  </a:lnTo>
                  <a:lnTo>
                    <a:pt x="260416" y="12200"/>
                  </a:lnTo>
                  <a:lnTo>
                    <a:pt x="255214" y="17606"/>
                  </a:lnTo>
                  <a:lnTo>
                    <a:pt x="243175" y="35284"/>
                  </a:lnTo>
                  <a:lnTo>
                    <a:pt x="234970" y="38917"/>
                  </a:lnTo>
                  <a:lnTo>
                    <a:pt x="296225" y="38917"/>
                  </a:lnTo>
                  <a:lnTo>
                    <a:pt x="296782" y="33481"/>
                  </a:lnTo>
                  <a:lnTo>
                    <a:pt x="296884" y="32211"/>
                  </a:lnTo>
                  <a:lnTo>
                    <a:pt x="296386" y="24939"/>
                  </a:lnTo>
                  <a:lnTo>
                    <a:pt x="293517" y="18246"/>
                  </a:lnTo>
                  <a:lnTo>
                    <a:pt x="288620" y="12808"/>
                  </a:lnTo>
                  <a:lnTo>
                    <a:pt x="282024" y="9135"/>
                  </a:lnTo>
                  <a:lnTo>
                    <a:pt x="281694" y="9034"/>
                  </a:lnTo>
                  <a:lnTo>
                    <a:pt x="274249" y="7717"/>
                  </a:lnTo>
                  <a:close/>
                </a:path>
              </a:pathLst>
            </a:custGeom>
            <a:solidFill>
              <a:srgbClr val="84D2F6">
                <a:alpha val="42999"/>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1" name="object 1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767AB9E-C55C-4320-8175-24221666F9BF}"/>
                </a:ext>
              </a:extLst>
            </p:cNvPr>
            <p:cNvPicPr/>
            <p:nvPr/>
          </p:nvPicPr>
          <p:blipFill>
            <a:blip r:embed="rId4"/>
            <a:stretch>
              <a:fillRect/>
            </a:stretch>
          </p:blipFill>
          <p:spPr>
            <a:xfrm>
              <a:off x="1380477" y="5320740"/>
              <a:ext cx="113536" cy="111742"/>
            </a:xfrm>
            <a:prstGeom prst="rect">
              <a:avLst/>
            </a:prstGeom>
          </p:spPr>
        </p:pic>
        <p:pic>
          <p:nvPicPr>
            <p:cNvPr id="12" name="object 1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BDA7028-9E2A-4BDD-BEC3-A6F8C1D16E7C}"/>
                </a:ext>
              </a:extLst>
            </p:cNvPr>
            <p:cNvPicPr/>
            <p:nvPr/>
          </p:nvPicPr>
          <p:blipFill>
            <a:blip r:embed="rId5"/>
            <a:stretch>
              <a:fillRect/>
            </a:stretch>
          </p:blipFill>
          <p:spPr>
            <a:xfrm>
              <a:off x="1120291" y="5092010"/>
              <a:ext cx="168706" cy="166039"/>
            </a:xfrm>
            <a:prstGeom prst="rect">
              <a:avLst/>
            </a:prstGeom>
          </p:spPr>
        </p:pic>
        <p:pic>
          <p:nvPicPr>
            <p:cNvPr id="13" name="object 2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EA42E96-CEAF-4C25-8FD0-A9854DFB7907}"/>
                </a:ext>
              </a:extLst>
            </p:cNvPr>
            <p:cNvPicPr/>
            <p:nvPr/>
          </p:nvPicPr>
          <p:blipFill>
            <a:blip r:embed="rId6"/>
            <a:stretch>
              <a:fillRect/>
            </a:stretch>
          </p:blipFill>
          <p:spPr>
            <a:xfrm>
              <a:off x="914468" y="5589409"/>
              <a:ext cx="180473" cy="216667"/>
            </a:xfrm>
            <a:prstGeom prst="rect">
              <a:avLst/>
            </a:prstGeom>
          </p:spPr>
        </p:pic>
        <p:sp>
          <p:nvSpPr>
            <p:cNvPr id="14" name="object 2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C9F9E73-C9AD-4CEE-9D0F-54E0FBCF6312}"/>
                </a:ext>
              </a:extLst>
            </p:cNvPr>
            <p:cNvSpPr/>
            <p:nvPr/>
          </p:nvSpPr>
          <p:spPr>
            <a:xfrm>
              <a:off x="1097826" y="5443375"/>
              <a:ext cx="184785" cy="363220"/>
            </a:xfrm>
            <a:custGeom>
              <a:avLst/>
              <a:gdLst/>
              <a:ahLst/>
              <a:cxnLst/>
              <a:rect l="l" t="t" r="r" b="b"/>
              <a:pathLst>
                <a:path w="184784" h="363220">
                  <a:moveTo>
                    <a:pt x="62193" y="0"/>
                  </a:moveTo>
                  <a:lnTo>
                    <a:pt x="55766" y="5203"/>
                  </a:lnTo>
                  <a:lnTo>
                    <a:pt x="50851" y="18959"/>
                  </a:lnTo>
                  <a:lnTo>
                    <a:pt x="47120" y="42063"/>
                  </a:lnTo>
                  <a:lnTo>
                    <a:pt x="41375" y="71155"/>
                  </a:lnTo>
                  <a:lnTo>
                    <a:pt x="30417" y="102878"/>
                  </a:lnTo>
                  <a:lnTo>
                    <a:pt x="29109" y="105748"/>
                  </a:lnTo>
                  <a:lnTo>
                    <a:pt x="26505" y="111248"/>
                  </a:lnTo>
                  <a:lnTo>
                    <a:pt x="25083" y="114156"/>
                  </a:lnTo>
                  <a:lnTo>
                    <a:pt x="23737" y="116988"/>
                  </a:lnTo>
                  <a:lnTo>
                    <a:pt x="22352" y="119718"/>
                  </a:lnTo>
                  <a:lnTo>
                    <a:pt x="12096" y="140546"/>
                  </a:lnTo>
                  <a:lnTo>
                    <a:pt x="4188" y="158993"/>
                  </a:lnTo>
                  <a:lnTo>
                    <a:pt x="0" y="175840"/>
                  </a:lnTo>
                  <a:lnTo>
                    <a:pt x="902" y="191867"/>
                  </a:lnTo>
                  <a:lnTo>
                    <a:pt x="4102" y="200859"/>
                  </a:lnTo>
                  <a:lnTo>
                    <a:pt x="6274" y="206155"/>
                  </a:lnTo>
                  <a:lnTo>
                    <a:pt x="7912" y="211451"/>
                  </a:lnTo>
                  <a:lnTo>
                    <a:pt x="9068" y="216772"/>
                  </a:lnTo>
                  <a:lnTo>
                    <a:pt x="9919" y="220480"/>
                  </a:lnTo>
                  <a:lnTo>
                    <a:pt x="10516" y="224151"/>
                  </a:lnTo>
                  <a:lnTo>
                    <a:pt x="10884" y="227897"/>
                  </a:lnTo>
                  <a:lnTo>
                    <a:pt x="11392" y="232164"/>
                  </a:lnTo>
                  <a:lnTo>
                    <a:pt x="7060" y="276226"/>
                  </a:lnTo>
                  <a:lnTo>
                    <a:pt x="5042" y="284691"/>
                  </a:lnTo>
                  <a:lnTo>
                    <a:pt x="3666" y="292671"/>
                  </a:lnTo>
                  <a:lnTo>
                    <a:pt x="10403" y="342314"/>
                  </a:lnTo>
                  <a:lnTo>
                    <a:pt x="17729" y="363000"/>
                  </a:lnTo>
                  <a:lnTo>
                    <a:pt x="164059" y="363000"/>
                  </a:lnTo>
                  <a:lnTo>
                    <a:pt x="180447" y="321845"/>
                  </a:lnTo>
                  <a:lnTo>
                    <a:pt x="184595" y="280767"/>
                  </a:lnTo>
                  <a:lnTo>
                    <a:pt x="183896" y="271763"/>
                  </a:lnTo>
                  <a:lnTo>
                    <a:pt x="182728" y="266657"/>
                  </a:lnTo>
                  <a:lnTo>
                    <a:pt x="180632" y="262428"/>
                  </a:lnTo>
                  <a:lnTo>
                    <a:pt x="168593" y="245113"/>
                  </a:lnTo>
                  <a:lnTo>
                    <a:pt x="156737" y="231266"/>
                  </a:lnTo>
                  <a:lnTo>
                    <a:pt x="148539" y="212736"/>
                  </a:lnTo>
                  <a:lnTo>
                    <a:pt x="147473" y="181377"/>
                  </a:lnTo>
                  <a:lnTo>
                    <a:pt x="148717" y="148873"/>
                  </a:lnTo>
                  <a:lnTo>
                    <a:pt x="145030" y="129131"/>
                  </a:lnTo>
                  <a:lnTo>
                    <a:pt x="136220" y="117335"/>
                  </a:lnTo>
                  <a:lnTo>
                    <a:pt x="122098" y="108669"/>
                  </a:lnTo>
                  <a:lnTo>
                    <a:pt x="107179" y="98583"/>
                  </a:lnTo>
                  <a:lnTo>
                    <a:pt x="95639" y="84606"/>
                  </a:lnTo>
                  <a:lnTo>
                    <a:pt x="86845" y="65014"/>
                  </a:lnTo>
                  <a:lnTo>
                    <a:pt x="80163" y="38083"/>
                  </a:lnTo>
                  <a:lnTo>
                    <a:pt x="74293" y="13896"/>
                  </a:lnTo>
                  <a:lnTo>
                    <a:pt x="68336" y="2050"/>
                  </a:lnTo>
                  <a:lnTo>
                    <a:pt x="62193" y="0"/>
                  </a:lnTo>
                  <a:close/>
                </a:path>
              </a:pathLst>
            </a:custGeom>
            <a:solidFill>
              <a:srgbClr val="088CB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5" name="object 2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23E92AB-3054-46BE-8D09-FDFEC8748ACA}"/>
                </a:ext>
              </a:extLst>
            </p:cNvPr>
            <p:cNvPicPr/>
            <p:nvPr/>
          </p:nvPicPr>
          <p:blipFill>
            <a:blip r:embed="rId7"/>
            <a:stretch>
              <a:fillRect/>
            </a:stretch>
          </p:blipFill>
          <p:spPr>
            <a:xfrm>
              <a:off x="1102500" y="5553946"/>
              <a:ext cx="179920" cy="252425"/>
            </a:xfrm>
            <a:prstGeom prst="rect">
              <a:avLst/>
            </a:prstGeom>
          </p:spPr>
        </p:pic>
        <p:sp>
          <p:nvSpPr>
            <p:cNvPr id="16" name="object 2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F8FFD31-309A-402B-B133-0A5CF5BB8D87}"/>
                </a:ext>
              </a:extLst>
            </p:cNvPr>
            <p:cNvSpPr/>
            <p:nvPr/>
          </p:nvSpPr>
          <p:spPr>
            <a:xfrm>
              <a:off x="973576" y="5459168"/>
              <a:ext cx="218440" cy="346710"/>
            </a:xfrm>
            <a:custGeom>
              <a:avLst/>
              <a:gdLst/>
              <a:ahLst/>
              <a:cxnLst/>
              <a:rect l="l" t="t" r="r" b="b"/>
              <a:pathLst>
                <a:path w="218440" h="346710">
                  <a:moveTo>
                    <a:pt x="38811" y="0"/>
                  </a:moveTo>
                  <a:lnTo>
                    <a:pt x="33726" y="5741"/>
                  </a:lnTo>
                  <a:lnTo>
                    <a:pt x="27406" y="21809"/>
                  </a:lnTo>
                  <a:lnTo>
                    <a:pt x="17942" y="41381"/>
                  </a:lnTo>
                  <a:lnTo>
                    <a:pt x="7213" y="58077"/>
                  </a:lnTo>
                  <a:lnTo>
                    <a:pt x="0" y="75615"/>
                  </a:lnTo>
                  <a:lnTo>
                    <a:pt x="1079" y="97716"/>
                  </a:lnTo>
                  <a:lnTo>
                    <a:pt x="11716" y="120545"/>
                  </a:lnTo>
                  <a:lnTo>
                    <a:pt x="26213" y="140173"/>
                  </a:lnTo>
                  <a:lnTo>
                    <a:pt x="38909" y="160239"/>
                  </a:lnTo>
                  <a:lnTo>
                    <a:pt x="44145" y="184381"/>
                  </a:lnTo>
                  <a:lnTo>
                    <a:pt x="44103" y="186632"/>
                  </a:lnTo>
                  <a:lnTo>
                    <a:pt x="43993" y="188318"/>
                  </a:lnTo>
                  <a:lnTo>
                    <a:pt x="43713" y="190744"/>
                  </a:lnTo>
                  <a:lnTo>
                    <a:pt x="43675" y="191252"/>
                  </a:lnTo>
                  <a:lnTo>
                    <a:pt x="43574" y="191735"/>
                  </a:lnTo>
                  <a:lnTo>
                    <a:pt x="43358" y="193690"/>
                  </a:lnTo>
                  <a:lnTo>
                    <a:pt x="43015" y="195583"/>
                  </a:lnTo>
                  <a:lnTo>
                    <a:pt x="42608" y="197475"/>
                  </a:lnTo>
                  <a:lnTo>
                    <a:pt x="42583" y="197716"/>
                  </a:lnTo>
                  <a:lnTo>
                    <a:pt x="42431" y="198199"/>
                  </a:lnTo>
                  <a:lnTo>
                    <a:pt x="26992" y="235681"/>
                  </a:lnTo>
                  <a:lnTo>
                    <a:pt x="23104" y="243595"/>
                  </a:lnTo>
                  <a:lnTo>
                    <a:pt x="14948" y="274526"/>
                  </a:lnTo>
                  <a:lnTo>
                    <a:pt x="15100" y="276367"/>
                  </a:lnTo>
                  <a:lnTo>
                    <a:pt x="32105" y="311661"/>
                  </a:lnTo>
                  <a:lnTo>
                    <a:pt x="57556" y="340121"/>
                  </a:lnTo>
                  <a:lnTo>
                    <a:pt x="64935" y="346382"/>
                  </a:lnTo>
                  <a:lnTo>
                    <a:pt x="218110" y="346382"/>
                  </a:lnTo>
                  <a:lnTo>
                    <a:pt x="218222" y="340121"/>
                  </a:lnTo>
                  <a:lnTo>
                    <a:pt x="218345" y="325186"/>
                  </a:lnTo>
                  <a:lnTo>
                    <a:pt x="218027" y="315614"/>
                  </a:lnTo>
                  <a:lnTo>
                    <a:pt x="210871" y="276228"/>
                  </a:lnTo>
                  <a:lnTo>
                    <a:pt x="209359" y="270894"/>
                  </a:lnTo>
                  <a:lnTo>
                    <a:pt x="208508" y="268011"/>
                  </a:lnTo>
                  <a:lnTo>
                    <a:pt x="207581" y="265242"/>
                  </a:lnTo>
                  <a:lnTo>
                    <a:pt x="206527" y="262575"/>
                  </a:lnTo>
                  <a:lnTo>
                    <a:pt x="205143" y="258981"/>
                  </a:lnTo>
                  <a:lnTo>
                    <a:pt x="203581" y="255666"/>
                  </a:lnTo>
                  <a:lnTo>
                    <a:pt x="200825" y="250777"/>
                  </a:lnTo>
                  <a:lnTo>
                    <a:pt x="199695" y="248999"/>
                  </a:lnTo>
                  <a:lnTo>
                    <a:pt x="198488" y="247221"/>
                  </a:lnTo>
                  <a:lnTo>
                    <a:pt x="193029" y="240046"/>
                  </a:lnTo>
                  <a:lnTo>
                    <a:pt x="186853" y="233132"/>
                  </a:lnTo>
                  <a:lnTo>
                    <a:pt x="180152" y="226468"/>
                  </a:lnTo>
                  <a:lnTo>
                    <a:pt x="172453" y="219446"/>
                  </a:lnTo>
                  <a:lnTo>
                    <a:pt x="171742" y="218849"/>
                  </a:lnTo>
                  <a:lnTo>
                    <a:pt x="169189" y="216601"/>
                  </a:lnTo>
                  <a:lnTo>
                    <a:pt x="136486" y="186632"/>
                  </a:lnTo>
                  <a:lnTo>
                    <a:pt x="128643" y="147637"/>
                  </a:lnTo>
                  <a:lnTo>
                    <a:pt x="123757" y="130259"/>
                  </a:lnTo>
                  <a:lnTo>
                    <a:pt x="97028" y="102708"/>
                  </a:lnTo>
                  <a:lnTo>
                    <a:pt x="77154" y="90364"/>
                  </a:lnTo>
                  <a:lnTo>
                    <a:pt x="63054" y="81235"/>
                  </a:lnTo>
                  <a:lnTo>
                    <a:pt x="52809" y="72120"/>
                  </a:lnTo>
                  <a:lnTo>
                    <a:pt x="48692" y="62525"/>
                  </a:lnTo>
                  <a:lnTo>
                    <a:pt x="49560" y="47736"/>
                  </a:lnTo>
                  <a:lnTo>
                    <a:pt x="51368" y="31673"/>
                  </a:lnTo>
                  <a:lnTo>
                    <a:pt x="51839" y="17216"/>
                  </a:lnTo>
                  <a:lnTo>
                    <a:pt x="48692" y="7242"/>
                  </a:lnTo>
                  <a:lnTo>
                    <a:pt x="43516" y="1520"/>
                  </a:lnTo>
                  <a:lnTo>
                    <a:pt x="38811" y="0"/>
                  </a:lnTo>
                  <a:close/>
                </a:path>
              </a:pathLst>
            </a:custGeom>
            <a:solidFill>
              <a:srgbClr val="84D2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7" name="object 2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82CD71C-69B6-42A0-9095-823F9A7A741F}"/>
                </a:ext>
              </a:extLst>
            </p:cNvPr>
            <p:cNvPicPr/>
            <p:nvPr/>
          </p:nvPicPr>
          <p:blipFill>
            <a:blip r:embed="rId8"/>
            <a:stretch>
              <a:fillRect/>
            </a:stretch>
          </p:blipFill>
          <p:spPr>
            <a:xfrm>
              <a:off x="1016179" y="5528904"/>
              <a:ext cx="446403" cy="286346"/>
            </a:xfrm>
            <a:prstGeom prst="rect">
              <a:avLst/>
            </a:prstGeom>
          </p:spPr>
        </p:pic>
        <p:sp>
          <p:nvSpPr>
            <p:cNvPr id="18" name="object 2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4B53D55-9068-4ACB-801C-B72F7275AE90}"/>
                </a:ext>
              </a:extLst>
            </p:cNvPr>
            <p:cNvSpPr/>
            <p:nvPr/>
          </p:nvSpPr>
          <p:spPr>
            <a:xfrm>
              <a:off x="1442684" y="5679720"/>
              <a:ext cx="626110" cy="133350"/>
            </a:xfrm>
            <a:custGeom>
              <a:avLst/>
              <a:gdLst/>
              <a:ahLst/>
              <a:cxnLst/>
              <a:rect l="l" t="t" r="r" b="b"/>
              <a:pathLst>
                <a:path w="626110" h="133350">
                  <a:moveTo>
                    <a:pt x="623316" y="0"/>
                  </a:moveTo>
                  <a:lnTo>
                    <a:pt x="67487" y="0"/>
                  </a:lnTo>
                  <a:lnTo>
                    <a:pt x="41244" y="5230"/>
                  </a:lnTo>
                  <a:lnTo>
                    <a:pt x="19789" y="19484"/>
                  </a:lnTo>
                  <a:lnTo>
                    <a:pt x="5312" y="40612"/>
                  </a:lnTo>
                  <a:lnTo>
                    <a:pt x="0" y="66459"/>
                  </a:lnTo>
                  <a:lnTo>
                    <a:pt x="5312" y="92300"/>
                  </a:lnTo>
                  <a:lnTo>
                    <a:pt x="19791" y="113428"/>
                  </a:lnTo>
                  <a:lnTo>
                    <a:pt x="41249" y="127686"/>
                  </a:lnTo>
                  <a:lnTo>
                    <a:pt x="67500" y="132918"/>
                  </a:lnTo>
                  <a:lnTo>
                    <a:pt x="623316" y="132918"/>
                  </a:lnTo>
                  <a:lnTo>
                    <a:pt x="625894" y="130365"/>
                  </a:lnTo>
                  <a:lnTo>
                    <a:pt x="625894" y="124117"/>
                  </a:lnTo>
                  <a:lnTo>
                    <a:pt x="623316" y="121577"/>
                  </a:lnTo>
                  <a:lnTo>
                    <a:pt x="620128" y="121577"/>
                  </a:lnTo>
                  <a:lnTo>
                    <a:pt x="597014" y="121577"/>
                  </a:lnTo>
                  <a:lnTo>
                    <a:pt x="586326" y="112332"/>
                  </a:lnTo>
                  <a:lnTo>
                    <a:pt x="579107" y="99572"/>
                  </a:lnTo>
                  <a:lnTo>
                    <a:pt x="575022" y="84038"/>
                  </a:lnTo>
                  <a:lnTo>
                    <a:pt x="573735" y="66471"/>
                  </a:lnTo>
                  <a:lnTo>
                    <a:pt x="575022" y="48888"/>
                  </a:lnTo>
                  <a:lnTo>
                    <a:pt x="579107" y="33342"/>
                  </a:lnTo>
                  <a:lnTo>
                    <a:pt x="586326" y="20574"/>
                  </a:lnTo>
                  <a:lnTo>
                    <a:pt x="597014" y="11328"/>
                  </a:lnTo>
                  <a:lnTo>
                    <a:pt x="623316" y="11328"/>
                  </a:lnTo>
                  <a:lnTo>
                    <a:pt x="625894" y="8801"/>
                  </a:lnTo>
                  <a:lnTo>
                    <a:pt x="625894" y="2539"/>
                  </a:lnTo>
                  <a:lnTo>
                    <a:pt x="623316" y="0"/>
                  </a:lnTo>
                  <a:close/>
                </a:path>
              </a:pathLst>
            </a:custGeom>
            <a:solidFill>
              <a:srgbClr val="F490B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object 2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2167ACA-88AE-4701-A7F5-DFB3C4D6C078}"/>
                </a:ext>
              </a:extLst>
            </p:cNvPr>
            <p:cNvSpPr/>
            <p:nvPr/>
          </p:nvSpPr>
          <p:spPr>
            <a:xfrm>
              <a:off x="1643946" y="5685384"/>
              <a:ext cx="403860" cy="121920"/>
            </a:xfrm>
            <a:custGeom>
              <a:avLst/>
              <a:gdLst/>
              <a:ahLst/>
              <a:cxnLst/>
              <a:rect l="l" t="t" r="r" b="b"/>
              <a:pathLst>
                <a:path w="403860" h="121920">
                  <a:moveTo>
                    <a:pt x="403313" y="0"/>
                  </a:moveTo>
                  <a:lnTo>
                    <a:pt x="58877" y="0"/>
                  </a:lnTo>
                  <a:lnTo>
                    <a:pt x="47007" y="1235"/>
                  </a:lnTo>
                  <a:lnTo>
                    <a:pt x="10056" y="26793"/>
                  </a:lnTo>
                  <a:lnTo>
                    <a:pt x="0" y="60769"/>
                  </a:lnTo>
                  <a:lnTo>
                    <a:pt x="4627" y="84447"/>
                  </a:lnTo>
                  <a:lnTo>
                    <a:pt x="17246" y="103774"/>
                  </a:lnTo>
                  <a:lnTo>
                    <a:pt x="35961" y="116801"/>
                  </a:lnTo>
                  <a:lnTo>
                    <a:pt x="58877" y="121577"/>
                  </a:lnTo>
                  <a:lnTo>
                    <a:pt x="403313" y="121577"/>
                  </a:lnTo>
                  <a:lnTo>
                    <a:pt x="403313" y="115989"/>
                  </a:lnTo>
                  <a:lnTo>
                    <a:pt x="391001" y="105573"/>
                  </a:lnTo>
                  <a:lnTo>
                    <a:pt x="381546" y="92551"/>
                  </a:lnTo>
                  <a:lnTo>
                    <a:pt x="375481" y="77452"/>
                  </a:lnTo>
                  <a:lnTo>
                    <a:pt x="373341" y="60807"/>
                  </a:lnTo>
                  <a:lnTo>
                    <a:pt x="375481" y="44162"/>
                  </a:lnTo>
                  <a:lnTo>
                    <a:pt x="381546" y="29049"/>
                  </a:lnTo>
                  <a:lnTo>
                    <a:pt x="391001" y="16010"/>
                  </a:lnTo>
                  <a:lnTo>
                    <a:pt x="403313" y="5588"/>
                  </a:lnTo>
                  <a:lnTo>
                    <a:pt x="403313" y="0"/>
                  </a:lnTo>
                  <a:close/>
                </a:path>
              </a:pathLst>
            </a:custGeom>
            <a:solidFill>
              <a:srgbClr val="FCF3F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0" name="object 2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2A42C38-57DC-4626-880D-9CB1BDAD8927}"/>
                </a:ext>
              </a:extLst>
            </p:cNvPr>
            <p:cNvSpPr/>
            <p:nvPr/>
          </p:nvSpPr>
          <p:spPr>
            <a:xfrm>
              <a:off x="1646166" y="5685384"/>
              <a:ext cx="403860" cy="121920"/>
            </a:xfrm>
            <a:custGeom>
              <a:avLst/>
              <a:gdLst/>
              <a:ahLst/>
              <a:cxnLst/>
              <a:rect l="l" t="t" r="r" b="b"/>
              <a:pathLst>
                <a:path w="403860" h="121920">
                  <a:moveTo>
                    <a:pt x="403301" y="0"/>
                  </a:moveTo>
                  <a:lnTo>
                    <a:pt x="58864" y="0"/>
                  </a:lnTo>
                  <a:lnTo>
                    <a:pt x="46994" y="1235"/>
                  </a:lnTo>
                  <a:lnTo>
                    <a:pt x="10056" y="26793"/>
                  </a:lnTo>
                  <a:lnTo>
                    <a:pt x="0" y="60769"/>
                  </a:lnTo>
                  <a:lnTo>
                    <a:pt x="4625" y="84447"/>
                  </a:lnTo>
                  <a:lnTo>
                    <a:pt x="17240" y="103774"/>
                  </a:lnTo>
                  <a:lnTo>
                    <a:pt x="35950" y="116801"/>
                  </a:lnTo>
                  <a:lnTo>
                    <a:pt x="58864" y="121577"/>
                  </a:lnTo>
                  <a:lnTo>
                    <a:pt x="403301" y="121577"/>
                  </a:lnTo>
                  <a:lnTo>
                    <a:pt x="403301" y="115989"/>
                  </a:lnTo>
                  <a:lnTo>
                    <a:pt x="390995" y="105573"/>
                  </a:lnTo>
                  <a:lnTo>
                    <a:pt x="381544" y="92551"/>
                  </a:lnTo>
                  <a:lnTo>
                    <a:pt x="375481" y="77452"/>
                  </a:lnTo>
                  <a:lnTo>
                    <a:pt x="373341" y="60807"/>
                  </a:lnTo>
                  <a:lnTo>
                    <a:pt x="375481" y="44162"/>
                  </a:lnTo>
                  <a:lnTo>
                    <a:pt x="381544" y="29049"/>
                  </a:lnTo>
                  <a:lnTo>
                    <a:pt x="390995" y="16010"/>
                  </a:lnTo>
                  <a:lnTo>
                    <a:pt x="403301" y="5588"/>
                  </a:lnTo>
                  <a:lnTo>
                    <a:pt x="403301"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1" name="object 2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8A9528D-015B-408D-81A6-29E822499F34}"/>
                </a:ext>
              </a:extLst>
            </p:cNvPr>
            <p:cNvSpPr/>
            <p:nvPr/>
          </p:nvSpPr>
          <p:spPr>
            <a:xfrm>
              <a:off x="1642372" y="5679715"/>
              <a:ext cx="430530" cy="133350"/>
            </a:xfrm>
            <a:custGeom>
              <a:avLst/>
              <a:gdLst/>
              <a:ahLst/>
              <a:cxnLst/>
              <a:rect l="l" t="t" r="r" b="b"/>
              <a:pathLst>
                <a:path w="430530" h="133350">
                  <a:moveTo>
                    <a:pt x="427583" y="0"/>
                  </a:moveTo>
                  <a:lnTo>
                    <a:pt x="67487" y="0"/>
                  </a:lnTo>
                  <a:lnTo>
                    <a:pt x="41244" y="5232"/>
                  </a:lnTo>
                  <a:lnTo>
                    <a:pt x="19789" y="19491"/>
                  </a:lnTo>
                  <a:lnTo>
                    <a:pt x="5312" y="40622"/>
                  </a:lnTo>
                  <a:lnTo>
                    <a:pt x="0" y="66471"/>
                  </a:lnTo>
                  <a:lnTo>
                    <a:pt x="5312" y="92305"/>
                  </a:lnTo>
                  <a:lnTo>
                    <a:pt x="19789" y="113430"/>
                  </a:lnTo>
                  <a:lnTo>
                    <a:pt x="41244" y="127686"/>
                  </a:lnTo>
                  <a:lnTo>
                    <a:pt x="67487" y="132918"/>
                  </a:lnTo>
                  <a:lnTo>
                    <a:pt x="424408" y="132918"/>
                  </a:lnTo>
                  <a:lnTo>
                    <a:pt x="427583" y="132918"/>
                  </a:lnTo>
                  <a:lnTo>
                    <a:pt x="430161" y="130378"/>
                  </a:lnTo>
                  <a:lnTo>
                    <a:pt x="430161" y="124129"/>
                  </a:lnTo>
                  <a:lnTo>
                    <a:pt x="427583" y="121577"/>
                  </a:lnTo>
                  <a:lnTo>
                    <a:pt x="67487" y="121577"/>
                  </a:lnTo>
                  <a:lnTo>
                    <a:pt x="45721" y="117238"/>
                  </a:lnTo>
                  <a:lnTo>
                    <a:pt x="27924" y="105416"/>
                  </a:lnTo>
                  <a:lnTo>
                    <a:pt x="15913" y="87897"/>
                  </a:lnTo>
                  <a:lnTo>
                    <a:pt x="11506" y="66471"/>
                  </a:lnTo>
                  <a:lnTo>
                    <a:pt x="15913" y="45031"/>
                  </a:lnTo>
                  <a:lnTo>
                    <a:pt x="27924" y="27505"/>
                  </a:lnTo>
                  <a:lnTo>
                    <a:pt x="45721" y="15679"/>
                  </a:lnTo>
                  <a:lnTo>
                    <a:pt x="67487" y="11341"/>
                  </a:lnTo>
                  <a:lnTo>
                    <a:pt x="427583" y="11341"/>
                  </a:lnTo>
                  <a:lnTo>
                    <a:pt x="430161" y="8813"/>
                  </a:lnTo>
                  <a:lnTo>
                    <a:pt x="430161" y="2540"/>
                  </a:lnTo>
                  <a:lnTo>
                    <a:pt x="427583" y="0"/>
                  </a:lnTo>
                  <a:close/>
                </a:path>
              </a:pathLst>
            </a:custGeom>
            <a:solidFill>
              <a:srgbClr val="E1709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2" name="object 2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08CF888-10AC-4394-97AB-9C3B19CC068B}"/>
                </a:ext>
              </a:extLst>
            </p:cNvPr>
            <p:cNvSpPr/>
            <p:nvPr/>
          </p:nvSpPr>
          <p:spPr>
            <a:xfrm>
              <a:off x="1370077" y="5463755"/>
              <a:ext cx="626110" cy="133350"/>
            </a:xfrm>
            <a:custGeom>
              <a:avLst/>
              <a:gdLst/>
              <a:ahLst/>
              <a:cxnLst/>
              <a:rect l="l" t="t" r="r" b="b"/>
              <a:pathLst>
                <a:path w="626110" h="133350">
                  <a:moveTo>
                    <a:pt x="558393" y="0"/>
                  </a:moveTo>
                  <a:lnTo>
                    <a:pt x="2578" y="0"/>
                  </a:lnTo>
                  <a:lnTo>
                    <a:pt x="0" y="2527"/>
                  </a:lnTo>
                  <a:lnTo>
                    <a:pt x="0" y="8788"/>
                  </a:lnTo>
                  <a:lnTo>
                    <a:pt x="2578" y="11341"/>
                  </a:lnTo>
                  <a:lnTo>
                    <a:pt x="28879" y="11341"/>
                  </a:lnTo>
                  <a:lnTo>
                    <a:pt x="39568" y="20582"/>
                  </a:lnTo>
                  <a:lnTo>
                    <a:pt x="46786" y="33348"/>
                  </a:lnTo>
                  <a:lnTo>
                    <a:pt x="50871" y="48894"/>
                  </a:lnTo>
                  <a:lnTo>
                    <a:pt x="52158" y="66471"/>
                  </a:lnTo>
                  <a:lnTo>
                    <a:pt x="50872" y="84032"/>
                  </a:lnTo>
                  <a:lnTo>
                    <a:pt x="46788" y="99566"/>
                  </a:lnTo>
                  <a:lnTo>
                    <a:pt x="39573" y="112325"/>
                  </a:lnTo>
                  <a:lnTo>
                    <a:pt x="28892" y="121564"/>
                  </a:lnTo>
                  <a:lnTo>
                    <a:pt x="2578" y="121564"/>
                  </a:lnTo>
                  <a:lnTo>
                    <a:pt x="0" y="124104"/>
                  </a:lnTo>
                  <a:lnTo>
                    <a:pt x="0" y="130378"/>
                  </a:lnTo>
                  <a:lnTo>
                    <a:pt x="2578" y="132905"/>
                  </a:lnTo>
                  <a:lnTo>
                    <a:pt x="558406" y="132918"/>
                  </a:lnTo>
                  <a:lnTo>
                    <a:pt x="584655" y="127686"/>
                  </a:lnTo>
                  <a:lnTo>
                    <a:pt x="606109" y="113426"/>
                  </a:lnTo>
                  <a:lnTo>
                    <a:pt x="620583" y="92295"/>
                  </a:lnTo>
                  <a:lnTo>
                    <a:pt x="625894" y="66446"/>
                  </a:lnTo>
                  <a:lnTo>
                    <a:pt x="620583" y="40606"/>
                  </a:lnTo>
                  <a:lnTo>
                    <a:pt x="606107" y="19483"/>
                  </a:lnTo>
                  <a:lnTo>
                    <a:pt x="584649" y="5229"/>
                  </a:lnTo>
                  <a:lnTo>
                    <a:pt x="558393" y="0"/>
                  </a:lnTo>
                  <a:close/>
                </a:path>
              </a:pathLst>
            </a:custGeom>
            <a:solidFill>
              <a:srgbClr val="3899D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object 3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1245943-D381-40A0-829E-FD1ECB1F8D95}"/>
                </a:ext>
              </a:extLst>
            </p:cNvPr>
            <p:cNvSpPr/>
            <p:nvPr/>
          </p:nvSpPr>
          <p:spPr>
            <a:xfrm>
              <a:off x="1380324" y="5469424"/>
              <a:ext cx="403860" cy="121920"/>
            </a:xfrm>
            <a:custGeom>
              <a:avLst/>
              <a:gdLst/>
              <a:ahLst/>
              <a:cxnLst/>
              <a:rect l="l" t="t" r="r" b="b"/>
              <a:pathLst>
                <a:path w="403860" h="121920">
                  <a:moveTo>
                    <a:pt x="344436" y="0"/>
                  </a:moveTo>
                  <a:lnTo>
                    <a:pt x="0" y="0"/>
                  </a:lnTo>
                  <a:lnTo>
                    <a:pt x="0" y="5588"/>
                  </a:lnTo>
                  <a:lnTo>
                    <a:pt x="12312" y="16010"/>
                  </a:lnTo>
                  <a:lnTo>
                    <a:pt x="21767" y="29049"/>
                  </a:lnTo>
                  <a:lnTo>
                    <a:pt x="27832" y="44162"/>
                  </a:lnTo>
                  <a:lnTo>
                    <a:pt x="29972" y="60807"/>
                  </a:lnTo>
                  <a:lnTo>
                    <a:pt x="27832" y="77446"/>
                  </a:lnTo>
                  <a:lnTo>
                    <a:pt x="21767" y="92544"/>
                  </a:lnTo>
                  <a:lnTo>
                    <a:pt x="12312" y="105566"/>
                  </a:lnTo>
                  <a:lnTo>
                    <a:pt x="0" y="115976"/>
                  </a:lnTo>
                  <a:lnTo>
                    <a:pt x="0" y="121564"/>
                  </a:lnTo>
                  <a:lnTo>
                    <a:pt x="344436" y="121564"/>
                  </a:lnTo>
                  <a:lnTo>
                    <a:pt x="367352" y="116789"/>
                  </a:lnTo>
                  <a:lnTo>
                    <a:pt x="386067" y="103763"/>
                  </a:lnTo>
                  <a:lnTo>
                    <a:pt x="398686" y="84440"/>
                  </a:lnTo>
                  <a:lnTo>
                    <a:pt x="403313" y="60769"/>
                  </a:lnTo>
                  <a:lnTo>
                    <a:pt x="402115" y="48525"/>
                  </a:lnTo>
                  <a:lnTo>
                    <a:pt x="377360" y="10372"/>
                  </a:lnTo>
                  <a:lnTo>
                    <a:pt x="356306" y="1233"/>
                  </a:lnTo>
                  <a:lnTo>
                    <a:pt x="344436" y="0"/>
                  </a:lnTo>
                  <a:close/>
                </a:path>
              </a:pathLst>
            </a:custGeom>
            <a:solidFill>
              <a:srgbClr val="FCF3F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object 3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A64FE56-3FB1-4D3C-AB9E-13B2DD7B5921}"/>
                </a:ext>
              </a:extLst>
            </p:cNvPr>
            <p:cNvSpPr/>
            <p:nvPr/>
          </p:nvSpPr>
          <p:spPr>
            <a:xfrm>
              <a:off x="1380324" y="5469424"/>
              <a:ext cx="403860" cy="121920"/>
            </a:xfrm>
            <a:custGeom>
              <a:avLst/>
              <a:gdLst/>
              <a:ahLst/>
              <a:cxnLst/>
              <a:rect l="l" t="t" r="r" b="b"/>
              <a:pathLst>
                <a:path w="403860" h="121920">
                  <a:moveTo>
                    <a:pt x="344436" y="0"/>
                  </a:moveTo>
                  <a:lnTo>
                    <a:pt x="0" y="0"/>
                  </a:lnTo>
                  <a:lnTo>
                    <a:pt x="0" y="5588"/>
                  </a:lnTo>
                  <a:lnTo>
                    <a:pt x="12312" y="16010"/>
                  </a:lnTo>
                  <a:lnTo>
                    <a:pt x="21767" y="29049"/>
                  </a:lnTo>
                  <a:lnTo>
                    <a:pt x="27832" y="44162"/>
                  </a:lnTo>
                  <a:lnTo>
                    <a:pt x="29972" y="60807"/>
                  </a:lnTo>
                  <a:lnTo>
                    <a:pt x="27832" y="77446"/>
                  </a:lnTo>
                  <a:lnTo>
                    <a:pt x="21767" y="92544"/>
                  </a:lnTo>
                  <a:lnTo>
                    <a:pt x="12312" y="105566"/>
                  </a:lnTo>
                  <a:lnTo>
                    <a:pt x="0" y="115976"/>
                  </a:lnTo>
                  <a:lnTo>
                    <a:pt x="0" y="121564"/>
                  </a:lnTo>
                  <a:lnTo>
                    <a:pt x="344436" y="121564"/>
                  </a:lnTo>
                  <a:lnTo>
                    <a:pt x="367352" y="116789"/>
                  </a:lnTo>
                  <a:lnTo>
                    <a:pt x="386067" y="103763"/>
                  </a:lnTo>
                  <a:lnTo>
                    <a:pt x="398686" y="84440"/>
                  </a:lnTo>
                  <a:lnTo>
                    <a:pt x="403313" y="60769"/>
                  </a:lnTo>
                  <a:lnTo>
                    <a:pt x="402115" y="48525"/>
                  </a:lnTo>
                  <a:lnTo>
                    <a:pt x="377360" y="10372"/>
                  </a:lnTo>
                  <a:lnTo>
                    <a:pt x="356306" y="1233"/>
                  </a:lnTo>
                  <a:lnTo>
                    <a:pt x="344436"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object 3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5C7CDE5-DDFE-49DC-834A-24BD12D11491}"/>
                </a:ext>
              </a:extLst>
            </p:cNvPr>
            <p:cNvSpPr/>
            <p:nvPr/>
          </p:nvSpPr>
          <p:spPr>
            <a:xfrm>
              <a:off x="1420533" y="5489879"/>
              <a:ext cx="331470" cy="80645"/>
            </a:xfrm>
            <a:custGeom>
              <a:avLst/>
              <a:gdLst/>
              <a:ahLst/>
              <a:cxnLst/>
              <a:rect l="l" t="t" r="r" b="b"/>
              <a:pathLst>
                <a:path w="331469" h="80645">
                  <a:moveTo>
                    <a:pt x="316890" y="78105"/>
                  </a:moveTo>
                  <a:lnTo>
                    <a:pt x="316649" y="78105"/>
                  </a:lnTo>
                  <a:lnTo>
                    <a:pt x="316649" y="76835"/>
                  </a:lnTo>
                  <a:lnTo>
                    <a:pt x="241" y="76835"/>
                  </a:lnTo>
                  <a:lnTo>
                    <a:pt x="241" y="78105"/>
                  </a:lnTo>
                  <a:lnTo>
                    <a:pt x="0" y="78105"/>
                  </a:lnTo>
                  <a:lnTo>
                    <a:pt x="0" y="79375"/>
                  </a:lnTo>
                  <a:lnTo>
                    <a:pt x="215" y="79375"/>
                  </a:lnTo>
                  <a:lnTo>
                    <a:pt x="215" y="80645"/>
                  </a:lnTo>
                  <a:lnTo>
                    <a:pt x="316687" y="80645"/>
                  </a:lnTo>
                  <a:lnTo>
                    <a:pt x="316687" y="79375"/>
                  </a:lnTo>
                  <a:lnTo>
                    <a:pt x="316890" y="79375"/>
                  </a:lnTo>
                  <a:lnTo>
                    <a:pt x="316890" y="78105"/>
                  </a:lnTo>
                  <a:close/>
                </a:path>
                <a:path w="331469" h="80645">
                  <a:moveTo>
                    <a:pt x="316890" y="1270"/>
                  </a:moveTo>
                  <a:lnTo>
                    <a:pt x="316649" y="1270"/>
                  </a:lnTo>
                  <a:lnTo>
                    <a:pt x="316649" y="0"/>
                  </a:lnTo>
                  <a:lnTo>
                    <a:pt x="241" y="0"/>
                  </a:lnTo>
                  <a:lnTo>
                    <a:pt x="241" y="1270"/>
                  </a:lnTo>
                  <a:lnTo>
                    <a:pt x="0" y="1270"/>
                  </a:lnTo>
                  <a:lnTo>
                    <a:pt x="0" y="2540"/>
                  </a:lnTo>
                  <a:lnTo>
                    <a:pt x="215" y="2540"/>
                  </a:lnTo>
                  <a:lnTo>
                    <a:pt x="215" y="3810"/>
                  </a:lnTo>
                  <a:lnTo>
                    <a:pt x="316687" y="3810"/>
                  </a:lnTo>
                  <a:lnTo>
                    <a:pt x="316687" y="2540"/>
                  </a:lnTo>
                  <a:lnTo>
                    <a:pt x="316890" y="2540"/>
                  </a:lnTo>
                  <a:lnTo>
                    <a:pt x="316890" y="1270"/>
                  </a:lnTo>
                  <a:close/>
                </a:path>
                <a:path w="331469" h="80645">
                  <a:moveTo>
                    <a:pt x="328256" y="59677"/>
                  </a:moveTo>
                  <a:lnTo>
                    <a:pt x="328015" y="59677"/>
                  </a:lnTo>
                  <a:lnTo>
                    <a:pt x="328015" y="58407"/>
                  </a:lnTo>
                  <a:lnTo>
                    <a:pt x="11607" y="58407"/>
                  </a:lnTo>
                  <a:lnTo>
                    <a:pt x="11607" y="59677"/>
                  </a:lnTo>
                  <a:lnTo>
                    <a:pt x="11366" y="59677"/>
                  </a:lnTo>
                  <a:lnTo>
                    <a:pt x="11366" y="60947"/>
                  </a:lnTo>
                  <a:lnTo>
                    <a:pt x="11569" y="60947"/>
                  </a:lnTo>
                  <a:lnTo>
                    <a:pt x="11569" y="62217"/>
                  </a:lnTo>
                  <a:lnTo>
                    <a:pt x="328053" y="62217"/>
                  </a:lnTo>
                  <a:lnTo>
                    <a:pt x="328053" y="60947"/>
                  </a:lnTo>
                  <a:lnTo>
                    <a:pt x="328256" y="60947"/>
                  </a:lnTo>
                  <a:lnTo>
                    <a:pt x="328256" y="59677"/>
                  </a:lnTo>
                  <a:close/>
                </a:path>
                <a:path w="331469" h="80645">
                  <a:moveTo>
                    <a:pt x="328256" y="21043"/>
                  </a:moveTo>
                  <a:lnTo>
                    <a:pt x="328015" y="21043"/>
                  </a:lnTo>
                  <a:lnTo>
                    <a:pt x="328015" y="19773"/>
                  </a:lnTo>
                  <a:lnTo>
                    <a:pt x="11607" y="19773"/>
                  </a:lnTo>
                  <a:lnTo>
                    <a:pt x="11607" y="21043"/>
                  </a:lnTo>
                  <a:lnTo>
                    <a:pt x="11366" y="21043"/>
                  </a:lnTo>
                  <a:lnTo>
                    <a:pt x="11366" y="22313"/>
                  </a:lnTo>
                  <a:lnTo>
                    <a:pt x="11582" y="22313"/>
                  </a:lnTo>
                  <a:lnTo>
                    <a:pt x="11582" y="23583"/>
                  </a:lnTo>
                  <a:lnTo>
                    <a:pt x="328041" y="23583"/>
                  </a:lnTo>
                  <a:lnTo>
                    <a:pt x="328041" y="22313"/>
                  </a:lnTo>
                  <a:lnTo>
                    <a:pt x="328256" y="22313"/>
                  </a:lnTo>
                  <a:lnTo>
                    <a:pt x="328256" y="21043"/>
                  </a:lnTo>
                  <a:close/>
                </a:path>
                <a:path w="331469" h="80645">
                  <a:moveTo>
                    <a:pt x="331457" y="40843"/>
                  </a:moveTo>
                  <a:lnTo>
                    <a:pt x="331216" y="40843"/>
                  </a:lnTo>
                  <a:lnTo>
                    <a:pt x="331216" y="39573"/>
                  </a:lnTo>
                  <a:lnTo>
                    <a:pt x="14808" y="39573"/>
                  </a:lnTo>
                  <a:lnTo>
                    <a:pt x="14808" y="40843"/>
                  </a:lnTo>
                  <a:lnTo>
                    <a:pt x="14566" y="40843"/>
                  </a:lnTo>
                  <a:lnTo>
                    <a:pt x="14566" y="42113"/>
                  </a:lnTo>
                  <a:lnTo>
                    <a:pt x="14770" y="42113"/>
                  </a:lnTo>
                  <a:lnTo>
                    <a:pt x="14770" y="43383"/>
                  </a:lnTo>
                  <a:lnTo>
                    <a:pt x="331241" y="43383"/>
                  </a:lnTo>
                  <a:lnTo>
                    <a:pt x="331241" y="42113"/>
                  </a:lnTo>
                  <a:lnTo>
                    <a:pt x="331457" y="42113"/>
                  </a:lnTo>
                  <a:lnTo>
                    <a:pt x="331457" y="40843"/>
                  </a:lnTo>
                  <a:close/>
                </a:path>
              </a:pathLst>
            </a:custGeom>
            <a:solidFill>
              <a:srgbClr val="F6F5F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object 3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719DDEF-29BE-4E20-920B-E51B195B742C}"/>
                </a:ext>
              </a:extLst>
            </p:cNvPr>
            <p:cNvSpPr/>
            <p:nvPr/>
          </p:nvSpPr>
          <p:spPr>
            <a:xfrm>
              <a:off x="1363905" y="5463753"/>
              <a:ext cx="430530" cy="133350"/>
            </a:xfrm>
            <a:custGeom>
              <a:avLst/>
              <a:gdLst/>
              <a:ahLst/>
              <a:cxnLst/>
              <a:rect l="l" t="t" r="r" b="b"/>
              <a:pathLst>
                <a:path w="430530" h="133350">
                  <a:moveTo>
                    <a:pt x="362686" y="0"/>
                  </a:moveTo>
                  <a:lnTo>
                    <a:pt x="2578" y="0"/>
                  </a:lnTo>
                  <a:lnTo>
                    <a:pt x="0" y="2527"/>
                  </a:lnTo>
                  <a:lnTo>
                    <a:pt x="0" y="8801"/>
                  </a:lnTo>
                  <a:lnTo>
                    <a:pt x="2578" y="11341"/>
                  </a:lnTo>
                  <a:lnTo>
                    <a:pt x="362673" y="11341"/>
                  </a:lnTo>
                  <a:lnTo>
                    <a:pt x="384440" y="15679"/>
                  </a:lnTo>
                  <a:lnTo>
                    <a:pt x="402237" y="27503"/>
                  </a:lnTo>
                  <a:lnTo>
                    <a:pt x="414248" y="45025"/>
                  </a:lnTo>
                  <a:lnTo>
                    <a:pt x="418655" y="66459"/>
                  </a:lnTo>
                  <a:lnTo>
                    <a:pt x="414248" y="87890"/>
                  </a:lnTo>
                  <a:lnTo>
                    <a:pt x="402239" y="105408"/>
                  </a:lnTo>
                  <a:lnTo>
                    <a:pt x="384445" y="117227"/>
                  </a:lnTo>
                  <a:lnTo>
                    <a:pt x="362686" y="121564"/>
                  </a:lnTo>
                  <a:lnTo>
                    <a:pt x="2578" y="121564"/>
                  </a:lnTo>
                  <a:lnTo>
                    <a:pt x="0" y="124117"/>
                  </a:lnTo>
                  <a:lnTo>
                    <a:pt x="0" y="130378"/>
                  </a:lnTo>
                  <a:lnTo>
                    <a:pt x="2578" y="132918"/>
                  </a:lnTo>
                  <a:lnTo>
                    <a:pt x="5765" y="132918"/>
                  </a:lnTo>
                  <a:lnTo>
                    <a:pt x="362673" y="132918"/>
                  </a:lnTo>
                  <a:lnTo>
                    <a:pt x="388917" y="127686"/>
                  </a:lnTo>
                  <a:lnTo>
                    <a:pt x="410371" y="113428"/>
                  </a:lnTo>
                  <a:lnTo>
                    <a:pt x="424849" y="92300"/>
                  </a:lnTo>
                  <a:lnTo>
                    <a:pt x="430161" y="66459"/>
                  </a:lnTo>
                  <a:lnTo>
                    <a:pt x="424849" y="40617"/>
                  </a:lnTo>
                  <a:lnTo>
                    <a:pt x="410373" y="19489"/>
                  </a:lnTo>
                  <a:lnTo>
                    <a:pt x="388922" y="5231"/>
                  </a:lnTo>
                  <a:lnTo>
                    <a:pt x="362686" y="0"/>
                  </a:lnTo>
                  <a:close/>
                </a:path>
              </a:pathLst>
            </a:custGeom>
            <a:solidFill>
              <a:srgbClr val="0067A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object 3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8C7E94E-0A87-4DDF-97C6-A847F6074310}"/>
                </a:ext>
              </a:extLst>
            </p:cNvPr>
            <p:cNvSpPr/>
            <p:nvPr/>
          </p:nvSpPr>
          <p:spPr>
            <a:xfrm>
              <a:off x="1433050" y="5596583"/>
              <a:ext cx="596900" cy="83185"/>
            </a:xfrm>
            <a:custGeom>
              <a:avLst/>
              <a:gdLst/>
              <a:ahLst/>
              <a:cxnLst/>
              <a:rect l="l" t="t" r="r" b="b"/>
              <a:pathLst>
                <a:path w="596900" h="83185">
                  <a:moveTo>
                    <a:pt x="596455" y="0"/>
                  </a:moveTo>
                  <a:lnTo>
                    <a:pt x="42202" y="0"/>
                  </a:lnTo>
                  <a:lnTo>
                    <a:pt x="25792" y="3273"/>
                  </a:lnTo>
                  <a:lnTo>
                    <a:pt x="12376" y="12192"/>
                  </a:lnTo>
                  <a:lnTo>
                    <a:pt x="3322" y="25406"/>
                  </a:lnTo>
                  <a:lnTo>
                    <a:pt x="0" y="41567"/>
                  </a:lnTo>
                  <a:lnTo>
                    <a:pt x="3322" y="57732"/>
                  </a:lnTo>
                  <a:lnTo>
                    <a:pt x="12377" y="70946"/>
                  </a:lnTo>
                  <a:lnTo>
                    <a:pt x="25797" y="79862"/>
                  </a:lnTo>
                  <a:lnTo>
                    <a:pt x="42214" y="83134"/>
                  </a:lnTo>
                  <a:lnTo>
                    <a:pt x="596455" y="83134"/>
                  </a:lnTo>
                  <a:lnTo>
                    <a:pt x="596455" y="75577"/>
                  </a:lnTo>
                  <a:lnTo>
                    <a:pt x="579818" y="75577"/>
                  </a:lnTo>
                  <a:lnTo>
                    <a:pt x="570999" y="69793"/>
                  </a:lnTo>
                  <a:lnTo>
                    <a:pt x="564127" y="61901"/>
                  </a:lnTo>
                  <a:lnTo>
                    <a:pt x="559665" y="52344"/>
                  </a:lnTo>
                  <a:lnTo>
                    <a:pt x="558076" y="41567"/>
                  </a:lnTo>
                  <a:lnTo>
                    <a:pt x="559665" y="30789"/>
                  </a:lnTo>
                  <a:lnTo>
                    <a:pt x="564126" y="21232"/>
                  </a:lnTo>
                  <a:lnTo>
                    <a:pt x="570993" y="13340"/>
                  </a:lnTo>
                  <a:lnTo>
                    <a:pt x="579805" y="7556"/>
                  </a:lnTo>
                  <a:lnTo>
                    <a:pt x="596455" y="7556"/>
                  </a:lnTo>
                  <a:lnTo>
                    <a:pt x="596455" y="0"/>
                  </a:lnTo>
                  <a:close/>
                </a:path>
              </a:pathLst>
            </a:custGeom>
            <a:solidFill>
              <a:srgbClr val="FFCB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object 3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584C587-540B-46DD-88DA-F00AB47D4CBE}"/>
                </a:ext>
              </a:extLst>
            </p:cNvPr>
            <p:cNvSpPr/>
            <p:nvPr/>
          </p:nvSpPr>
          <p:spPr>
            <a:xfrm>
              <a:off x="1697382" y="5600357"/>
              <a:ext cx="332740" cy="76200"/>
            </a:xfrm>
            <a:custGeom>
              <a:avLst/>
              <a:gdLst/>
              <a:ahLst/>
              <a:cxnLst/>
              <a:rect l="l" t="t" r="r" b="b"/>
              <a:pathLst>
                <a:path w="332739" h="76200">
                  <a:moveTo>
                    <a:pt x="332117" y="0"/>
                  </a:moveTo>
                  <a:lnTo>
                    <a:pt x="38379" y="0"/>
                  </a:lnTo>
                  <a:lnTo>
                    <a:pt x="30647" y="769"/>
                  </a:lnTo>
                  <a:lnTo>
                    <a:pt x="781" y="30183"/>
                  </a:lnTo>
                  <a:lnTo>
                    <a:pt x="0" y="37795"/>
                  </a:lnTo>
                  <a:lnTo>
                    <a:pt x="3010" y="52503"/>
                  </a:lnTo>
                  <a:lnTo>
                    <a:pt x="11226" y="64517"/>
                  </a:lnTo>
                  <a:lnTo>
                    <a:pt x="23424" y="72619"/>
                  </a:lnTo>
                  <a:lnTo>
                    <a:pt x="38379" y="75590"/>
                  </a:lnTo>
                  <a:lnTo>
                    <a:pt x="332117" y="75590"/>
                  </a:lnTo>
                  <a:lnTo>
                    <a:pt x="317186" y="72619"/>
                  </a:lnTo>
                  <a:lnTo>
                    <a:pt x="304990" y="64517"/>
                  </a:lnTo>
                  <a:lnTo>
                    <a:pt x="296766" y="52503"/>
                  </a:lnTo>
                  <a:lnTo>
                    <a:pt x="293751" y="37795"/>
                  </a:lnTo>
                  <a:lnTo>
                    <a:pt x="296766" y="23092"/>
                  </a:lnTo>
                  <a:lnTo>
                    <a:pt x="304990" y="11077"/>
                  </a:lnTo>
                  <a:lnTo>
                    <a:pt x="317186" y="2972"/>
                  </a:lnTo>
                  <a:lnTo>
                    <a:pt x="332117"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object 3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1BBB791-60C4-473C-9197-24A1780CB97C}"/>
                </a:ext>
              </a:extLst>
            </p:cNvPr>
            <p:cNvSpPr/>
            <p:nvPr/>
          </p:nvSpPr>
          <p:spPr>
            <a:xfrm>
              <a:off x="1691328" y="5596582"/>
              <a:ext cx="351155" cy="83185"/>
            </a:xfrm>
            <a:custGeom>
              <a:avLst/>
              <a:gdLst/>
              <a:ahLst/>
              <a:cxnLst/>
              <a:rect l="l" t="t" r="r" b="b"/>
              <a:pathLst>
                <a:path w="351155" h="83185">
                  <a:moveTo>
                    <a:pt x="349135" y="0"/>
                  </a:moveTo>
                  <a:lnTo>
                    <a:pt x="42214" y="0"/>
                  </a:lnTo>
                  <a:lnTo>
                    <a:pt x="33915" y="799"/>
                  </a:lnTo>
                  <a:lnTo>
                    <a:pt x="3189" y="25660"/>
                  </a:lnTo>
                  <a:lnTo>
                    <a:pt x="0" y="41579"/>
                  </a:lnTo>
                  <a:lnTo>
                    <a:pt x="3322" y="57738"/>
                  </a:lnTo>
                  <a:lnTo>
                    <a:pt x="12377" y="70948"/>
                  </a:lnTo>
                  <a:lnTo>
                    <a:pt x="25797" y="79863"/>
                  </a:lnTo>
                  <a:lnTo>
                    <a:pt x="42214" y="83134"/>
                  </a:lnTo>
                  <a:lnTo>
                    <a:pt x="347014" y="83134"/>
                  </a:lnTo>
                  <a:lnTo>
                    <a:pt x="349135" y="83134"/>
                  </a:lnTo>
                  <a:lnTo>
                    <a:pt x="350850" y="81445"/>
                  </a:lnTo>
                  <a:lnTo>
                    <a:pt x="350850" y="77266"/>
                  </a:lnTo>
                  <a:lnTo>
                    <a:pt x="349135" y="75577"/>
                  </a:lnTo>
                  <a:lnTo>
                    <a:pt x="42214" y="75577"/>
                  </a:lnTo>
                  <a:lnTo>
                    <a:pt x="28780" y="72901"/>
                  </a:lnTo>
                  <a:lnTo>
                    <a:pt x="17799" y="65608"/>
                  </a:lnTo>
                  <a:lnTo>
                    <a:pt x="10389" y="54800"/>
                  </a:lnTo>
                  <a:lnTo>
                    <a:pt x="7670" y="41579"/>
                  </a:lnTo>
                  <a:lnTo>
                    <a:pt x="8334" y="34888"/>
                  </a:lnTo>
                  <a:lnTo>
                    <a:pt x="42214" y="7556"/>
                  </a:lnTo>
                  <a:lnTo>
                    <a:pt x="349135" y="7556"/>
                  </a:lnTo>
                  <a:lnTo>
                    <a:pt x="350850" y="5867"/>
                  </a:lnTo>
                  <a:lnTo>
                    <a:pt x="350850" y="1689"/>
                  </a:lnTo>
                  <a:lnTo>
                    <a:pt x="349135" y="0"/>
                  </a:lnTo>
                  <a:close/>
                </a:path>
              </a:pathLst>
            </a:custGeom>
            <a:solidFill>
              <a:srgbClr val="FDB61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object 3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E559BFC-871D-4F97-A199-D683E72DF9A4}"/>
                </a:ext>
              </a:extLst>
            </p:cNvPr>
            <p:cNvSpPr/>
            <p:nvPr/>
          </p:nvSpPr>
          <p:spPr>
            <a:xfrm>
              <a:off x="1691328" y="5596582"/>
              <a:ext cx="351155" cy="83185"/>
            </a:xfrm>
            <a:custGeom>
              <a:avLst/>
              <a:gdLst/>
              <a:ahLst/>
              <a:cxnLst/>
              <a:rect l="l" t="t" r="r" b="b"/>
              <a:pathLst>
                <a:path w="351155" h="83185">
                  <a:moveTo>
                    <a:pt x="349135" y="0"/>
                  </a:moveTo>
                  <a:lnTo>
                    <a:pt x="42214" y="0"/>
                  </a:lnTo>
                  <a:lnTo>
                    <a:pt x="33915" y="799"/>
                  </a:lnTo>
                  <a:lnTo>
                    <a:pt x="3189" y="25660"/>
                  </a:lnTo>
                  <a:lnTo>
                    <a:pt x="0" y="41579"/>
                  </a:lnTo>
                  <a:lnTo>
                    <a:pt x="3322" y="57738"/>
                  </a:lnTo>
                  <a:lnTo>
                    <a:pt x="12377" y="70948"/>
                  </a:lnTo>
                  <a:lnTo>
                    <a:pt x="25797" y="79863"/>
                  </a:lnTo>
                  <a:lnTo>
                    <a:pt x="42214" y="83134"/>
                  </a:lnTo>
                  <a:lnTo>
                    <a:pt x="347014" y="83134"/>
                  </a:lnTo>
                  <a:lnTo>
                    <a:pt x="349135" y="83134"/>
                  </a:lnTo>
                  <a:lnTo>
                    <a:pt x="350850" y="81445"/>
                  </a:lnTo>
                  <a:lnTo>
                    <a:pt x="350850" y="77266"/>
                  </a:lnTo>
                  <a:lnTo>
                    <a:pt x="349135" y="75577"/>
                  </a:lnTo>
                  <a:lnTo>
                    <a:pt x="42214" y="75577"/>
                  </a:lnTo>
                  <a:lnTo>
                    <a:pt x="28780" y="72901"/>
                  </a:lnTo>
                  <a:lnTo>
                    <a:pt x="17799" y="65608"/>
                  </a:lnTo>
                  <a:lnTo>
                    <a:pt x="10389" y="54800"/>
                  </a:lnTo>
                  <a:lnTo>
                    <a:pt x="7670" y="41579"/>
                  </a:lnTo>
                  <a:lnTo>
                    <a:pt x="8334" y="34888"/>
                  </a:lnTo>
                  <a:lnTo>
                    <a:pt x="42214" y="7556"/>
                  </a:lnTo>
                  <a:lnTo>
                    <a:pt x="349135" y="7556"/>
                  </a:lnTo>
                  <a:lnTo>
                    <a:pt x="350850" y="5867"/>
                  </a:lnTo>
                  <a:lnTo>
                    <a:pt x="350850" y="1689"/>
                  </a:lnTo>
                  <a:lnTo>
                    <a:pt x="349135" y="0"/>
                  </a:lnTo>
                  <a:close/>
                </a:path>
              </a:pathLst>
            </a:custGeom>
            <a:solidFill>
              <a:srgbClr val="F78C1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31" name="object 3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92D01B0-ADE2-459F-AB19-E0CAD8F1B572}"/>
                </a:ext>
              </a:extLst>
            </p:cNvPr>
            <p:cNvPicPr/>
            <p:nvPr/>
          </p:nvPicPr>
          <p:blipFill>
            <a:blip r:embed="rId9"/>
            <a:stretch>
              <a:fillRect/>
            </a:stretch>
          </p:blipFill>
          <p:spPr>
            <a:xfrm>
              <a:off x="1471564" y="5702945"/>
              <a:ext cx="145691" cy="80010"/>
            </a:xfrm>
            <a:prstGeom prst="rect">
              <a:avLst/>
            </a:prstGeom>
          </p:spPr>
        </p:pic>
        <p:sp>
          <p:nvSpPr>
            <p:cNvPr id="32" name="object 3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AEE767D-76B1-4113-9DE5-E86AA0C97D5D}"/>
                </a:ext>
              </a:extLst>
            </p:cNvPr>
            <p:cNvSpPr/>
            <p:nvPr/>
          </p:nvSpPr>
          <p:spPr>
            <a:xfrm>
              <a:off x="1683664" y="5704687"/>
              <a:ext cx="331470" cy="80645"/>
            </a:xfrm>
            <a:custGeom>
              <a:avLst/>
              <a:gdLst/>
              <a:ahLst/>
              <a:cxnLst/>
              <a:rect l="l" t="t" r="r" b="b"/>
              <a:pathLst>
                <a:path w="331469" h="80645">
                  <a:moveTo>
                    <a:pt x="316890" y="40843"/>
                  </a:moveTo>
                  <a:lnTo>
                    <a:pt x="316649" y="40843"/>
                  </a:lnTo>
                  <a:lnTo>
                    <a:pt x="316649" y="39573"/>
                  </a:lnTo>
                  <a:lnTo>
                    <a:pt x="241" y="39573"/>
                  </a:lnTo>
                  <a:lnTo>
                    <a:pt x="241" y="40843"/>
                  </a:lnTo>
                  <a:lnTo>
                    <a:pt x="0" y="40843"/>
                  </a:lnTo>
                  <a:lnTo>
                    <a:pt x="0" y="42113"/>
                  </a:lnTo>
                  <a:lnTo>
                    <a:pt x="203" y="42113"/>
                  </a:lnTo>
                  <a:lnTo>
                    <a:pt x="203" y="43383"/>
                  </a:lnTo>
                  <a:lnTo>
                    <a:pt x="316687" y="43383"/>
                  </a:lnTo>
                  <a:lnTo>
                    <a:pt x="316687" y="42113"/>
                  </a:lnTo>
                  <a:lnTo>
                    <a:pt x="316890" y="42113"/>
                  </a:lnTo>
                  <a:lnTo>
                    <a:pt x="316890" y="40843"/>
                  </a:lnTo>
                  <a:close/>
                </a:path>
                <a:path w="331469" h="80645">
                  <a:moveTo>
                    <a:pt x="320090" y="59690"/>
                  </a:moveTo>
                  <a:lnTo>
                    <a:pt x="319849" y="59690"/>
                  </a:lnTo>
                  <a:lnTo>
                    <a:pt x="319849" y="58420"/>
                  </a:lnTo>
                  <a:lnTo>
                    <a:pt x="3441" y="58420"/>
                  </a:lnTo>
                  <a:lnTo>
                    <a:pt x="3441" y="59690"/>
                  </a:lnTo>
                  <a:lnTo>
                    <a:pt x="3200" y="59690"/>
                  </a:lnTo>
                  <a:lnTo>
                    <a:pt x="3200" y="60960"/>
                  </a:lnTo>
                  <a:lnTo>
                    <a:pt x="3403" y="60960"/>
                  </a:lnTo>
                  <a:lnTo>
                    <a:pt x="3403" y="62230"/>
                  </a:lnTo>
                  <a:lnTo>
                    <a:pt x="319874" y="62230"/>
                  </a:lnTo>
                  <a:lnTo>
                    <a:pt x="319874" y="60960"/>
                  </a:lnTo>
                  <a:lnTo>
                    <a:pt x="320090" y="60960"/>
                  </a:lnTo>
                  <a:lnTo>
                    <a:pt x="320090" y="59690"/>
                  </a:lnTo>
                  <a:close/>
                </a:path>
                <a:path w="331469" h="80645">
                  <a:moveTo>
                    <a:pt x="320090" y="21043"/>
                  </a:moveTo>
                  <a:lnTo>
                    <a:pt x="319849" y="21043"/>
                  </a:lnTo>
                  <a:lnTo>
                    <a:pt x="319849" y="19773"/>
                  </a:lnTo>
                  <a:lnTo>
                    <a:pt x="3441" y="19773"/>
                  </a:lnTo>
                  <a:lnTo>
                    <a:pt x="3441" y="21043"/>
                  </a:lnTo>
                  <a:lnTo>
                    <a:pt x="3200" y="21043"/>
                  </a:lnTo>
                  <a:lnTo>
                    <a:pt x="3200" y="22313"/>
                  </a:lnTo>
                  <a:lnTo>
                    <a:pt x="3403" y="22313"/>
                  </a:lnTo>
                  <a:lnTo>
                    <a:pt x="3403" y="23583"/>
                  </a:lnTo>
                  <a:lnTo>
                    <a:pt x="319874" y="23583"/>
                  </a:lnTo>
                  <a:lnTo>
                    <a:pt x="319874" y="22313"/>
                  </a:lnTo>
                  <a:lnTo>
                    <a:pt x="320090" y="22313"/>
                  </a:lnTo>
                  <a:lnTo>
                    <a:pt x="320090" y="21043"/>
                  </a:lnTo>
                  <a:close/>
                </a:path>
                <a:path w="331469" h="80645">
                  <a:moveTo>
                    <a:pt x="331457" y="78105"/>
                  </a:moveTo>
                  <a:lnTo>
                    <a:pt x="331203" y="78105"/>
                  </a:lnTo>
                  <a:lnTo>
                    <a:pt x="331203" y="76835"/>
                  </a:lnTo>
                  <a:lnTo>
                    <a:pt x="14820" y="76835"/>
                  </a:lnTo>
                  <a:lnTo>
                    <a:pt x="14820" y="78105"/>
                  </a:lnTo>
                  <a:lnTo>
                    <a:pt x="14566" y="78105"/>
                  </a:lnTo>
                  <a:lnTo>
                    <a:pt x="14566" y="79375"/>
                  </a:lnTo>
                  <a:lnTo>
                    <a:pt x="14770" y="79375"/>
                  </a:lnTo>
                  <a:lnTo>
                    <a:pt x="14770" y="80645"/>
                  </a:lnTo>
                  <a:lnTo>
                    <a:pt x="331241" y="80645"/>
                  </a:lnTo>
                  <a:lnTo>
                    <a:pt x="331241" y="79375"/>
                  </a:lnTo>
                  <a:lnTo>
                    <a:pt x="331457" y="79375"/>
                  </a:lnTo>
                  <a:lnTo>
                    <a:pt x="331457" y="78105"/>
                  </a:lnTo>
                  <a:close/>
                </a:path>
                <a:path w="331469" h="80645">
                  <a:moveTo>
                    <a:pt x="331457" y="1270"/>
                  </a:moveTo>
                  <a:lnTo>
                    <a:pt x="331203" y="1270"/>
                  </a:lnTo>
                  <a:lnTo>
                    <a:pt x="331203" y="0"/>
                  </a:lnTo>
                  <a:lnTo>
                    <a:pt x="14808" y="0"/>
                  </a:lnTo>
                  <a:lnTo>
                    <a:pt x="14808" y="1270"/>
                  </a:lnTo>
                  <a:lnTo>
                    <a:pt x="14566" y="1270"/>
                  </a:lnTo>
                  <a:lnTo>
                    <a:pt x="14566" y="2540"/>
                  </a:lnTo>
                  <a:lnTo>
                    <a:pt x="14770" y="2540"/>
                  </a:lnTo>
                  <a:lnTo>
                    <a:pt x="14770" y="3810"/>
                  </a:lnTo>
                  <a:lnTo>
                    <a:pt x="331241" y="3810"/>
                  </a:lnTo>
                  <a:lnTo>
                    <a:pt x="331241" y="2540"/>
                  </a:lnTo>
                  <a:lnTo>
                    <a:pt x="331457" y="2540"/>
                  </a:lnTo>
                  <a:lnTo>
                    <a:pt x="331457" y="1270"/>
                  </a:lnTo>
                  <a:close/>
                </a:path>
              </a:pathLst>
            </a:custGeom>
            <a:solidFill>
              <a:srgbClr val="F6F5F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3" name="object 4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5F87375-40E4-42C7-AE42-AD00D1AD4567}"/>
                </a:ext>
              </a:extLst>
            </p:cNvPr>
            <p:cNvSpPr/>
            <p:nvPr/>
          </p:nvSpPr>
          <p:spPr>
            <a:xfrm>
              <a:off x="1457923" y="5359942"/>
              <a:ext cx="488950" cy="104139"/>
            </a:xfrm>
            <a:custGeom>
              <a:avLst/>
              <a:gdLst/>
              <a:ahLst/>
              <a:cxnLst/>
              <a:rect l="l" t="t" r="r" b="b"/>
              <a:pathLst>
                <a:path w="488950" h="104138">
                  <a:moveTo>
                    <a:pt x="486791" y="0"/>
                  </a:moveTo>
                  <a:lnTo>
                    <a:pt x="52717" y="0"/>
                  </a:lnTo>
                  <a:lnTo>
                    <a:pt x="32216" y="4086"/>
                  </a:lnTo>
                  <a:lnTo>
                    <a:pt x="15457" y="15222"/>
                  </a:lnTo>
                  <a:lnTo>
                    <a:pt x="4149" y="31723"/>
                  </a:lnTo>
                  <a:lnTo>
                    <a:pt x="0" y="51904"/>
                  </a:lnTo>
                  <a:lnTo>
                    <a:pt x="4149" y="72086"/>
                  </a:lnTo>
                  <a:lnTo>
                    <a:pt x="15457" y="88587"/>
                  </a:lnTo>
                  <a:lnTo>
                    <a:pt x="32216" y="99723"/>
                  </a:lnTo>
                  <a:lnTo>
                    <a:pt x="52717" y="103809"/>
                  </a:lnTo>
                  <a:lnTo>
                    <a:pt x="486791" y="103809"/>
                  </a:lnTo>
                  <a:lnTo>
                    <a:pt x="488797" y="101828"/>
                  </a:lnTo>
                  <a:lnTo>
                    <a:pt x="488797" y="96939"/>
                  </a:lnTo>
                  <a:lnTo>
                    <a:pt x="486791" y="94957"/>
                  </a:lnTo>
                  <a:lnTo>
                    <a:pt x="484301" y="94957"/>
                  </a:lnTo>
                  <a:lnTo>
                    <a:pt x="466255" y="94957"/>
                  </a:lnTo>
                  <a:lnTo>
                    <a:pt x="457905" y="87734"/>
                  </a:lnTo>
                  <a:lnTo>
                    <a:pt x="452266" y="77766"/>
                  </a:lnTo>
                  <a:lnTo>
                    <a:pt x="449074" y="65634"/>
                  </a:lnTo>
                  <a:lnTo>
                    <a:pt x="448068" y="51917"/>
                  </a:lnTo>
                  <a:lnTo>
                    <a:pt x="449074" y="38191"/>
                  </a:lnTo>
                  <a:lnTo>
                    <a:pt x="452266" y="26052"/>
                  </a:lnTo>
                  <a:lnTo>
                    <a:pt x="457905" y="16082"/>
                  </a:lnTo>
                  <a:lnTo>
                    <a:pt x="466255" y="8864"/>
                  </a:lnTo>
                  <a:lnTo>
                    <a:pt x="486791" y="8864"/>
                  </a:lnTo>
                  <a:lnTo>
                    <a:pt x="488797" y="6870"/>
                  </a:lnTo>
                  <a:lnTo>
                    <a:pt x="488797" y="1993"/>
                  </a:lnTo>
                  <a:lnTo>
                    <a:pt x="486791" y="0"/>
                  </a:lnTo>
                  <a:close/>
                </a:path>
              </a:pathLst>
            </a:custGeom>
            <a:solidFill>
              <a:srgbClr val="F490B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4" name="object 4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6F6CD76-EFFB-4F43-8826-5CA1885CCBBB}"/>
                </a:ext>
              </a:extLst>
            </p:cNvPr>
            <p:cNvSpPr/>
            <p:nvPr/>
          </p:nvSpPr>
          <p:spPr>
            <a:xfrm>
              <a:off x="1615097" y="5364375"/>
              <a:ext cx="315595" cy="95250"/>
            </a:xfrm>
            <a:custGeom>
              <a:avLst/>
              <a:gdLst/>
              <a:ahLst/>
              <a:cxnLst/>
              <a:rect l="l" t="t" r="r" b="b"/>
              <a:pathLst>
                <a:path w="315594" h="95250">
                  <a:moveTo>
                    <a:pt x="314985" y="0"/>
                  </a:moveTo>
                  <a:lnTo>
                    <a:pt x="45973" y="0"/>
                  </a:lnTo>
                  <a:lnTo>
                    <a:pt x="36707" y="965"/>
                  </a:lnTo>
                  <a:lnTo>
                    <a:pt x="3616" y="28987"/>
                  </a:lnTo>
                  <a:lnTo>
                    <a:pt x="0" y="47459"/>
                  </a:lnTo>
                  <a:lnTo>
                    <a:pt x="3615" y="65950"/>
                  </a:lnTo>
                  <a:lnTo>
                    <a:pt x="13471" y="81048"/>
                  </a:lnTo>
                  <a:lnTo>
                    <a:pt x="28085" y="91226"/>
                  </a:lnTo>
                  <a:lnTo>
                    <a:pt x="45973" y="94957"/>
                  </a:lnTo>
                  <a:lnTo>
                    <a:pt x="314985" y="94957"/>
                  </a:lnTo>
                  <a:lnTo>
                    <a:pt x="314985" y="90589"/>
                  </a:lnTo>
                  <a:lnTo>
                    <a:pt x="305368" y="82450"/>
                  </a:lnTo>
                  <a:lnTo>
                    <a:pt x="297980" y="72275"/>
                  </a:lnTo>
                  <a:lnTo>
                    <a:pt x="293239" y="60481"/>
                  </a:lnTo>
                  <a:lnTo>
                    <a:pt x="291566" y="47485"/>
                  </a:lnTo>
                  <a:lnTo>
                    <a:pt x="293239" y="34485"/>
                  </a:lnTo>
                  <a:lnTo>
                    <a:pt x="297980" y="22683"/>
                  </a:lnTo>
                  <a:lnTo>
                    <a:pt x="305368" y="12504"/>
                  </a:lnTo>
                  <a:lnTo>
                    <a:pt x="314985" y="4368"/>
                  </a:lnTo>
                  <a:lnTo>
                    <a:pt x="314985" y="0"/>
                  </a:lnTo>
                  <a:close/>
                </a:path>
              </a:pathLst>
            </a:custGeom>
            <a:solidFill>
              <a:srgbClr val="FCF3F8"/>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5" name="object 4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AD39618-1335-4C68-969C-304432F026DC}"/>
                </a:ext>
              </a:extLst>
            </p:cNvPr>
            <p:cNvSpPr/>
            <p:nvPr/>
          </p:nvSpPr>
          <p:spPr>
            <a:xfrm>
              <a:off x="1616834" y="5364375"/>
              <a:ext cx="315595" cy="95250"/>
            </a:xfrm>
            <a:custGeom>
              <a:avLst/>
              <a:gdLst/>
              <a:ahLst/>
              <a:cxnLst/>
              <a:rect l="l" t="t" r="r" b="b"/>
              <a:pathLst>
                <a:path w="315594" h="95250">
                  <a:moveTo>
                    <a:pt x="314972" y="0"/>
                  </a:moveTo>
                  <a:lnTo>
                    <a:pt x="45974" y="0"/>
                  </a:lnTo>
                  <a:lnTo>
                    <a:pt x="36702" y="965"/>
                  </a:lnTo>
                  <a:lnTo>
                    <a:pt x="3611" y="28987"/>
                  </a:lnTo>
                  <a:lnTo>
                    <a:pt x="0" y="47459"/>
                  </a:lnTo>
                  <a:lnTo>
                    <a:pt x="3613" y="65950"/>
                  </a:lnTo>
                  <a:lnTo>
                    <a:pt x="13466" y="81048"/>
                  </a:lnTo>
                  <a:lnTo>
                    <a:pt x="28080" y="91226"/>
                  </a:lnTo>
                  <a:lnTo>
                    <a:pt x="45974" y="94957"/>
                  </a:lnTo>
                  <a:lnTo>
                    <a:pt x="314972" y="94957"/>
                  </a:lnTo>
                  <a:lnTo>
                    <a:pt x="314972" y="90589"/>
                  </a:lnTo>
                  <a:lnTo>
                    <a:pt x="305362" y="82450"/>
                  </a:lnTo>
                  <a:lnTo>
                    <a:pt x="297978" y="72275"/>
                  </a:lnTo>
                  <a:lnTo>
                    <a:pt x="293239" y="60481"/>
                  </a:lnTo>
                  <a:lnTo>
                    <a:pt x="291566" y="47485"/>
                  </a:lnTo>
                  <a:lnTo>
                    <a:pt x="293239" y="34485"/>
                  </a:lnTo>
                  <a:lnTo>
                    <a:pt x="297978" y="22683"/>
                  </a:lnTo>
                  <a:lnTo>
                    <a:pt x="305362" y="12504"/>
                  </a:lnTo>
                  <a:lnTo>
                    <a:pt x="314972" y="4368"/>
                  </a:lnTo>
                  <a:lnTo>
                    <a:pt x="31497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6" name="object 4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907E7D-C2AD-4962-B0C3-2C717081858F}"/>
                </a:ext>
              </a:extLst>
            </p:cNvPr>
            <p:cNvSpPr/>
            <p:nvPr/>
          </p:nvSpPr>
          <p:spPr>
            <a:xfrm>
              <a:off x="1613867" y="5359946"/>
              <a:ext cx="336550" cy="104139"/>
            </a:xfrm>
            <a:custGeom>
              <a:avLst/>
              <a:gdLst/>
              <a:ahLst/>
              <a:cxnLst/>
              <a:rect l="l" t="t" r="r" b="b"/>
              <a:pathLst>
                <a:path w="336550" h="104138">
                  <a:moveTo>
                    <a:pt x="333933" y="0"/>
                  </a:moveTo>
                  <a:lnTo>
                    <a:pt x="52717" y="0"/>
                  </a:lnTo>
                  <a:lnTo>
                    <a:pt x="32216" y="4086"/>
                  </a:lnTo>
                  <a:lnTo>
                    <a:pt x="15457" y="15222"/>
                  </a:lnTo>
                  <a:lnTo>
                    <a:pt x="4149" y="31723"/>
                  </a:lnTo>
                  <a:lnTo>
                    <a:pt x="0" y="51904"/>
                  </a:lnTo>
                  <a:lnTo>
                    <a:pt x="4149" y="72086"/>
                  </a:lnTo>
                  <a:lnTo>
                    <a:pt x="15457" y="88587"/>
                  </a:lnTo>
                  <a:lnTo>
                    <a:pt x="32216" y="99723"/>
                  </a:lnTo>
                  <a:lnTo>
                    <a:pt x="52717" y="103809"/>
                  </a:lnTo>
                  <a:lnTo>
                    <a:pt x="331457" y="103809"/>
                  </a:lnTo>
                  <a:lnTo>
                    <a:pt x="333933" y="103809"/>
                  </a:lnTo>
                  <a:lnTo>
                    <a:pt x="335953" y="101828"/>
                  </a:lnTo>
                  <a:lnTo>
                    <a:pt x="335953" y="96939"/>
                  </a:lnTo>
                  <a:lnTo>
                    <a:pt x="333933" y="94957"/>
                  </a:lnTo>
                  <a:lnTo>
                    <a:pt x="52717" y="94957"/>
                  </a:lnTo>
                  <a:lnTo>
                    <a:pt x="35711" y="91568"/>
                  </a:lnTo>
                  <a:lnTo>
                    <a:pt x="21810" y="82332"/>
                  </a:lnTo>
                  <a:lnTo>
                    <a:pt x="12432" y="68645"/>
                  </a:lnTo>
                  <a:lnTo>
                    <a:pt x="8991" y="51904"/>
                  </a:lnTo>
                  <a:lnTo>
                    <a:pt x="12432" y="35164"/>
                  </a:lnTo>
                  <a:lnTo>
                    <a:pt x="21810" y="21477"/>
                  </a:lnTo>
                  <a:lnTo>
                    <a:pt x="35711" y="12241"/>
                  </a:lnTo>
                  <a:lnTo>
                    <a:pt x="52717" y="8851"/>
                  </a:lnTo>
                  <a:lnTo>
                    <a:pt x="333933" y="8851"/>
                  </a:lnTo>
                  <a:lnTo>
                    <a:pt x="335953" y="6870"/>
                  </a:lnTo>
                  <a:lnTo>
                    <a:pt x="335953" y="1981"/>
                  </a:lnTo>
                  <a:lnTo>
                    <a:pt x="333933" y="0"/>
                  </a:lnTo>
                  <a:close/>
                </a:path>
              </a:pathLst>
            </a:custGeom>
            <a:solidFill>
              <a:srgbClr val="E1709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7" name="object 4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0F71C8F-9910-4733-8AA4-38B9EED61DAF}"/>
                </a:ext>
              </a:extLst>
            </p:cNvPr>
            <p:cNvSpPr/>
            <p:nvPr/>
          </p:nvSpPr>
          <p:spPr>
            <a:xfrm>
              <a:off x="1646123" y="5379884"/>
              <a:ext cx="259079" cy="62865"/>
            </a:xfrm>
            <a:custGeom>
              <a:avLst/>
              <a:gdLst/>
              <a:ahLst/>
              <a:cxnLst/>
              <a:rect l="l" t="t" r="r" b="b"/>
              <a:pathLst>
                <a:path w="259078" h="62864">
                  <a:moveTo>
                    <a:pt x="247472" y="30911"/>
                  </a:moveTo>
                  <a:lnTo>
                    <a:pt x="0" y="30911"/>
                  </a:lnTo>
                  <a:lnTo>
                    <a:pt x="0" y="32181"/>
                  </a:lnTo>
                  <a:lnTo>
                    <a:pt x="25" y="33451"/>
                  </a:lnTo>
                  <a:lnTo>
                    <a:pt x="247446" y="33451"/>
                  </a:lnTo>
                  <a:lnTo>
                    <a:pt x="247446" y="32181"/>
                  </a:lnTo>
                  <a:lnTo>
                    <a:pt x="247472" y="30911"/>
                  </a:lnTo>
                  <a:close/>
                </a:path>
                <a:path w="259078" h="62864">
                  <a:moveTo>
                    <a:pt x="249986" y="45618"/>
                  </a:moveTo>
                  <a:lnTo>
                    <a:pt x="2501" y="45618"/>
                  </a:lnTo>
                  <a:lnTo>
                    <a:pt x="2501" y="46888"/>
                  </a:lnTo>
                  <a:lnTo>
                    <a:pt x="2527" y="48158"/>
                  </a:lnTo>
                  <a:lnTo>
                    <a:pt x="249961" y="48158"/>
                  </a:lnTo>
                  <a:lnTo>
                    <a:pt x="249961" y="46888"/>
                  </a:lnTo>
                  <a:lnTo>
                    <a:pt x="249986" y="45618"/>
                  </a:lnTo>
                  <a:close/>
                </a:path>
                <a:path w="259078" h="62864">
                  <a:moveTo>
                    <a:pt x="249986" y="15443"/>
                  </a:moveTo>
                  <a:lnTo>
                    <a:pt x="2501" y="15443"/>
                  </a:lnTo>
                  <a:lnTo>
                    <a:pt x="2501" y="16713"/>
                  </a:lnTo>
                  <a:lnTo>
                    <a:pt x="2540" y="17983"/>
                  </a:lnTo>
                  <a:lnTo>
                    <a:pt x="249948" y="17983"/>
                  </a:lnTo>
                  <a:lnTo>
                    <a:pt x="249948" y="16713"/>
                  </a:lnTo>
                  <a:lnTo>
                    <a:pt x="249986" y="15443"/>
                  </a:lnTo>
                  <a:close/>
                </a:path>
                <a:path w="259078" h="62864">
                  <a:moveTo>
                    <a:pt x="258851" y="60007"/>
                  </a:moveTo>
                  <a:lnTo>
                    <a:pt x="11366" y="60007"/>
                  </a:lnTo>
                  <a:lnTo>
                    <a:pt x="11366" y="61277"/>
                  </a:lnTo>
                  <a:lnTo>
                    <a:pt x="11391" y="62547"/>
                  </a:lnTo>
                  <a:lnTo>
                    <a:pt x="258826" y="62547"/>
                  </a:lnTo>
                  <a:lnTo>
                    <a:pt x="258826" y="61277"/>
                  </a:lnTo>
                  <a:lnTo>
                    <a:pt x="258851" y="60007"/>
                  </a:lnTo>
                  <a:close/>
                </a:path>
                <a:path w="259078" h="62864">
                  <a:moveTo>
                    <a:pt x="258851" y="0"/>
                  </a:moveTo>
                  <a:lnTo>
                    <a:pt x="11366" y="0"/>
                  </a:lnTo>
                  <a:lnTo>
                    <a:pt x="11366" y="1270"/>
                  </a:lnTo>
                  <a:lnTo>
                    <a:pt x="11391" y="2540"/>
                  </a:lnTo>
                  <a:lnTo>
                    <a:pt x="258826" y="2540"/>
                  </a:lnTo>
                  <a:lnTo>
                    <a:pt x="258826" y="1270"/>
                  </a:lnTo>
                  <a:lnTo>
                    <a:pt x="258851" y="0"/>
                  </a:lnTo>
                  <a:close/>
                </a:path>
              </a:pathLst>
            </a:custGeom>
            <a:solidFill>
              <a:srgbClr val="F6F5FA"/>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38" name="object 4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BF5A008-7144-44C0-BC3E-6E43530CCC93}"/>
                </a:ext>
              </a:extLst>
            </p:cNvPr>
            <p:cNvPicPr/>
            <p:nvPr/>
          </p:nvPicPr>
          <p:blipFill>
            <a:blip r:embed="rId10"/>
            <a:stretch>
              <a:fillRect/>
            </a:stretch>
          </p:blipFill>
          <p:spPr>
            <a:xfrm>
              <a:off x="3053055" y="5705377"/>
              <a:ext cx="88277" cy="87045"/>
            </a:xfrm>
            <a:prstGeom prst="rect">
              <a:avLst/>
            </a:prstGeom>
          </p:spPr>
        </p:pic>
        <p:sp>
          <p:nvSpPr>
            <p:cNvPr id="39" name="object 4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EAB1046-6AD9-4773-9520-8FC768CE3055}"/>
                </a:ext>
              </a:extLst>
            </p:cNvPr>
            <p:cNvSpPr/>
            <p:nvPr/>
          </p:nvSpPr>
          <p:spPr>
            <a:xfrm>
              <a:off x="2984882" y="5539327"/>
              <a:ext cx="226695" cy="273050"/>
            </a:xfrm>
            <a:custGeom>
              <a:avLst/>
              <a:gdLst/>
              <a:ahLst/>
              <a:cxnLst/>
              <a:rect l="l" t="t" r="r" b="b"/>
              <a:pathLst>
                <a:path w="226694" h="273050">
                  <a:moveTo>
                    <a:pt x="222529" y="18"/>
                  </a:moveTo>
                  <a:lnTo>
                    <a:pt x="216485" y="0"/>
                  </a:lnTo>
                  <a:lnTo>
                    <a:pt x="211661" y="4483"/>
                  </a:lnTo>
                  <a:lnTo>
                    <a:pt x="207470" y="11732"/>
                  </a:lnTo>
                  <a:lnTo>
                    <a:pt x="203327" y="20007"/>
                  </a:lnTo>
                  <a:lnTo>
                    <a:pt x="197186" y="26700"/>
                  </a:lnTo>
                  <a:lnTo>
                    <a:pt x="188756" y="32142"/>
                  </a:lnTo>
                  <a:lnTo>
                    <a:pt x="180056" y="39013"/>
                  </a:lnTo>
                  <a:lnTo>
                    <a:pt x="173101" y="49992"/>
                  </a:lnTo>
                  <a:lnTo>
                    <a:pt x="168682" y="62933"/>
                  </a:lnTo>
                  <a:lnTo>
                    <a:pt x="164039" y="73241"/>
                  </a:lnTo>
                  <a:lnTo>
                    <a:pt x="155891" y="79894"/>
                  </a:lnTo>
                  <a:lnTo>
                    <a:pt x="140957" y="81869"/>
                  </a:lnTo>
                  <a:lnTo>
                    <a:pt x="134303" y="81877"/>
                  </a:lnTo>
                  <a:lnTo>
                    <a:pt x="127760" y="82406"/>
                  </a:lnTo>
                  <a:lnTo>
                    <a:pt x="88047" y="106713"/>
                  </a:lnTo>
                  <a:lnTo>
                    <a:pt x="83083" y="121976"/>
                  </a:lnTo>
                  <a:lnTo>
                    <a:pt x="80645" y="128681"/>
                  </a:lnTo>
                  <a:lnTo>
                    <a:pt x="58300" y="160761"/>
                  </a:lnTo>
                  <a:lnTo>
                    <a:pt x="23863" y="185590"/>
                  </a:lnTo>
                  <a:lnTo>
                    <a:pt x="19011" y="188130"/>
                  </a:lnTo>
                  <a:lnTo>
                    <a:pt x="15100" y="191775"/>
                  </a:lnTo>
                  <a:lnTo>
                    <a:pt x="150" y="237344"/>
                  </a:lnTo>
                  <a:lnTo>
                    <a:pt x="0" y="253667"/>
                  </a:lnTo>
                  <a:lnTo>
                    <a:pt x="821" y="265481"/>
                  </a:lnTo>
                  <a:lnTo>
                    <a:pt x="1371" y="270032"/>
                  </a:lnTo>
                  <a:lnTo>
                    <a:pt x="169024" y="272890"/>
                  </a:lnTo>
                  <a:lnTo>
                    <a:pt x="175804" y="265881"/>
                  </a:lnTo>
                  <a:lnTo>
                    <a:pt x="180163" y="259680"/>
                  </a:lnTo>
                  <a:lnTo>
                    <a:pt x="183992" y="250810"/>
                  </a:lnTo>
                  <a:lnTo>
                    <a:pt x="189179" y="235793"/>
                  </a:lnTo>
                  <a:lnTo>
                    <a:pt x="191717" y="223804"/>
                  </a:lnTo>
                  <a:lnTo>
                    <a:pt x="191636" y="211996"/>
                  </a:lnTo>
                  <a:lnTo>
                    <a:pt x="189650" y="200117"/>
                  </a:lnTo>
                  <a:lnTo>
                    <a:pt x="181532" y="170375"/>
                  </a:lnTo>
                  <a:lnTo>
                    <a:pt x="179856" y="163589"/>
                  </a:lnTo>
                  <a:lnTo>
                    <a:pt x="178384" y="156545"/>
                  </a:lnTo>
                  <a:lnTo>
                    <a:pt x="177160" y="138568"/>
                  </a:lnTo>
                  <a:lnTo>
                    <a:pt x="181614" y="126751"/>
                  </a:lnTo>
                  <a:lnTo>
                    <a:pt x="190933" y="115201"/>
                  </a:lnTo>
                  <a:lnTo>
                    <a:pt x="204304" y="98023"/>
                  </a:lnTo>
                  <a:lnTo>
                    <a:pt x="211438" y="77621"/>
                  </a:lnTo>
                  <a:lnTo>
                    <a:pt x="208549" y="60360"/>
                  </a:lnTo>
                  <a:lnTo>
                    <a:pt x="204494" y="46354"/>
                  </a:lnTo>
                  <a:lnTo>
                    <a:pt x="208127" y="35717"/>
                  </a:lnTo>
                  <a:lnTo>
                    <a:pt x="217532" y="25655"/>
                  </a:lnTo>
                  <a:lnTo>
                    <a:pt x="223967" y="14834"/>
                  </a:lnTo>
                  <a:lnTo>
                    <a:pt x="226083" y="5530"/>
                  </a:lnTo>
                  <a:lnTo>
                    <a:pt x="222529" y="18"/>
                  </a:lnTo>
                  <a:close/>
                </a:path>
              </a:pathLst>
            </a:custGeom>
            <a:solidFill>
              <a:srgbClr val="39A4D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0" name="object 4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B02F28A-569A-485A-8F86-FF54A0AA6E43}"/>
                </a:ext>
              </a:extLst>
            </p:cNvPr>
            <p:cNvPicPr/>
            <p:nvPr/>
          </p:nvPicPr>
          <p:blipFill>
            <a:blip r:embed="rId11"/>
            <a:stretch>
              <a:fillRect/>
            </a:stretch>
          </p:blipFill>
          <p:spPr>
            <a:xfrm>
              <a:off x="3053586" y="5624426"/>
              <a:ext cx="117782" cy="186162"/>
            </a:xfrm>
            <a:prstGeom prst="rect">
              <a:avLst/>
            </a:prstGeom>
          </p:spPr>
        </p:pic>
        <p:sp>
          <p:nvSpPr>
            <p:cNvPr id="41" name="object 4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2EA4DD6-C296-447D-B1B0-CDBD38A57296}"/>
                </a:ext>
              </a:extLst>
            </p:cNvPr>
            <p:cNvSpPr/>
            <p:nvPr/>
          </p:nvSpPr>
          <p:spPr>
            <a:xfrm>
              <a:off x="2795060" y="5333925"/>
              <a:ext cx="53340" cy="52069"/>
            </a:xfrm>
            <a:custGeom>
              <a:avLst/>
              <a:gdLst/>
              <a:ahLst/>
              <a:cxnLst/>
              <a:rect l="l" t="t" r="r" b="b"/>
              <a:pathLst>
                <a:path w="53339" h="52069">
                  <a:moveTo>
                    <a:pt x="26390" y="0"/>
                  </a:moveTo>
                  <a:lnTo>
                    <a:pt x="16132" y="2047"/>
                  </a:lnTo>
                  <a:lnTo>
                    <a:pt x="7742" y="7629"/>
                  </a:lnTo>
                  <a:lnTo>
                    <a:pt x="2078" y="15901"/>
                  </a:lnTo>
                  <a:lnTo>
                    <a:pt x="0" y="26022"/>
                  </a:lnTo>
                  <a:lnTo>
                    <a:pt x="2078" y="36149"/>
                  </a:lnTo>
                  <a:lnTo>
                    <a:pt x="7742" y="44426"/>
                  </a:lnTo>
                  <a:lnTo>
                    <a:pt x="16132" y="50009"/>
                  </a:lnTo>
                  <a:lnTo>
                    <a:pt x="26390" y="52057"/>
                  </a:lnTo>
                  <a:lnTo>
                    <a:pt x="36652" y="50009"/>
                  </a:lnTo>
                  <a:lnTo>
                    <a:pt x="44505" y="44780"/>
                  </a:lnTo>
                  <a:lnTo>
                    <a:pt x="26390" y="44780"/>
                  </a:lnTo>
                  <a:lnTo>
                    <a:pt x="19001" y="43303"/>
                  </a:lnTo>
                  <a:lnTo>
                    <a:pt x="12961" y="39277"/>
                  </a:lnTo>
                  <a:lnTo>
                    <a:pt x="8886" y="33314"/>
                  </a:lnTo>
                  <a:lnTo>
                    <a:pt x="7391" y="26022"/>
                  </a:lnTo>
                  <a:lnTo>
                    <a:pt x="8886" y="18737"/>
                  </a:lnTo>
                  <a:lnTo>
                    <a:pt x="12961" y="12777"/>
                  </a:lnTo>
                  <a:lnTo>
                    <a:pt x="19001" y="8754"/>
                  </a:lnTo>
                  <a:lnTo>
                    <a:pt x="26390" y="7277"/>
                  </a:lnTo>
                  <a:lnTo>
                    <a:pt x="44507" y="7277"/>
                  </a:lnTo>
                  <a:lnTo>
                    <a:pt x="36652" y="2047"/>
                  </a:lnTo>
                  <a:lnTo>
                    <a:pt x="26390" y="0"/>
                  </a:lnTo>
                  <a:close/>
                </a:path>
                <a:path w="53339" h="52069">
                  <a:moveTo>
                    <a:pt x="44507" y="7277"/>
                  </a:moveTo>
                  <a:lnTo>
                    <a:pt x="26390" y="7277"/>
                  </a:lnTo>
                  <a:lnTo>
                    <a:pt x="33774" y="8754"/>
                  </a:lnTo>
                  <a:lnTo>
                    <a:pt x="39814" y="12777"/>
                  </a:lnTo>
                  <a:lnTo>
                    <a:pt x="43892" y="18737"/>
                  </a:lnTo>
                  <a:lnTo>
                    <a:pt x="45389" y="26022"/>
                  </a:lnTo>
                  <a:lnTo>
                    <a:pt x="43892" y="33314"/>
                  </a:lnTo>
                  <a:lnTo>
                    <a:pt x="39814" y="39277"/>
                  </a:lnTo>
                  <a:lnTo>
                    <a:pt x="33774" y="43303"/>
                  </a:lnTo>
                  <a:lnTo>
                    <a:pt x="26390" y="44780"/>
                  </a:lnTo>
                  <a:lnTo>
                    <a:pt x="44505" y="44780"/>
                  </a:lnTo>
                  <a:lnTo>
                    <a:pt x="45037" y="44426"/>
                  </a:lnTo>
                  <a:lnTo>
                    <a:pt x="50693" y="36149"/>
                  </a:lnTo>
                  <a:lnTo>
                    <a:pt x="52768" y="26022"/>
                  </a:lnTo>
                  <a:lnTo>
                    <a:pt x="50693" y="15901"/>
                  </a:lnTo>
                  <a:lnTo>
                    <a:pt x="45037" y="7629"/>
                  </a:lnTo>
                  <a:lnTo>
                    <a:pt x="44507" y="7277"/>
                  </a:lnTo>
                  <a:close/>
                </a:path>
              </a:pathLst>
            </a:custGeom>
            <a:solidFill>
              <a:srgbClr val="84D2F6">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2" name="object 4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56457E0-C6B4-4A33-B8D1-6F3CADEAD4A3}"/>
                </a:ext>
              </a:extLst>
            </p:cNvPr>
            <p:cNvSpPr/>
            <p:nvPr/>
          </p:nvSpPr>
          <p:spPr>
            <a:xfrm>
              <a:off x="2828442" y="5336443"/>
              <a:ext cx="300355" cy="476250"/>
            </a:xfrm>
            <a:custGeom>
              <a:avLst/>
              <a:gdLst/>
              <a:ahLst/>
              <a:cxnLst/>
              <a:rect l="l" t="t" r="r" b="b"/>
              <a:pathLst>
                <a:path w="300355" h="476250">
                  <a:moveTo>
                    <a:pt x="246714" y="0"/>
                  </a:moveTo>
                  <a:lnTo>
                    <a:pt x="240253" y="2080"/>
                  </a:lnTo>
                  <a:lnTo>
                    <a:pt x="233134" y="9925"/>
                  </a:lnTo>
                  <a:lnTo>
                    <a:pt x="228828" y="23647"/>
                  </a:lnTo>
                  <a:lnTo>
                    <a:pt x="229481" y="43514"/>
                  </a:lnTo>
                  <a:lnTo>
                    <a:pt x="231961" y="65580"/>
                  </a:lnTo>
                  <a:lnTo>
                    <a:pt x="233134" y="85896"/>
                  </a:lnTo>
                  <a:lnTo>
                    <a:pt x="227340" y="99251"/>
                  </a:lnTo>
                  <a:lnTo>
                    <a:pt x="212919" y="111937"/>
                  </a:lnTo>
                  <a:lnTo>
                    <a:pt x="193140" y="124662"/>
                  </a:lnTo>
                  <a:lnTo>
                    <a:pt x="171273" y="138131"/>
                  </a:lnTo>
                  <a:lnTo>
                    <a:pt x="169253" y="139414"/>
                  </a:lnTo>
                  <a:lnTo>
                    <a:pt x="130055" y="178914"/>
                  </a:lnTo>
                  <a:lnTo>
                    <a:pt x="121194" y="225871"/>
                  </a:lnTo>
                  <a:lnTo>
                    <a:pt x="118212" y="246106"/>
                  </a:lnTo>
                  <a:lnTo>
                    <a:pt x="103787" y="266041"/>
                  </a:lnTo>
                  <a:lnTo>
                    <a:pt x="77023" y="289533"/>
                  </a:lnTo>
                  <a:lnTo>
                    <a:pt x="46996" y="316517"/>
                  </a:lnTo>
                  <a:lnTo>
                    <a:pt x="22784" y="346932"/>
                  </a:lnTo>
                  <a:lnTo>
                    <a:pt x="3788" y="406793"/>
                  </a:lnTo>
                  <a:lnTo>
                    <a:pt x="0" y="450843"/>
                  </a:lnTo>
                  <a:lnTo>
                    <a:pt x="432" y="475773"/>
                  </a:lnTo>
                  <a:lnTo>
                    <a:pt x="210846" y="475773"/>
                  </a:lnTo>
                  <a:lnTo>
                    <a:pt x="212914" y="473959"/>
                  </a:lnTo>
                  <a:lnTo>
                    <a:pt x="241529" y="445484"/>
                  </a:lnTo>
                  <a:lnTo>
                    <a:pt x="244031" y="442601"/>
                  </a:lnTo>
                  <a:lnTo>
                    <a:pt x="246774" y="439502"/>
                  </a:lnTo>
                  <a:lnTo>
                    <a:pt x="249479" y="436302"/>
                  </a:lnTo>
                  <a:lnTo>
                    <a:pt x="252121" y="432987"/>
                  </a:lnTo>
                  <a:lnTo>
                    <a:pt x="259475" y="423286"/>
                  </a:lnTo>
                  <a:lnTo>
                    <a:pt x="277889" y="387699"/>
                  </a:lnTo>
                  <a:lnTo>
                    <a:pt x="278423" y="385057"/>
                  </a:lnTo>
                  <a:lnTo>
                    <a:pt x="278651" y="384079"/>
                  </a:lnTo>
                  <a:lnTo>
                    <a:pt x="279505" y="378491"/>
                  </a:lnTo>
                  <a:lnTo>
                    <a:pt x="279605" y="376002"/>
                  </a:lnTo>
                  <a:lnTo>
                    <a:pt x="279580" y="373526"/>
                  </a:lnTo>
                  <a:lnTo>
                    <a:pt x="267748" y="333409"/>
                  </a:lnTo>
                  <a:lnTo>
                    <a:pt x="254966" y="307727"/>
                  </a:lnTo>
                  <a:lnTo>
                    <a:pt x="250992" y="299182"/>
                  </a:lnTo>
                  <a:lnTo>
                    <a:pt x="239662" y="259683"/>
                  </a:lnTo>
                  <a:lnTo>
                    <a:pt x="239395" y="253282"/>
                  </a:lnTo>
                  <a:lnTo>
                    <a:pt x="246605" y="220111"/>
                  </a:lnTo>
                  <a:lnTo>
                    <a:pt x="264057" y="192547"/>
                  </a:lnTo>
                  <a:lnTo>
                    <a:pt x="283974" y="165589"/>
                  </a:lnTo>
                  <a:lnTo>
                    <a:pt x="298577" y="134232"/>
                  </a:lnTo>
                  <a:lnTo>
                    <a:pt x="300051" y="103858"/>
                  </a:lnTo>
                  <a:lnTo>
                    <a:pt x="290127" y="79770"/>
                  </a:lnTo>
                  <a:lnTo>
                    <a:pt x="275376" y="56846"/>
                  </a:lnTo>
                  <a:lnTo>
                    <a:pt x="262370" y="29965"/>
                  </a:lnTo>
                  <a:lnTo>
                    <a:pt x="253694" y="7892"/>
                  </a:lnTo>
                  <a:lnTo>
                    <a:pt x="246714" y="0"/>
                  </a:lnTo>
                  <a:close/>
                </a:path>
              </a:pathLst>
            </a:custGeom>
            <a:solidFill>
              <a:srgbClr val="84D2F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3" name="object 5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98E81AD-5FB4-4BDD-AEF8-F5DC0B4B89EC}"/>
                </a:ext>
              </a:extLst>
            </p:cNvPr>
            <p:cNvSpPr/>
            <p:nvPr/>
          </p:nvSpPr>
          <p:spPr>
            <a:xfrm>
              <a:off x="2838437" y="5474588"/>
              <a:ext cx="231775" cy="337820"/>
            </a:xfrm>
            <a:custGeom>
              <a:avLst/>
              <a:gdLst/>
              <a:ahLst/>
              <a:cxnLst/>
              <a:rect l="l" t="t" r="r" b="b"/>
              <a:pathLst>
                <a:path w="231775" h="337820">
                  <a:moveTo>
                    <a:pt x="231190" y="131610"/>
                  </a:moveTo>
                  <a:lnTo>
                    <a:pt x="230339" y="127012"/>
                  </a:lnTo>
                  <a:lnTo>
                    <a:pt x="230060" y="124663"/>
                  </a:lnTo>
                  <a:lnTo>
                    <a:pt x="167449" y="145757"/>
                  </a:lnTo>
                  <a:lnTo>
                    <a:pt x="190373" y="89674"/>
                  </a:lnTo>
                  <a:lnTo>
                    <a:pt x="190703" y="89560"/>
                  </a:lnTo>
                  <a:lnTo>
                    <a:pt x="191655" y="87591"/>
                  </a:lnTo>
                  <a:lnTo>
                    <a:pt x="191452" y="87033"/>
                  </a:lnTo>
                  <a:lnTo>
                    <a:pt x="217360" y="23647"/>
                  </a:lnTo>
                  <a:lnTo>
                    <a:pt x="218084" y="21856"/>
                  </a:lnTo>
                  <a:lnTo>
                    <a:pt x="217220" y="19824"/>
                  </a:lnTo>
                  <a:lnTo>
                    <a:pt x="213588" y="18376"/>
                  </a:lnTo>
                  <a:lnTo>
                    <a:pt x="211543" y="19227"/>
                  </a:lnTo>
                  <a:lnTo>
                    <a:pt x="187947" y="76936"/>
                  </a:lnTo>
                  <a:lnTo>
                    <a:pt x="161277" y="0"/>
                  </a:lnTo>
                  <a:lnTo>
                    <a:pt x="155308" y="3937"/>
                  </a:lnTo>
                  <a:lnTo>
                    <a:pt x="183934" y="86779"/>
                  </a:lnTo>
                  <a:lnTo>
                    <a:pt x="158610" y="148729"/>
                  </a:lnTo>
                  <a:lnTo>
                    <a:pt x="158305" y="148831"/>
                  </a:lnTo>
                  <a:lnTo>
                    <a:pt x="157327" y="150837"/>
                  </a:lnTo>
                  <a:lnTo>
                    <a:pt x="157518" y="151409"/>
                  </a:lnTo>
                  <a:lnTo>
                    <a:pt x="84137" y="330962"/>
                  </a:lnTo>
                  <a:lnTo>
                    <a:pt x="3289" y="235940"/>
                  </a:lnTo>
                  <a:lnTo>
                    <a:pt x="2006" y="235381"/>
                  </a:lnTo>
                  <a:lnTo>
                    <a:pt x="0" y="242887"/>
                  </a:lnTo>
                  <a:lnTo>
                    <a:pt x="80581" y="337629"/>
                  </a:lnTo>
                  <a:lnTo>
                    <a:pt x="89027" y="337629"/>
                  </a:lnTo>
                  <a:lnTo>
                    <a:pt x="163944" y="154330"/>
                  </a:lnTo>
                  <a:lnTo>
                    <a:pt x="231190" y="131610"/>
                  </a:lnTo>
                  <a:close/>
                </a:path>
              </a:pathLst>
            </a:custGeom>
            <a:solidFill>
              <a:srgbClr val="0F457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4" name="object 5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8B713EE-9DA8-4049-813B-4CA092084CCB}"/>
                </a:ext>
              </a:extLst>
            </p:cNvPr>
            <p:cNvPicPr/>
            <p:nvPr/>
          </p:nvPicPr>
          <p:blipFill>
            <a:blip r:embed="rId12"/>
            <a:stretch>
              <a:fillRect/>
            </a:stretch>
          </p:blipFill>
          <p:spPr>
            <a:xfrm>
              <a:off x="2742341" y="5663060"/>
              <a:ext cx="223076" cy="152124"/>
            </a:xfrm>
            <a:prstGeom prst="rect">
              <a:avLst/>
            </a:prstGeom>
          </p:spPr>
        </p:pic>
        <p:sp>
          <p:nvSpPr>
            <p:cNvPr id="45" name="object 5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C0A5E42-0022-4CD5-AAB5-FC82BD7F1B2E}"/>
                </a:ext>
              </a:extLst>
            </p:cNvPr>
            <p:cNvSpPr/>
            <p:nvPr/>
          </p:nvSpPr>
          <p:spPr>
            <a:xfrm>
              <a:off x="2118626" y="5469356"/>
              <a:ext cx="594360" cy="342265"/>
            </a:xfrm>
            <a:custGeom>
              <a:avLst/>
              <a:gdLst/>
              <a:ahLst/>
              <a:cxnLst/>
              <a:rect l="l" t="t" r="r" b="b"/>
              <a:pathLst>
                <a:path w="594360" h="342264">
                  <a:moveTo>
                    <a:pt x="121310" y="10782"/>
                  </a:moveTo>
                  <a:lnTo>
                    <a:pt x="60655" y="0"/>
                  </a:lnTo>
                  <a:lnTo>
                    <a:pt x="0" y="342061"/>
                  </a:lnTo>
                  <a:lnTo>
                    <a:pt x="60655" y="342061"/>
                  </a:lnTo>
                  <a:lnTo>
                    <a:pt x="121310" y="10782"/>
                  </a:lnTo>
                  <a:close/>
                </a:path>
                <a:path w="594360" h="342264">
                  <a:moveTo>
                    <a:pt x="331292" y="342061"/>
                  </a:moveTo>
                  <a:lnTo>
                    <a:pt x="320167" y="0"/>
                  </a:lnTo>
                  <a:lnTo>
                    <a:pt x="259511" y="10782"/>
                  </a:lnTo>
                  <a:lnTo>
                    <a:pt x="270637" y="342061"/>
                  </a:lnTo>
                  <a:lnTo>
                    <a:pt x="331292" y="342061"/>
                  </a:lnTo>
                  <a:close/>
                </a:path>
                <a:path w="594360" h="342264">
                  <a:moveTo>
                    <a:pt x="594283" y="342061"/>
                  </a:moveTo>
                  <a:lnTo>
                    <a:pt x="533628" y="0"/>
                  </a:lnTo>
                  <a:lnTo>
                    <a:pt x="472973" y="10782"/>
                  </a:lnTo>
                  <a:lnTo>
                    <a:pt x="533628" y="342061"/>
                  </a:lnTo>
                  <a:lnTo>
                    <a:pt x="594283" y="342061"/>
                  </a:lnTo>
                  <a:close/>
                </a:path>
              </a:pathLst>
            </a:custGeom>
            <a:solidFill>
              <a:srgbClr val="03416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6" name="object 5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1B5AC0F-95B9-4FF1-BE77-6158413CA314}"/>
                </a:ext>
              </a:extLst>
            </p:cNvPr>
            <p:cNvSpPr/>
            <p:nvPr/>
          </p:nvSpPr>
          <p:spPr>
            <a:xfrm>
              <a:off x="2063779" y="5093988"/>
              <a:ext cx="703580" cy="699770"/>
            </a:xfrm>
            <a:custGeom>
              <a:avLst/>
              <a:gdLst/>
              <a:ahLst/>
              <a:cxnLst/>
              <a:rect l="l" t="t" r="r" b="b"/>
              <a:pathLst>
                <a:path w="703580" h="699770">
                  <a:moveTo>
                    <a:pt x="345420" y="0"/>
                  </a:moveTo>
                  <a:lnTo>
                    <a:pt x="296998" y="4243"/>
                  </a:lnTo>
                  <a:lnTo>
                    <a:pt x="250352" y="14780"/>
                  </a:lnTo>
                  <a:lnTo>
                    <a:pt x="206589" y="31050"/>
                  </a:lnTo>
                  <a:lnTo>
                    <a:pt x="166057" y="52576"/>
                  </a:lnTo>
                  <a:lnTo>
                    <a:pt x="129105" y="78882"/>
                  </a:lnTo>
                  <a:lnTo>
                    <a:pt x="96082" y="109490"/>
                  </a:lnTo>
                  <a:lnTo>
                    <a:pt x="67338" y="143924"/>
                  </a:lnTo>
                  <a:lnTo>
                    <a:pt x="43221" y="181708"/>
                  </a:lnTo>
                  <a:lnTo>
                    <a:pt x="24079" y="222365"/>
                  </a:lnTo>
                  <a:lnTo>
                    <a:pt x="10263" y="265419"/>
                  </a:lnTo>
                  <a:lnTo>
                    <a:pt x="2120" y="310392"/>
                  </a:lnTo>
                  <a:lnTo>
                    <a:pt x="0" y="356809"/>
                  </a:lnTo>
                  <a:lnTo>
                    <a:pt x="4251" y="404192"/>
                  </a:lnTo>
                  <a:lnTo>
                    <a:pt x="14849" y="450584"/>
                  </a:lnTo>
                  <a:lnTo>
                    <a:pt x="31212" y="494108"/>
                  </a:lnTo>
                  <a:lnTo>
                    <a:pt x="52860" y="534417"/>
                  </a:lnTo>
                  <a:lnTo>
                    <a:pt x="79313" y="571164"/>
                  </a:lnTo>
                  <a:lnTo>
                    <a:pt x="110093" y="604003"/>
                  </a:lnTo>
                  <a:lnTo>
                    <a:pt x="144721" y="632587"/>
                  </a:lnTo>
                  <a:lnTo>
                    <a:pt x="182716" y="656569"/>
                  </a:lnTo>
                  <a:lnTo>
                    <a:pt x="223600" y="675602"/>
                  </a:lnTo>
                  <a:lnTo>
                    <a:pt x="266893" y="689340"/>
                  </a:lnTo>
                  <a:lnTo>
                    <a:pt x="312116" y="697436"/>
                  </a:lnTo>
                  <a:lnTo>
                    <a:pt x="358789" y="699542"/>
                  </a:lnTo>
                  <a:lnTo>
                    <a:pt x="406434" y="695314"/>
                  </a:lnTo>
                  <a:lnTo>
                    <a:pt x="452868" y="684839"/>
                  </a:lnTo>
                  <a:lnTo>
                    <a:pt x="496448" y="668684"/>
                  </a:lnTo>
                  <a:lnTo>
                    <a:pt x="536829" y="647318"/>
                  </a:lnTo>
                  <a:lnTo>
                    <a:pt x="573669" y="621211"/>
                  </a:lnTo>
                  <a:lnTo>
                    <a:pt x="606622" y="590833"/>
                  </a:lnTo>
                  <a:lnTo>
                    <a:pt x="635346" y="556653"/>
                  </a:lnTo>
                  <a:lnTo>
                    <a:pt x="659495" y="519142"/>
                  </a:lnTo>
                  <a:lnTo>
                    <a:pt x="678727" y="478769"/>
                  </a:lnTo>
                  <a:lnTo>
                    <a:pt x="692697" y="436004"/>
                  </a:lnTo>
                  <a:lnTo>
                    <a:pt x="701061" y="391316"/>
                  </a:lnTo>
                  <a:lnTo>
                    <a:pt x="703475" y="345175"/>
                  </a:lnTo>
                  <a:lnTo>
                    <a:pt x="703074" y="332804"/>
                  </a:lnTo>
                  <a:lnTo>
                    <a:pt x="695063" y="273739"/>
                  </a:lnTo>
                  <a:lnTo>
                    <a:pt x="683059" y="232216"/>
                  </a:lnTo>
                  <a:lnTo>
                    <a:pt x="654076" y="170884"/>
                  </a:lnTo>
                  <a:lnTo>
                    <a:pt x="627845" y="133010"/>
                  </a:lnTo>
                  <a:lnTo>
                    <a:pt x="597078" y="99125"/>
                  </a:lnTo>
                  <a:lnTo>
                    <a:pt x="562280" y="69594"/>
                  </a:lnTo>
                  <a:lnTo>
                    <a:pt x="523952" y="44782"/>
                  </a:lnTo>
                  <a:lnTo>
                    <a:pt x="482599" y="25051"/>
                  </a:lnTo>
                  <a:lnTo>
                    <a:pt x="438724" y="10768"/>
                  </a:lnTo>
                  <a:lnTo>
                    <a:pt x="392830" y="2296"/>
                  </a:lnTo>
                  <a:lnTo>
                    <a:pt x="345420"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7" name="object 5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347D93E-9BDE-48E9-AAE0-D51E96114A57}"/>
                </a:ext>
              </a:extLst>
            </p:cNvPr>
            <p:cNvSpPr/>
            <p:nvPr/>
          </p:nvSpPr>
          <p:spPr>
            <a:xfrm>
              <a:off x="2110917" y="5140875"/>
              <a:ext cx="609600" cy="606425"/>
            </a:xfrm>
            <a:custGeom>
              <a:avLst/>
              <a:gdLst/>
              <a:ahLst/>
              <a:cxnLst/>
              <a:rect l="l" t="t" r="r" b="b"/>
              <a:pathLst>
                <a:path w="609600" h="606425">
                  <a:moveTo>
                    <a:pt x="306622" y="0"/>
                  </a:moveTo>
                  <a:lnTo>
                    <a:pt x="257203" y="3726"/>
                  </a:lnTo>
                  <a:lnTo>
                    <a:pt x="209027" y="15285"/>
                  </a:lnTo>
                  <a:lnTo>
                    <a:pt x="164533" y="33870"/>
                  </a:lnTo>
                  <a:lnTo>
                    <a:pt x="124242" y="58770"/>
                  </a:lnTo>
                  <a:lnTo>
                    <a:pt x="88676" y="89273"/>
                  </a:lnTo>
                  <a:lnTo>
                    <a:pt x="58357" y="124664"/>
                  </a:lnTo>
                  <a:lnTo>
                    <a:pt x="33809" y="164231"/>
                  </a:lnTo>
                  <a:lnTo>
                    <a:pt x="15551" y="207262"/>
                  </a:lnTo>
                  <a:lnTo>
                    <a:pt x="4108" y="253043"/>
                  </a:lnTo>
                  <a:lnTo>
                    <a:pt x="0" y="300861"/>
                  </a:lnTo>
                  <a:lnTo>
                    <a:pt x="3749" y="350005"/>
                  </a:lnTo>
                  <a:lnTo>
                    <a:pt x="15370" y="397918"/>
                  </a:lnTo>
                  <a:lnTo>
                    <a:pt x="34059" y="442169"/>
                  </a:lnTo>
                  <a:lnTo>
                    <a:pt x="59099" y="482238"/>
                  </a:lnTo>
                  <a:lnTo>
                    <a:pt x="89772" y="517607"/>
                  </a:lnTo>
                  <a:lnTo>
                    <a:pt x="125361" y="547758"/>
                  </a:lnTo>
                  <a:lnTo>
                    <a:pt x="165150" y="572171"/>
                  </a:lnTo>
                  <a:lnTo>
                    <a:pt x="208421" y="590328"/>
                  </a:lnTo>
                  <a:lnTo>
                    <a:pt x="254457" y="601710"/>
                  </a:lnTo>
                  <a:lnTo>
                    <a:pt x="302542" y="605798"/>
                  </a:lnTo>
                  <a:lnTo>
                    <a:pt x="351958" y="602074"/>
                  </a:lnTo>
                  <a:lnTo>
                    <a:pt x="400133" y="590516"/>
                  </a:lnTo>
                  <a:lnTo>
                    <a:pt x="444628" y="571929"/>
                  </a:lnTo>
                  <a:lnTo>
                    <a:pt x="484919" y="547027"/>
                  </a:lnTo>
                  <a:lnTo>
                    <a:pt x="520486" y="516524"/>
                  </a:lnTo>
                  <a:lnTo>
                    <a:pt x="550805" y="481131"/>
                  </a:lnTo>
                  <a:lnTo>
                    <a:pt x="575355" y="441561"/>
                  </a:lnTo>
                  <a:lnTo>
                    <a:pt x="593614" y="398529"/>
                  </a:lnTo>
                  <a:lnTo>
                    <a:pt x="605060" y="352747"/>
                  </a:lnTo>
                  <a:lnTo>
                    <a:pt x="609170" y="304927"/>
                  </a:lnTo>
                  <a:lnTo>
                    <a:pt x="605424" y="255783"/>
                  </a:lnTo>
                  <a:lnTo>
                    <a:pt x="593800" y="207873"/>
                  </a:lnTo>
                  <a:lnTo>
                    <a:pt x="575109" y="163624"/>
                  </a:lnTo>
                  <a:lnTo>
                    <a:pt x="550069" y="123556"/>
                  </a:lnTo>
                  <a:lnTo>
                    <a:pt x="519395" y="88187"/>
                  </a:lnTo>
                  <a:lnTo>
                    <a:pt x="483806" y="58036"/>
                  </a:lnTo>
                  <a:lnTo>
                    <a:pt x="444017" y="33623"/>
                  </a:lnTo>
                  <a:lnTo>
                    <a:pt x="400746" y="15467"/>
                  </a:lnTo>
                  <a:lnTo>
                    <a:pt x="354708" y="4086"/>
                  </a:lnTo>
                  <a:lnTo>
                    <a:pt x="306622"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8" name="object 5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EAEC15B-BBCF-4292-B41B-E92CFAEF6BFA}"/>
                </a:ext>
              </a:extLst>
            </p:cNvPr>
            <p:cNvSpPr/>
            <p:nvPr/>
          </p:nvSpPr>
          <p:spPr>
            <a:xfrm>
              <a:off x="2158188" y="5187877"/>
              <a:ext cx="514984" cy="511809"/>
            </a:xfrm>
            <a:custGeom>
              <a:avLst/>
              <a:gdLst/>
              <a:ahLst/>
              <a:cxnLst/>
              <a:rect l="l" t="t" r="r" b="b"/>
              <a:pathLst>
                <a:path w="514984" h="511809">
                  <a:moveTo>
                    <a:pt x="263614" y="0"/>
                  </a:moveTo>
                  <a:lnTo>
                    <a:pt x="217273" y="3082"/>
                  </a:lnTo>
                  <a:lnTo>
                    <a:pt x="172223" y="14310"/>
                  </a:lnTo>
                  <a:lnTo>
                    <a:pt x="131075" y="32788"/>
                  </a:lnTo>
                  <a:lnTo>
                    <a:pt x="94434" y="57690"/>
                  </a:lnTo>
                  <a:lnTo>
                    <a:pt x="62905" y="88189"/>
                  </a:lnTo>
                  <a:lnTo>
                    <a:pt x="37092" y="123458"/>
                  </a:lnTo>
                  <a:lnTo>
                    <a:pt x="17600" y="162672"/>
                  </a:lnTo>
                  <a:lnTo>
                    <a:pt x="5034" y="205004"/>
                  </a:lnTo>
                  <a:lnTo>
                    <a:pt x="0" y="249627"/>
                  </a:lnTo>
                  <a:lnTo>
                    <a:pt x="3100" y="295715"/>
                  </a:lnTo>
                  <a:lnTo>
                    <a:pt x="14389" y="340513"/>
                  </a:lnTo>
                  <a:lnTo>
                    <a:pt x="32969" y="381430"/>
                  </a:lnTo>
                  <a:lnTo>
                    <a:pt x="58008" y="417867"/>
                  </a:lnTo>
                  <a:lnTo>
                    <a:pt x="88676" y="449220"/>
                  </a:lnTo>
                  <a:lnTo>
                    <a:pt x="124141" y="474889"/>
                  </a:lnTo>
                  <a:lnTo>
                    <a:pt x="163572" y="494273"/>
                  </a:lnTo>
                  <a:lnTo>
                    <a:pt x="206137" y="506769"/>
                  </a:lnTo>
                  <a:lnTo>
                    <a:pt x="251006" y="511777"/>
                  </a:lnTo>
                  <a:lnTo>
                    <a:pt x="297347" y="508694"/>
                  </a:lnTo>
                  <a:lnTo>
                    <a:pt x="342393" y="497466"/>
                  </a:lnTo>
                  <a:lnTo>
                    <a:pt x="383540" y="478988"/>
                  </a:lnTo>
                  <a:lnTo>
                    <a:pt x="420180" y="454087"/>
                  </a:lnTo>
                  <a:lnTo>
                    <a:pt x="451710" y="423589"/>
                  </a:lnTo>
                  <a:lnTo>
                    <a:pt x="477524" y="388320"/>
                  </a:lnTo>
                  <a:lnTo>
                    <a:pt x="497017" y="349108"/>
                  </a:lnTo>
                  <a:lnTo>
                    <a:pt x="509584" y="306778"/>
                  </a:lnTo>
                  <a:lnTo>
                    <a:pt x="514620" y="262158"/>
                  </a:lnTo>
                  <a:lnTo>
                    <a:pt x="511519" y="216074"/>
                  </a:lnTo>
                  <a:lnTo>
                    <a:pt x="500231" y="171272"/>
                  </a:lnTo>
                  <a:lnTo>
                    <a:pt x="481651" y="130352"/>
                  </a:lnTo>
                  <a:lnTo>
                    <a:pt x="456612" y="93913"/>
                  </a:lnTo>
                  <a:lnTo>
                    <a:pt x="425944" y="62558"/>
                  </a:lnTo>
                  <a:lnTo>
                    <a:pt x="390479" y="36888"/>
                  </a:lnTo>
                  <a:lnTo>
                    <a:pt x="351048" y="17504"/>
                  </a:lnTo>
                  <a:lnTo>
                    <a:pt x="308482" y="5007"/>
                  </a:lnTo>
                  <a:lnTo>
                    <a:pt x="263614" y="0"/>
                  </a:lnTo>
                  <a:close/>
                </a:path>
              </a:pathLst>
            </a:custGeom>
            <a:solidFill>
              <a:srgbClr val="3BA3DB"/>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9" name="object 5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25930CE-F592-47E2-B503-7436D1AA397A}"/>
                </a:ext>
              </a:extLst>
            </p:cNvPr>
            <p:cNvSpPr/>
            <p:nvPr/>
          </p:nvSpPr>
          <p:spPr>
            <a:xfrm>
              <a:off x="2234379" y="5263655"/>
              <a:ext cx="362585" cy="360680"/>
            </a:xfrm>
            <a:custGeom>
              <a:avLst/>
              <a:gdLst/>
              <a:ahLst/>
              <a:cxnLst/>
              <a:rect l="l" t="t" r="r" b="b"/>
              <a:pathLst>
                <a:path w="362585" h="360679">
                  <a:moveTo>
                    <a:pt x="201636" y="0"/>
                  </a:moveTo>
                  <a:lnTo>
                    <a:pt x="152770" y="1104"/>
                  </a:lnTo>
                  <a:lnTo>
                    <a:pt x="105929" y="14993"/>
                  </a:lnTo>
                  <a:lnTo>
                    <a:pt x="65785" y="39772"/>
                  </a:lnTo>
                  <a:lnTo>
                    <a:pt x="33785" y="73467"/>
                  </a:lnTo>
                  <a:lnTo>
                    <a:pt x="11374" y="114104"/>
                  </a:lnTo>
                  <a:lnTo>
                    <a:pt x="0" y="159708"/>
                  </a:lnTo>
                  <a:lnTo>
                    <a:pt x="1106" y="208304"/>
                  </a:lnTo>
                  <a:lnTo>
                    <a:pt x="15073" y="254888"/>
                  </a:lnTo>
                  <a:lnTo>
                    <a:pt x="39992" y="294809"/>
                  </a:lnTo>
                  <a:lnTo>
                    <a:pt x="73877" y="326630"/>
                  </a:lnTo>
                  <a:lnTo>
                    <a:pt x="114743" y="348914"/>
                  </a:lnTo>
                  <a:lnTo>
                    <a:pt x="160604" y="360222"/>
                  </a:lnTo>
                  <a:lnTo>
                    <a:pt x="209475" y="359117"/>
                  </a:lnTo>
                  <a:lnTo>
                    <a:pt x="256315" y="345233"/>
                  </a:lnTo>
                  <a:lnTo>
                    <a:pt x="296456" y="320455"/>
                  </a:lnTo>
                  <a:lnTo>
                    <a:pt x="328453" y="286759"/>
                  </a:lnTo>
                  <a:lnTo>
                    <a:pt x="350861" y="246120"/>
                  </a:lnTo>
                  <a:lnTo>
                    <a:pt x="362233" y="200514"/>
                  </a:lnTo>
                  <a:lnTo>
                    <a:pt x="361126" y="151916"/>
                  </a:lnTo>
                  <a:lnTo>
                    <a:pt x="347163" y="105338"/>
                  </a:lnTo>
                  <a:lnTo>
                    <a:pt x="322246" y="65418"/>
                  </a:lnTo>
                  <a:lnTo>
                    <a:pt x="288361" y="33595"/>
                  </a:lnTo>
                  <a:lnTo>
                    <a:pt x="247496" y="11310"/>
                  </a:lnTo>
                  <a:lnTo>
                    <a:pt x="201636" y="0"/>
                  </a:lnTo>
                  <a:close/>
                </a:path>
              </a:pathLst>
            </a:custGeom>
            <a:solidFill>
              <a:srgbClr val="FFFFF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50" name="object 5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2DB2A82-F87D-4BC7-8EC6-46135095F7F9}"/>
                </a:ext>
              </a:extLst>
            </p:cNvPr>
            <p:cNvPicPr/>
            <p:nvPr/>
          </p:nvPicPr>
          <p:blipFill>
            <a:blip r:embed="rId13"/>
            <a:stretch>
              <a:fillRect/>
            </a:stretch>
          </p:blipFill>
          <p:spPr>
            <a:xfrm>
              <a:off x="2309955" y="5338813"/>
              <a:ext cx="211074" cy="209905"/>
            </a:xfrm>
            <a:prstGeom prst="rect">
              <a:avLst/>
            </a:prstGeom>
          </p:spPr>
        </p:pic>
        <p:sp>
          <p:nvSpPr>
            <p:cNvPr id="51" name="object 5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FA615DF-3810-4B3D-A703-A3DFEF9BFC63}"/>
                </a:ext>
              </a:extLst>
            </p:cNvPr>
            <p:cNvSpPr/>
            <p:nvPr/>
          </p:nvSpPr>
          <p:spPr>
            <a:xfrm>
              <a:off x="2415947" y="5306372"/>
              <a:ext cx="351790" cy="144145"/>
            </a:xfrm>
            <a:custGeom>
              <a:avLst/>
              <a:gdLst/>
              <a:ahLst/>
              <a:cxnLst/>
              <a:rect l="l" t="t" r="r" b="b"/>
              <a:pathLst>
                <a:path w="351789" h="144145">
                  <a:moveTo>
                    <a:pt x="323100" y="0"/>
                  </a:moveTo>
                  <a:lnTo>
                    <a:pt x="281439" y="26393"/>
                  </a:lnTo>
                  <a:lnTo>
                    <a:pt x="251828" y="66179"/>
                  </a:lnTo>
                  <a:lnTo>
                    <a:pt x="248437" y="73088"/>
                  </a:lnTo>
                  <a:lnTo>
                    <a:pt x="244754" y="79997"/>
                  </a:lnTo>
                  <a:lnTo>
                    <a:pt x="178358" y="92760"/>
                  </a:lnTo>
                  <a:lnTo>
                    <a:pt x="176301" y="90157"/>
                  </a:lnTo>
                  <a:lnTo>
                    <a:pt x="172897" y="88785"/>
                  </a:lnTo>
                  <a:lnTo>
                    <a:pt x="65633" y="109397"/>
                  </a:lnTo>
                  <a:lnTo>
                    <a:pt x="60998" y="112979"/>
                  </a:lnTo>
                  <a:lnTo>
                    <a:pt x="58521" y="118249"/>
                  </a:lnTo>
                  <a:lnTo>
                    <a:pt x="57505" y="121259"/>
                  </a:lnTo>
                  <a:lnTo>
                    <a:pt x="0" y="142278"/>
                  </a:lnTo>
                  <a:lnTo>
                    <a:pt x="60998" y="136651"/>
                  </a:lnTo>
                  <a:lnTo>
                    <a:pt x="62217" y="138112"/>
                  </a:lnTo>
                  <a:lnTo>
                    <a:pt x="63690" y="139407"/>
                  </a:lnTo>
                  <a:lnTo>
                    <a:pt x="69507" y="142925"/>
                  </a:lnTo>
                  <a:lnTo>
                    <a:pt x="74320" y="143636"/>
                  </a:lnTo>
                  <a:lnTo>
                    <a:pt x="179222" y="116535"/>
                  </a:lnTo>
                  <a:lnTo>
                    <a:pt x="181686" y="113842"/>
                  </a:lnTo>
                  <a:lnTo>
                    <a:pt x="182422" y="110629"/>
                  </a:lnTo>
                  <a:lnTo>
                    <a:pt x="247484" y="93827"/>
                  </a:lnTo>
                  <a:lnTo>
                    <a:pt x="279752" y="116569"/>
                  </a:lnTo>
                  <a:lnTo>
                    <a:pt x="326555" y="131748"/>
                  </a:lnTo>
                  <a:lnTo>
                    <a:pt x="351307" y="132791"/>
                  </a:lnTo>
                  <a:lnTo>
                    <a:pt x="350906" y="120420"/>
                  </a:lnTo>
                  <a:lnTo>
                    <a:pt x="342896" y="61355"/>
                  </a:lnTo>
                  <a:lnTo>
                    <a:pt x="330891" y="19832"/>
                  </a:lnTo>
                  <a:lnTo>
                    <a:pt x="323100" y="0"/>
                  </a:lnTo>
                  <a:close/>
                </a:path>
              </a:pathLst>
            </a:custGeom>
            <a:solidFill>
              <a:srgbClr val="292F74">
                <a:alpha val="25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2" name="object 5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AD7D0E-67F5-452C-A791-87B781FFE66B}"/>
                </a:ext>
              </a:extLst>
            </p:cNvPr>
            <p:cNvSpPr/>
            <p:nvPr/>
          </p:nvSpPr>
          <p:spPr>
            <a:xfrm>
              <a:off x="2592410" y="5134435"/>
              <a:ext cx="85090" cy="136525"/>
            </a:xfrm>
            <a:custGeom>
              <a:avLst/>
              <a:gdLst/>
              <a:ahLst/>
              <a:cxnLst/>
              <a:rect l="l" t="t" r="r" b="b"/>
              <a:pathLst>
                <a:path w="85089" h="136525">
                  <a:moveTo>
                    <a:pt x="58031" y="0"/>
                  </a:moveTo>
                  <a:lnTo>
                    <a:pt x="22358" y="33261"/>
                  </a:lnTo>
                  <a:lnTo>
                    <a:pt x="739" y="89795"/>
                  </a:lnTo>
                  <a:lnTo>
                    <a:pt x="0" y="120601"/>
                  </a:lnTo>
                  <a:lnTo>
                    <a:pt x="1384" y="135942"/>
                  </a:lnTo>
                  <a:lnTo>
                    <a:pt x="84950" y="61050"/>
                  </a:lnTo>
                  <a:lnTo>
                    <a:pt x="83019" y="20106"/>
                  </a:lnTo>
                  <a:lnTo>
                    <a:pt x="78879" y="8398"/>
                  </a:lnTo>
                  <a:lnTo>
                    <a:pt x="69624" y="1322"/>
                  </a:lnTo>
                  <a:lnTo>
                    <a:pt x="58031" y="0"/>
                  </a:lnTo>
                  <a:close/>
                </a:path>
              </a:pathLst>
            </a:custGeom>
            <a:solidFill>
              <a:srgbClr val="9042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3" name="object 6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AC40B2A-190E-4BC5-9E5B-91D1B85040C5}"/>
                </a:ext>
              </a:extLst>
            </p:cNvPr>
            <p:cNvSpPr/>
            <p:nvPr/>
          </p:nvSpPr>
          <p:spPr>
            <a:xfrm>
              <a:off x="2592410" y="5134435"/>
              <a:ext cx="85090" cy="136525"/>
            </a:xfrm>
            <a:custGeom>
              <a:avLst/>
              <a:gdLst/>
              <a:ahLst/>
              <a:cxnLst/>
              <a:rect l="l" t="t" r="r" b="b"/>
              <a:pathLst>
                <a:path w="85089" h="136525">
                  <a:moveTo>
                    <a:pt x="58031" y="0"/>
                  </a:moveTo>
                  <a:lnTo>
                    <a:pt x="22358" y="33261"/>
                  </a:lnTo>
                  <a:lnTo>
                    <a:pt x="739" y="89795"/>
                  </a:lnTo>
                  <a:lnTo>
                    <a:pt x="0" y="120601"/>
                  </a:lnTo>
                  <a:lnTo>
                    <a:pt x="1384" y="135942"/>
                  </a:lnTo>
                  <a:lnTo>
                    <a:pt x="84950" y="61050"/>
                  </a:lnTo>
                  <a:lnTo>
                    <a:pt x="83019" y="20106"/>
                  </a:lnTo>
                  <a:lnTo>
                    <a:pt x="78879" y="8398"/>
                  </a:lnTo>
                  <a:lnTo>
                    <a:pt x="69624" y="1322"/>
                  </a:lnTo>
                  <a:lnTo>
                    <a:pt x="58031" y="0"/>
                  </a:lnTo>
                  <a:close/>
                </a:path>
              </a:pathLst>
            </a:custGeom>
            <a:solidFill>
              <a:srgbClr val="F48EA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4" name="object 6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4F870D9-8EF5-4447-96C6-766C5B7B7EBA}"/>
                </a:ext>
              </a:extLst>
            </p:cNvPr>
            <p:cNvSpPr/>
            <p:nvPr/>
          </p:nvSpPr>
          <p:spPr>
            <a:xfrm>
              <a:off x="2593096" y="5150857"/>
              <a:ext cx="84455" cy="120014"/>
            </a:xfrm>
            <a:custGeom>
              <a:avLst/>
              <a:gdLst/>
              <a:ahLst/>
              <a:cxnLst/>
              <a:rect l="l" t="t" r="r" b="b"/>
              <a:pathLst>
                <a:path w="84455" h="120013">
                  <a:moveTo>
                    <a:pt x="57591" y="0"/>
                  </a:moveTo>
                  <a:lnTo>
                    <a:pt x="24061" y="31323"/>
                  </a:lnTo>
                  <a:lnTo>
                    <a:pt x="2273" y="83355"/>
                  </a:lnTo>
                  <a:lnTo>
                    <a:pt x="0" y="111833"/>
                  </a:lnTo>
                  <a:lnTo>
                    <a:pt x="431" y="119656"/>
                  </a:lnTo>
                  <a:lnTo>
                    <a:pt x="698" y="119428"/>
                  </a:lnTo>
                  <a:lnTo>
                    <a:pt x="84264" y="44625"/>
                  </a:lnTo>
                  <a:lnTo>
                    <a:pt x="83451" y="18450"/>
                  </a:lnTo>
                  <a:lnTo>
                    <a:pt x="82905" y="15707"/>
                  </a:lnTo>
                  <a:lnTo>
                    <a:pt x="77512" y="6039"/>
                  </a:lnTo>
                  <a:lnTo>
                    <a:pt x="68354" y="513"/>
                  </a:lnTo>
                  <a:lnTo>
                    <a:pt x="57591" y="0"/>
                  </a:lnTo>
                  <a:close/>
                </a:path>
              </a:pathLst>
            </a:custGeom>
            <a:solidFill>
              <a:srgbClr val="DE709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5" name="object 6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468FCA7-D0B7-4F99-8510-3F15975DD98F}"/>
                </a:ext>
              </a:extLst>
            </p:cNvPr>
            <p:cNvSpPr/>
            <p:nvPr/>
          </p:nvSpPr>
          <p:spPr>
            <a:xfrm>
              <a:off x="2593794" y="5195486"/>
              <a:ext cx="83820" cy="74930"/>
            </a:xfrm>
            <a:custGeom>
              <a:avLst/>
              <a:gdLst/>
              <a:ahLst/>
              <a:cxnLst/>
              <a:rect l="l" t="t" r="r" b="b"/>
              <a:pathLst>
                <a:path w="83819" h="74929">
                  <a:moveTo>
                    <a:pt x="83566" y="0"/>
                  </a:moveTo>
                  <a:lnTo>
                    <a:pt x="0" y="74802"/>
                  </a:lnTo>
                  <a:lnTo>
                    <a:pt x="0" y="74891"/>
                  </a:lnTo>
                  <a:close/>
                </a:path>
              </a:pathLst>
            </a:custGeom>
            <a:solidFill>
              <a:srgbClr val="90425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6" name="object 6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C0D7E66-3992-48CB-A5E8-0E37B0387D90}"/>
                </a:ext>
              </a:extLst>
            </p:cNvPr>
            <p:cNvSpPr/>
            <p:nvPr/>
          </p:nvSpPr>
          <p:spPr>
            <a:xfrm>
              <a:off x="2416441" y="5398118"/>
              <a:ext cx="53975" cy="52069"/>
            </a:xfrm>
            <a:custGeom>
              <a:avLst/>
              <a:gdLst/>
              <a:ahLst/>
              <a:cxnLst/>
              <a:rect l="l" t="t" r="r" b="b"/>
              <a:pathLst>
                <a:path w="53975" h="52069">
                  <a:moveTo>
                    <a:pt x="41516" y="0"/>
                  </a:moveTo>
                  <a:lnTo>
                    <a:pt x="0" y="51574"/>
                  </a:lnTo>
                  <a:lnTo>
                    <a:pt x="53416" y="12319"/>
                  </a:lnTo>
                  <a:lnTo>
                    <a:pt x="41516" y="0"/>
                  </a:lnTo>
                  <a:close/>
                </a:path>
              </a:pathLst>
            </a:custGeom>
            <a:solidFill>
              <a:srgbClr val="1D264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57" name="object 6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AE63B78-A118-487D-84F4-0D7C8DEC7C3E}"/>
                </a:ext>
              </a:extLst>
            </p:cNvPr>
            <p:cNvPicPr/>
            <p:nvPr/>
          </p:nvPicPr>
          <p:blipFill>
            <a:blip r:embed="rId14"/>
            <a:stretch>
              <a:fillRect/>
            </a:stretch>
          </p:blipFill>
          <p:spPr>
            <a:xfrm>
              <a:off x="2602128" y="5201132"/>
              <a:ext cx="139382" cy="82284"/>
            </a:xfrm>
            <a:prstGeom prst="rect">
              <a:avLst/>
            </a:prstGeom>
          </p:spPr>
        </p:pic>
        <p:sp>
          <p:nvSpPr>
            <p:cNvPr id="58" name="object 6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4834F2C-D54D-42AC-8769-AFFACC0FE79A}"/>
                </a:ext>
              </a:extLst>
            </p:cNvPr>
            <p:cNvSpPr/>
            <p:nvPr/>
          </p:nvSpPr>
          <p:spPr>
            <a:xfrm>
              <a:off x="2602230" y="5201135"/>
              <a:ext cx="139700" cy="82550"/>
            </a:xfrm>
            <a:custGeom>
              <a:avLst/>
              <a:gdLst/>
              <a:ahLst/>
              <a:cxnLst/>
              <a:rect l="l" t="t" r="r" b="b"/>
              <a:pathLst>
                <a:path w="139700" h="82550">
                  <a:moveTo>
                    <a:pt x="79120" y="0"/>
                  </a:moveTo>
                  <a:lnTo>
                    <a:pt x="0" y="79438"/>
                  </a:lnTo>
                  <a:lnTo>
                    <a:pt x="15239" y="81546"/>
                  </a:lnTo>
                  <a:lnTo>
                    <a:pt x="46224" y="82284"/>
                  </a:lnTo>
                  <a:lnTo>
                    <a:pt x="104049" y="63514"/>
                  </a:lnTo>
                  <a:lnTo>
                    <a:pt x="139151" y="29669"/>
                  </a:lnTo>
                  <a:lnTo>
                    <a:pt x="138379" y="18086"/>
                  </a:lnTo>
                  <a:lnTo>
                    <a:pt x="131720" y="8553"/>
                  </a:lnTo>
                  <a:lnTo>
                    <a:pt x="120167" y="3886"/>
                  </a:lnTo>
                  <a:lnTo>
                    <a:pt x="79120" y="0"/>
                  </a:lnTo>
                  <a:close/>
                </a:path>
              </a:pathLst>
            </a:custGeom>
            <a:solidFill>
              <a:srgbClr val="F48EA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9" name="object 6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39BFACC-4B28-44AC-94B7-CD6FDB8FAF4E}"/>
                </a:ext>
              </a:extLst>
            </p:cNvPr>
            <p:cNvSpPr/>
            <p:nvPr/>
          </p:nvSpPr>
          <p:spPr>
            <a:xfrm>
              <a:off x="2601986" y="5200689"/>
              <a:ext cx="123189" cy="81280"/>
            </a:xfrm>
            <a:custGeom>
              <a:avLst/>
              <a:gdLst/>
              <a:ahLst/>
              <a:cxnLst/>
              <a:rect l="l" t="t" r="r" b="b"/>
              <a:pathLst>
                <a:path w="123188" h="81279">
                  <a:moveTo>
                    <a:pt x="79082" y="0"/>
                  </a:moveTo>
                  <a:lnTo>
                    <a:pt x="79362" y="444"/>
                  </a:lnTo>
                  <a:lnTo>
                    <a:pt x="241" y="79883"/>
                  </a:lnTo>
                  <a:lnTo>
                    <a:pt x="0" y="80124"/>
                  </a:lnTo>
                  <a:lnTo>
                    <a:pt x="7835" y="80924"/>
                  </a:lnTo>
                  <a:lnTo>
                    <a:pt x="64195" y="73255"/>
                  </a:lnTo>
                  <a:lnTo>
                    <a:pt x="112610" y="43230"/>
                  </a:lnTo>
                  <a:lnTo>
                    <a:pt x="122918" y="18370"/>
                  </a:lnTo>
                  <a:lnTo>
                    <a:pt x="117807" y="9009"/>
                  </a:lnTo>
                  <a:lnTo>
                    <a:pt x="108356" y="3187"/>
                  </a:lnTo>
                  <a:lnTo>
                    <a:pt x="105625" y="2514"/>
                  </a:lnTo>
                  <a:lnTo>
                    <a:pt x="79082" y="0"/>
                  </a:lnTo>
                  <a:close/>
                </a:path>
              </a:pathLst>
            </a:custGeom>
            <a:solidFill>
              <a:srgbClr val="DE709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60" name="object 6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AE3A2C4-3593-4103-8073-AE6B0D319F70}"/>
                </a:ext>
              </a:extLst>
            </p:cNvPr>
            <p:cNvPicPr/>
            <p:nvPr/>
          </p:nvPicPr>
          <p:blipFill>
            <a:blip r:embed="rId15"/>
            <a:stretch>
              <a:fillRect/>
            </a:stretch>
          </p:blipFill>
          <p:spPr>
            <a:xfrm>
              <a:off x="2602128" y="5201132"/>
              <a:ext cx="79222" cy="79438"/>
            </a:xfrm>
            <a:prstGeom prst="rect">
              <a:avLst/>
            </a:prstGeom>
          </p:spPr>
        </p:pic>
        <p:pic>
          <p:nvPicPr>
            <p:cNvPr id="61" name="object 68">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247373C-82BB-44DA-8D5F-E79B14DE4A8C}"/>
                </a:ext>
              </a:extLst>
            </p:cNvPr>
            <p:cNvPicPr/>
            <p:nvPr/>
          </p:nvPicPr>
          <p:blipFill>
            <a:blip r:embed="rId16"/>
            <a:stretch>
              <a:fillRect/>
            </a:stretch>
          </p:blipFill>
          <p:spPr>
            <a:xfrm>
              <a:off x="1337781" y="4169883"/>
              <a:ext cx="194661" cy="176393"/>
            </a:xfrm>
            <a:prstGeom prst="rect">
              <a:avLst/>
            </a:prstGeom>
          </p:spPr>
        </p:pic>
        <p:sp>
          <p:nvSpPr>
            <p:cNvPr id="62" name="object 69">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4D71B2E-4A5D-44FC-97A9-008BD7BA8667}"/>
                </a:ext>
              </a:extLst>
            </p:cNvPr>
            <p:cNvSpPr/>
            <p:nvPr/>
          </p:nvSpPr>
          <p:spPr>
            <a:xfrm>
              <a:off x="2627764" y="4966142"/>
              <a:ext cx="55880" cy="55244"/>
            </a:xfrm>
            <a:custGeom>
              <a:avLst/>
              <a:gdLst/>
              <a:ahLst/>
              <a:cxnLst/>
              <a:rect l="l" t="t" r="r" b="b"/>
              <a:pathLst>
                <a:path w="55880" h="55244">
                  <a:moveTo>
                    <a:pt x="47586" y="0"/>
                  </a:moveTo>
                  <a:lnTo>
                    <a:pt x="27762" y="19557"/>
                  </a:lnTo>
                  <a:lnTo>
                    <a:pt x="7924" y="12"/>
                  </a:lnTo>
                  <a:lnTo>
                    <a:pt x="0" y="7848"/>
                  </a:lnTo>
                  <a:lnTo>
                    <a:pt x="19837" y="27381"/>
                  </a:lnTo>
                  <a:lnTo>
                    <a:pt x="25" y="46926"/>
                  </a:lnTo>
                  <a:lnTo>
                    <a:pt x="7950" y="54749"/>
                  </a:lnTo>
                  <a:lnTo>
                    <a:pt x="27762" y="35191"/>
                  </a:lnTo>
                  <a:lnTo>
                    <a:pt x="47612" y="54736"/>
                  </a:lnTo>
                  <a:lnTo>
                    <a:pt x="55537" y="46901"/>
                  </a:lnTo>
                  <a:lnTo>
                    <a:pt x="35712" y="27368"/>
                  </a:lnTo>
                  <a:lnTo>
                    <a:pt x="55524" y="7823"/>
                  </a:lnTo>
                  <a:lnTo>
                    <a:pt x="47586" y="0"/>
                  </a:lnTo>
                  <a:close/>
                </a:path>
              </a:pathLst>
            </a:custGeom>
            <a:solidFill>
              <a:srgbClr val="84D2F6">
                <a:alpha val="50000"/>
              </a:srgb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63" name="object 70">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4C26B37-740D-4633-9B9B-10FF6179003D}"/>
                </a:ext>
              </a:extLst>
            </p:cNvPr>
            <p:cNvPicPr/>
            <p:nvPr/>
          </p:nvPicPr>
          <p:blipFill>
            <a:blip r:embed="rId17"/>
            <a:stretch>
              <a:fillRect/>
            </a:stretch>
          </p:blipFill>
          <p:spPr>
            <a:xfrm>
              <a:off x="2608724" y="4221594"/>
              <a:ext cx="181014" cy="154565"/>
            </a:xfrm>
            <a:prstGeom prst="rect">
              <a:avLst/>
            </a:prstGeom>
          </p:spPr>
        </p:pic>
        <p:pic>
          <p:nvPicPr>
            <p:cNvPr id="64" name="object 7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F16E05A-D26E-430E-B052-6160383E8636}"/>
                </a:ext>
              </a:extLst>
            </p:cNvPr>
            <p:cNvPicPr/>
            <p:nvPr/>
          </p:nvPicPr>
          <p:blipFill>
            <a:blip r:embed="rId18"/>
            <a:stretch>
              <a:fillRect/>
            </a:stretch>
          </p:blipFill>
          <p:spPr>
            <a:xfrm>
              <a:off x="2756946" y="4479198"/>
              <a:ext cx="392148" cy="555711"/>
            </a:xfrm>
            <a:prstGeom prst="rect">
              <a:avLst/>
            </a:prstGeom>
          </p:spPr>
        </p:pic>
        <p:sp>
          <p:nvSpPr>
            <p:cNvPr id="65" name="object 7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C15F981-707C-45B8-870B-B8E39879BBC3}"/>
                </a:ext>
              </a:extLst>
            </p:cNvPr>
            <p:cNvSpPr/>
            <p:nvPr/>
          </p:nvSpPr>
          <p:spPr>
            <a:xfrm>
              <a:off x="2968504" y="5041685"/>
              <a:ext cx="6985" cy="5080"/>
            </a:xfrm>
            <a:custGeom>
              <a:avLst/>
              <a:gdLst/>
              <a:ahLst/>
              <a:cxnLst/>
              <a:rect l="l" t="t" r="r" b="b"/>
              <a:pathLst>
                <a:path w="6985" h="5079">
                  <a:moveTo>
                    <a:pt x="723" y="0"/>
                  </a:moveTo>
                  <a:lnTo>
                    <a:pt x="0" y="1117"/>
                  </a:lnTo>
                  <a:lnTo>
                    <a:pt x="1892" y="2298"/>
                  </a:lnTo>
                  <a:lnTo>
                    <a:pt x="3835" y="3441"/>
                  </a:lnTo>
                  <a:lnTo>
                    <a:pt x="5778" y="4546"/>
                  </a:lnTo>
                  <a:lnTo>
                    <a:pt x="6451" y="3403"/>
                  </a:lnTo>
                  <a:lnTo>
                    <a:pt x="4521" y="2311"/>
                  </a:lnTo>
                  <a:lnTo>
                    <a:pt x="2578" y="1168"/>
                  </a:lnTo>
                  <a:lnTo>
                    <a:pt x="723" y="0"/>
                  </a:lnTo>
                  <a:close/>
                </a:path>
              </a:pathLst>
            </a:custGeom>
            <a:solidFill>
              <a:srgbClr val="004669"/>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66" name="object 7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9E87CED-5BE4-4519-9F29-73164C6BF73A}"/>
                </a:ext>
              </a:extLst>
            </p:cNvPr>
            <p:cNvPicPr/>
            <p:nvPr/>
          </p:nvPicPr>
          <p:blipFill>
            <a:blip r:embed="rId19"/>
            <a:stretch>
              <a:fillRect/>
            </a:stretch>
          </p:blipFill>
          <p:spPr>
            <a:xfrm>
              <a:off x="1519284" y="4016851"/>
              <a:ext cx="1679014" cy="1815810"/>
            </a:xfrm>
            <a:prstGeom prst="rect">
              <a:avLst/>
            </a:prstGeom>
          </p:spPr>
        </p:pic>
      </p:grpSp>
      <p:sp>
        <p:nvSpPr>
          <p:cNvPr id="67" name="TextBox 66">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0721B7E-61EF-472C-AD3E-7BA1F659D86B}"/>
              </a:ext>
            </a:extLst>
          </p:cNvPr>
          <p:cNvSpPr txBox="1"/>
          <p:nvPr/>
        </p:nvSpPr>
        <p:spPr>
          <a:xfrm>
            <a:off x="2159806" y="1682686"/>
            <a:ext cx="732112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spc="-45" dirty="0">
                <a:solidFill>
                  <a:srgbClr val="002060"/>
                </a:solidFill>
                <a:effectLst>
                  <a:outerShdw blurRad="38100" dist="38100" dir="2700000" algn="tl">
                    <a:srgbClr val="000000">
                      <a:alpha val="43137"/>
                    </a:srgbClr>
                  </a:outerShdw>
                </a:effectLst>
                <a:latin typeface="Cambria"/>
                <a:cs typeface="Cambria"/>
              </a:rPr>
              <a:t>R</a:t>
            </a:r>
            <a:r>
              <a:rPr lang="en-US" sz="2800" b="1" spc="-40" dirty="0">
                <a:solidFill>
                  <a:srgbClr val="002060"/>
                </a:solidFill>
                <a:effectLst>
                  <a:outerShdw blurRad="38100" dist="38100" dir="2700000" algn="tl">
                    <a:srgbClr val="000000">
                      <a:alpha val="43137"/>
                    </a:srgbClr>
                  </a:outerShdw>
                </a:effectLst>
                <a:latin typeface="Cambria"/>
                <a:cs typeface="Cambria"/>
              </a:rPr>
              <a:t>E</a:t>
            </a:r>
            <a:r>
              <a:rPr lang="en-US" sz="2800" b="1" spc="-20" dirty="0">
                <a:solidFill>
                  <a:srgbClr val="002060"/>
                </a:solidFill>
                <a:effectLst>
                  <a:outerShdw blurRad="38100" dist="38100" dir="2700000" algn="tl">
                    <a:srgbClr val="000000">
                      <a:alpha val="43137"/>
                    </a:srgbClr>
                  </a:outerShdw>
                </a:effectLst>
                <a:latin typeface="Cambria"/>
                <a:cs typeface="Cambria"/>
              </a:rPr>
              <a:t>V</a:t>
            </a:r>
            <a:r>
              <a:rPr lang="en-US" sz="2800" b="1" spc="-55" dirty="0">
                <a:solidFill>
                  <a:srgbClr val="002060"/>
                </a:solidFill>
                <a:effectLst>
                  <a:outerShdw blurRad="38100" dist="38100" dir="2700000" algn="tl">
                    <a:srgbClr val="000000">
                      <a:alpha val="43137"/>
                    </a:srgbClr>
                  </a:outerShdw>
                </a:effectLst>
                <a:latin typeface="Cambria"/>
                <a:cs typeface="Cambria"/>
              </a:rPr>
              <a:t>I</a:t>
            </a:r>
            <a:r>
              <a:rPr lang="en-US" sz="2800" b="1" spc="-50" dirty="0">
                <a:solidFill>
                  <a:srgbClr val="002060"/>
                </a:solidFill>
                <a:effectLst>
                  <a:outerShdw blurRad="38100" dist="38100" dir="2700000" algn="tl">
                    <a:srgbClr val="000000">
                      <a:alpha val="43137"/>
                    </a:srgbClr>
                  </a:outerShdw>
                </a:effectLst>
                <a:latin typeface="Cambria"/>
                <a:cs typeface="Cambria"/>
              </a:rPr>
              <a:t>V</a:t>
            </a:r>
            <a:r>
              <a:rPr lang="en-US" sz="2800" b="1" spc="-20" dirty="0">
                <a:solidFill>
                  <a:srgbClr val="002060"/>
                </a:solidFill>
                <a:effectLst>
                  <a:outerShdw blurRad="38100" dist="38100" dir="2700000" algn="tl">
                    <a:srgbClr val="000000">
                      <a:alpha val="43137"/>
                    </a:srgbClr>
                  </a:outerShdw>
                </a:effectLst>
                <a:latin typeface="Cambria"/>
                <a:cs typeface="Cambria"/>
              </a:rPr>
              <a:t>A</a:t>
            </a:r>
            <a:r>
              <a:rPr lang="en-US" sz="2800" b="1" dirty="0">
                <a:solidFill>
                  <a:srgbClr val="002060"/>
                </a:solidFill>
                <a:effectLst>
                  <a:outerShdw blurRad="38100" dist="38100" dir="2700000" algn="tl">
                    <a:srgbClr val="000000">
                      <a:alpha val="43137"/>
                    </a:srgbClr>
                  </a:outerShdw>
                </a:effectLst>
                <a:latin typeface="Cambria"/>
                <a:cs typeface="Cambria"/>
              </a:rPr>
              <a:t>L</a:t>
            </a:r>
            <a:r>
              <a:rPr lang="en-US" sz="2800" b="1" spc="-40" dirty="0">
                <a:solidFill>
                  <a:srgbClr val="002060"/>
                </a:solidFill>
                <a:effectLst>
                  <a:outerShdw blurRad="38100" dist="38100" dir="2700000" algn="tl">
                    <a:srgbClr val="000000">
                      <a:alpha val="43137"/>
                    </a:srgbClr>
                  </a:outerShdw>
                </a:effectLst>
                <a:latin typeface="Cambria"/>
                <a:cs typeface="Cambria"/>
              </a:rPr>
              <a:t> </a:t>
            </a:r>
            <a:r>
              <a:rPr lang="en-US" sz="2800" b="1" spc="-5" dirty="0">
                <a:solidFill>
                  <a:srgbClr val="002060"/>
                </a:solidFill>
                <a:effectLst>
                  <a:outerShdw blurRad="38100" dist="38100" dir="2700000" algn="tl">
                    <a:srgbClr val="000000">
                      <a:alpha val="43137"/>
                    </a:srgbClr>
                  </a:outerShdw>
                </a:effectLst>
                <a:latin typeface="Cambria"/>
                <a:cs typeface="Cambria"/>
              </a:rPr>
              <a:t>AN</a:t>
            </a:r>
            <a:r>
              <a:rPr lang="en-US" sz="2800" b="1" dirty="0">
                <a:solidFill>
                  <a:srgbClr val="002060"/>
                </a:solidFill>
                <a:effectLst>
                  <a:outerShdw blurRad="38100" dist="38100" dir="2700000" algn="tl">
                    <a:srgbClr val="000000">
                      <a:alpha val="43137"/>
                    </a:srgbClr>
                  </a:outerShdw>
                </a:effectLst>
                <a:latin typeface="Cambria"/>
                <a:cs typeface="Cambria"/>
              </a:rPr>
              <a:t>D</a:t>
            </a:r>
            <a:r>
              <a:rPr lang="en-US" sz="2800" b="1" spc="-5" dirty="0">
                <a:solidFill>
                  <a:srgbClr val="002060"/>
                </a:solidFill>
                <a:effectLst>
                  <a:outerShdw blurRad="38100" dist="38100" dir="2700000" algn="tl">
                    <a:srgbClr val="000000">
                      <a:alpha val="43137"/>
                    </a:srgbClr>
                  </a:outerShdw>
                </a:effectLst>
                <a:latin typeface="Cambria"/>
                <a:cs typeface="Cambria"/>
              </a:rPr>
              <a:t> </a:t>
            </a:r>
            <a:r>
              <a:rPr lang="en-US" sz="2800" b="1" spc="-25" dirty="0">
                <a:solidFill>
                  <a:srgbClr val="002060"/>
                </a:solidFill>
                <a:effectLst>
                  <a:outerShdw blurRad="38100" dist="38100" dir="2700000" algn="tl">
                    <a:srgbClr val="000000">
                      <a:alpha val="43137"/>
                    </a:srgbClr>
                  </a:outerShdw>
                </a:effectLst>
                <a:latin typeface="Cambria"/>
                <a:cs typeface="Cambria"/>
              </a:rPr>
              <a:t>R</a:t>
            </a:r>
            <a:r>
              <a:rPr lang="en-US" sz="2800" b="1" dirty="0">
                <a:solidFill>
                  <a:srgbClr val="002060"/>
                </a:solidFill>
                <a:effectLst>
                  <a:outerShdw blurRad="38100" dist="38100" dir="2700000" algn="tl">
                    <a:srgbClr val="000000">
                      <a:alpha val="43137"/>
                    </a:srgbClr>
                  </a:outerShdw>
                </a:effectLst>
                <a:latin typeface="Cambria"/>
                <a:cs typeface="Cambria"/>
              </a:rPr>
              <a:t>EHABILITA</a:t>
            </a:r>
            <a:r>
              <a:rPr lang="en-US" sz="2800" b="1" spc="-5" dirty="0">
                <a:solidFill>
                  <a:srgbClr val="002060"/>
                </a:solidFill>
                <a:effectLst>
                  <a:outerShdw blurRad="38100" dist="38100" dir="2700000" algn="tl">
                    <a:srgbClr val="000000">
                      <a:alpha val="43137"/>
                    </a:srgbClr>
                  </a:outerShdw>
                </a:effectLst>
                <a:latin typeface="Cambria"/>
                <a:cs typeface="Cambria"/>
              </a:rPr>
              <a:t>TIO</a:t>
            </a:r>
            <a:r>
              <a:rPr lang="en-US" sz="2800" b="1" dirty="0">
                <a:solidFill>
                  <a:srgbClr val="002060"/>
                </a:solidFill>
                <a:effectLst>
                  <a:outerShdw blurRad="38100" dist="38100" dir="2700000" algn="tl">
                    <a:srgbClr val="000000">
                      <a:alpha val="43137"/>
                    </a:srgbClr>
                  </a:outerShdw>
                </a:effectLst>
                <a:latin typeface="Cambria"/>
                <a:cs typeface="Cambria"/>
              </a:rPr>
              <a:t>N</a:t>
            </a:r>
            <a:r>
              <a:rPr lang="en-US" sz="2800" b="1" spc="-5" dirty="0">
                <a:solidFill>
                  <a:srgbClr val="002060"/>
                </a:solidFill>
                <a:effectLst>
                  <a:outerShdw blurRad="38100" dist="38100" dir="2700000" algn="tl">
                    <a:srgbClr val="000000">
                      <a:alpha val="43137"/>
                    </a:srgbClr>
                  </a:outerShdw>
                </a:effectLst>
                <a:latin typeface="Cambria"/>
                <a:cs typeface="Cambria"/>
              </a:rPr>
              <a:t> O</a:t>
            </a:r>
            <a:r>
              <a:rPr lang="en-US" sz="2800" b="1" dirty="0">
                <a:solidFill>
                  <a:srgbClr val="002060"/>
                </a:solidFill>
                <a:effectLst>
                  <a:outerShdw blurRad="38100" dist="38100" dir="2700000" algn="tl">
                    <a:srgbClr val="000000">
                      <a:alpha val="43137"/>
                    </a:srgbClr>
                  </a:outerShdw>
                </a:effectLst>
                <a:latin typeface="Cambria"/>
                <a:cs typeface="Cambria"/>
              </a:rPr>
              <a:t>F</a:t>
            </a:r>
            <a:r>
              <a:rPr lang="en-US" sz="2800" b="1" spc="-5" dirty="0">
                <a:solidFill>
                  <a:srgbClr val="002060"/>
                </a:solidFill>
                <a:effectLst>
                  <a:outerShdw blurRad="38100" dist="38100" dir="2700000" algn="tl">
                    <a:srgbClr val="000000">
                      <a:alpha val="43137"/>
                    </a:srgbClr>
                  </a:outerShdw>
                </a:effectLst>
                <a:latin typeface="Cambria"/>
                <a:cs typeface="Cambria"/>
              </a:rPr>
              <a:t> MSMES</a:t>
            </a:r>
            <a:endParaRPr lang="en-IN" sz="2800" dirty="0">
              <a:solidFill>
                <a:srgbClr val="002060"/>
              </a:solidFill>
              <a:effectLst>
                <a:outerShdw blurRad="38100" dist="38100" dir="2700000" algn="tl">
                  <a:srgbClr val="000000">
                    <a:alpha val="43137"/>
                  </a:srgbClr>
                </a:outerShdw>
              </a:effectLst>
            </a:endParaRPr>
          </a:p>
        </p:txBody>
      </p:sp>
      <p:sp>
        <p:nvSpPr>
          <p:cNvPr id="68" name="TextBox 67">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2CA0597-3EC0-4E33-8C59-4D6496541DAB}"/>
              </a:ext>
            </a:extLst>
          </p:cNvPr>
          <p:cNvSpPr txBox="1"/>
          <p:nvPr/>
        </p:nvSpPr>
        <p:spPr>
          <a:xfrm>
            <a:off x="512342" y="2690704"/>
            <a:ext cx="11108767" cy="392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33400" marR="5715" algn="just">
              <a:lnSpc>
                <a:spcPct val="111100"/>
              </a:lnSpc>
              <a:spcBef>
                <a:spcPts val="700"/>
              </a:spcBef>
            </a:pPr>
            <a:r>
              <a:rPr lang="en-US" sz="2400" b="1" spc="-5" dirty="0">
                <a:effectLst>
                  <a:outerShdw blurRad="38100" dist="38100" dir="2700000" algn="tl">
                    <a:srgbClr val="000000">
                      <a:alpha val="43137"/>
                    </a:srgbClr>
                  </a:outerShdw>
                </a:effectLst>
                <a:latin typeface="Century Gothic" panose="020B0502020202020204" pitchFamily="34" charset="0"/>
                <a:cs typeface="Cambria"/>
              </a:rPr>
              <a:t>In order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to</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provide</a:t>
            </a:r>
            <a:r>
              <a:rPr lang="en-US" sz="2400" b="1" spc="240" dirty="0">
                <a:effectLst>
                  <a:outerShdw blurRad="38100" dist="38100" dir="2700000" algn="tl">
                    <a:srgbClr val="000000">
                      <a:alpha val="43137"/>
                    </a:srgbClr>
                  </a:outerShdw>
                </a:effectLst>
                <a:latin typeface="Century Gothic" panose="020B0502020202020204" pitchFamily="34" charset="0"/>
                <a:cs typeface="Cambria"/>
              </a:rPr>
              <a:t> </a:t>
            </a:r>
            <a:r>
              <a:rPr lang="en-US" sz="2400" b="1" dirty="0">
                <a:effectLst>
                  <a:outerShdw blurRad="38100" dist="38100" dir="2700000" algn="tl">
                    <a:srgbClr val="000000">
                      <a:alpha val="43137"/>
                    </a:srgbClr>
                  </a:outerShdw>
                </a:effectLst>
                <a:latin typeface="Century Gothic" panose="020B0502020202020204" pitchFamily="34" charset="0"/>
                <a:cs typeface="Cambria"/>
              </a:rPr>
              <a:t>a simpler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and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faster</a:t>
            </a:r>
            <a:r>
              <a:rPr lang="en-US" sz="2400" b="1" spc="245"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mechanism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to</a:t>
            </a:r>
            <a:r>
              <a:rPr lang="en-US" sz="2400" b="1" spc="245"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address the stress </a:t>
            </a:r>
            <a:r>
              <a:rPr lang="en-US" sz="2400" b="1" dirty="0">
                <a:effectLst>
                  <a:outerShdw blurRad="38100" dist="38100" dir="2700000" algn="tl">
                    <a:srgbClr val="000000">
                      <a:alpha val="43137"/>
                    </a:srgbClr>
                  </a:outerShdw>
                </a:effectLst>
                <a:latin typeface="Century Gothic" panose="020B0502020202020204" pitchFamily="34" charset="0"/>
                <a:cs typeface="Cambria"/>
              </a:rPr>
              <a:t>in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the accounts </a:t>
            </a:r>
            <a:r>
              <a:rPr lang="en-US" sz="2400" b="1" dirty="0">
                <a:effectLst>
                  <a:outerShdw blurRad="38100" dist="38100" dir="2700000" algn="tl">
                    <a:srgbClr val="000000">
                      <a:alpha val="43137"/>
                    </a:srgbClr>
                  </a:outerShdw>
                </a:effectLst>
                <a:latin typeface="Century Gothic" panose="020B0502020202020204" pitchFamily="34" charset="0"/>
                <a:cs typeface="Cambria"/>
              </a:rPr>
              <a:t> of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MSMEs and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to</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facilitate</a:t>
            </a:r>
            <a:r>
              <a:rPr lang="en-US" sz="2400" b="1" spc="240"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the promotion and development </a:t>
            </a:r>
            <a:r>
              <a:rPr lang="en-US" sz="2400" b="1" dirty="0">
                <a:effectLst>
                  <a:outerShdw blurRad="38100" dist="38100" dir="2700000" algn="tl">
                    <a:srgbClr val="000000">
                      <a:alpha val="43137"/>
                    </a:srgbClr>
                  </a:outerShdw>
                </a:effectLst>
                <a:latin typeface="Century Gothic" panose="020B0502020202020204" pitchFamily="34" charset="0"/>
                <a:cs typeface="Cambria"/>
              </a:rPr>
              <a:t>of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MSMEs.</a:t>
            </a:r>
          </a:p>
          <a:p>
            <a:pPr marL="533400" marR="5715" algn="just">
              <a:lnSpc>
                <a:spcPct val="111100"/>
              </a:lnSpc>
              <a:spcBef>
                <a:spcPts val="700"/>
              </a:spcBef>
            </a:pPr>
            <a:r>
              <a:rPr lang="en-US" sz="2400" b="1" spc="-5" dirty="0">
                <a:effectLst>
                  <a:outerShdw blurRad="38100" dist="38100" dir="2700000" algn="tl">
                    <a:srgbClr val="000000">
                      <a:alpha val="43137"/>
                    </a:srgbClr>
                  </a:outerShdw>
                </a:effectLst>
                <a:latin typeface="Century Gothic" panose="020B0502020202020204" pitchFamily="34" charset="0"/>
                <a:cs typeface="Cambria"/>
              </a:rPr>
              <a:t>The Ministry </a:t>
            </a:r>
            <a:r>
              <a:rPr lang="en-US" sz="2400" b="1" dirty="0">
                <a:effectLst>
                  <a:outerShdw blurRad="38100" dist="38100" dir="2700000" algn="tl">
                    <a:srgbClr val="000000">
                      <a:alpha val="43137"/>
                    </a:srgbClr>
                  </a:outerShdw>
                </a:effectLst>
                <a:latin typeface="Century Gothic" panose="020B0502020202020204" pitchFamily="34" charset="0"/>
                <a:cs typeface="Cambria"/>
              </a:rPr>
              <a:t>of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Micro,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Small and Medium Enterprises ,Government </a:t>
            </a:r>
            <a:r>
              <a:rPr lang="en-US" sz="2400" b="1" dirty="0">
                <a:effectLst>
                  <a:outerShdw blurRad="38100" dist="38100" dir="2700000" algn="tl">
                    <a:srgbClr val="000000">
                      <a:alpha val="43137"/>
                    </a:srgbClr>
                  </a:outerShdw>
                </a:effectLst>
                <a:latin typeface="Century Gothic" panose="020B0502020202020204" pitchFamily="34" charset="0"/>
                <a:cs typeface="Cambria"/>
              </a:rPr>
              <a:t>of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India, </a:t>
            </a:r>
            <a:r>
              <a:rPr lang="en-US" sz="2400" b="1" dirty="0">
                <a:effectLst>
                  <a:outerShdw blurRad="38100" dist="38100" dir="2700000" algn="tl">
                    <a:srgbClr val="000000">
                      <a:alpha val="43137"/>
                    </a:srgbClr>
                  </a:outerShdw>
                </a:effectLst>
                <a:latin typeface="Century Gothic" panose="020B0502020202020204" pitchFamily="34" charset="0"/>
                <a:cs typeface="Cambria"/>
              </a:rPr>
              <a:t>vide its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Gazette </a:t>
            </a:r>
            <a:r>
              <a:rPr lang="en-US" sz="2400" b="1" dirty="0">
                <a:effectLst>
                  <a:outerShdw blurRad="38100" dist="38100" dir="2700000" algn="tl">
                    <a:srgbClr val="000000">
                      <a:alpha val="43137"/>
                    </a:srgbClr>
                  </a:outerShdw>
                </a:effectLst>
                <a:latin typeface="Century Gothic" panose="020B0502020202020204" pitchFamily="34" charset="0"/>
                <a:cs typeface="Cambria"/>
              </a:rPr>
              <a:t>Notification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notified</a:t>
            </a:r>
            <a:r>
              <a:rPr lang="en-US" sz="2400" b="1" spc="130" dirty="0">
                <a:effectLst>
                  <a:outerShdw blurRad="38100" dist="38100" dir="2700000" algn="tl">
                    <a:srgbClr val="000000">
                      <a:alpha val="43137"/>
                    </a:srgbClr>
                  </a:outerShdw>
                </a:effectLst>
                <a:latin typeface="Century Gothic" panose="020B0502020202020204" pitchFamily="34" charset="0"/>
                <a:cs typeface="Cambria"/>
              </a:rPr>
              <a:t> </a:t>
            </a:r>
            <a:r>
              <a:rPr lang="en-US" sz="2400" b="1" dirty="0">
                <a:effectLst>
                  <a:outerShdw blurRad="38100" dist="38100" dir="2700000" algn="tl">
                    <a:srgbClr val="000000">
                      <a:alpha val="43137"/>
                    </a:srgbClr>
                  </a:outerShdw>
                </a:effectLst>
                <a:latin typeface="Century Gothic" panose="020B0502020202020204" pitchFamily="34" charset="0"/>
                <a:cs typeface="Cambria"/>
              </a:rPr>
              <a:t>a</a:t>
            </a:r>
            <a:r>
              <a:rPr lang="en-US" sz="2400" b="1" spc="130"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20" dirty="0">
                <a:effectLst>
                  <a:outerShdw blurRad="38100" dist="38100" dir="2700000" algn="tl">
                    <a:srgbClr val="000000">
                      <a:alpha val="43137"/>
                    </a:srgbClr>
                  </a:outerShdw>
                </a:effectLst>
                <a:latin typeface="Century Gothic" panose="020B0502020202020204" pitchFamily="34" charset="0"/>
                <a:cs typeface="Cambria"/>
              </a:rPr>
              <a:t>‘Framework</a:t>
            </a:r>
            <a:r>
              <a:rPr lang="en-US" sz="2400" b="1" spc="110"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for</a:t>
            </a:r>
            <a:r>
              <a:rPr lang="en-US" sz="2400" b="1" spc="130"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30" dirty="0">
                <a:effectLst>
                  <a:outerShdw blurRad="38100" dist="38100" dir="2700000" algn="tl">
                    <a:srgbClr val="000000">
                      <a:alpha val="43137"/>
                    </a:srgbClr>
                  </a:outerShdw>
                </a:effectLst>
                <a:latin typeface="Century Gothic" panose="020B0502020202020204" pitchFamily="34" charset="0"/>
                <a:cs typeface="Cambria"/>
              </a:rPr>
              <a:t>Revival</a:t>
            </a:r>
            <a:r>
              <a:rPr lang="en-US" sz="2400" b="1" spc="100"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and</a:t>
            </a:r>
            <a:r>
              <a:rPr lang="en-US" sz="2400" b="1" spc="130"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Rehabilitation</a:t>
            </a:r>
            <a:r>
              <a:rPr lang="en-US" sz="2400" b="1" spc="130" dirty="0">
                <a:effectLst>
                  <a:outerShdw blurRad="38100" dist="38100" dir="2700000" algn="tl">
                    <a:srgbClr val="000000">
                      <a:alpha val="43137"/>
                    </a:srgbClr>
                  </a:outerShdw>
                </a:effectLst>
                <a:latin typeface="Century Gothic" panose="020B0502020202020204" pitchFamily="34" charset="0"/>
                <a:cs typeface="Cambria"/>
              </a:rPr>
              <a:t> </a:t>
            </a:r>
            <a:r>
              <a:rPr lang="en-US" sz="2400" b="1" dirty="0">
                <a:effectLst>
                  <a:outerShdw blurRad="38100" dist="38100" dir="2700000" algn="tl">
                    <a:srgbClr val="000000">
                      <a:alpha val="43137"/>
                    </a:srgbClr>
                  </a:outerShdw>
                </a:effectLst>
                <a:latin typeface="Century Gothic" panose="020B0502020202020204" pitchFamily="34" charset="0"/>
                <a:cs typeface="Cambria"/>
              </a:rPr>
              <a:t>of</a:t>
            </a:r>
            <a:r>
              <a:rPr lang="en-US" sz="2400" b="1" spc="130"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Micro,</a:t>
            </a:r>
            <a:r>
              <a:rPr lang="en-US" sz="2400" b="1" spc="130"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Small </a:t>
            </a:r>
            <a:r>
              <a:rPr lang="en-US" sz="2400" b="1" spc="-250"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and Medium </a:t>
            </a:r>
            <a:r>
              <a:rPr lang="en-US" sz="2400" b="1" spc="-25" dirty="0">
                <a:effectLst>
                  <a:outerShdw blurRad="38100" dist="38100" dir="2700000" algn="tl">
                    <a:srgbClr val="000000">
                      <a:alpha val="43137"/>
                    </a:srgbClr>
                  </a:outerShdw>
                </a:effectLst>
                <a:latin typeface="Century Gothic" panose="020B0502020202020204" pitchFamily="34" charset="0"/>
                <a:cs typeface="Cambria"/>
              </a:rPr>
              <a:t>Enterprises.</a:t>
            </a:r>
            <a:endParaRPr lang="en-US" sz="2400" b="1" spc="-35" dirty="0">
              <a:effectLst>
                <a:outerShdw blurRad="38100" dist="38100" dir="2700000" algn="tl">
                  <a:srgbClr val="000000">
                    <a:alpha val="43137"/>
                  </a:srgbClr>
                </a:outerShdw>
              </a:effectLst>
              <a:latin typeface="Century Gothic" panose="020B0502020202020204" pitchFamily="34" charset="0"/>
              <a:cs typeface="Cambria"/>
            </a:endParaRPr>
          </a:p>
          <a:p>
            <a:pPr marL="533400" marR="5715" algn="just">
              <a:lnSpc>
                <a:spcPct val="111100"/>
              </a:lnSpc>
              <a:spcBef>
                <a:spcPts val="700"/>
              </a:spcBef>
            </a:pPr>
            <a:r>
              <a:rPr lang="en-US" sz="2400" b="1" spc="-10" dirty="0">
                <a:effectLst>
                  <a:outerShdw blurRad="38100" dist="38100" dir="2700000" algn="tl">
                    <a:srgbClr val="000000">
                      <a:alpha val="43137"/>
                    </a:srgbClr>
                  </a:outerShdw>
                </a:effectLst>
                <a:latin typeface="Century Gothic" panose="020B0502020202020204" pitchFamily="34" charset="0"/>
                <a:cs typeface="Cambria"/>
              </a:rPr>
              <a:t>Reserve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Bank </a:t>
            </a:r>
            <a:r>
              <a:rPr lang="en-US" sz="2400" b="1" dirty="0">
                <a:effectLst>
                  <a:outerShdw blurRad="38100" dist="38100" dir="2700000" algn="tl">
                    <a:srgbClr val="000000">
                      <a:alpha val="43137"/>
                    </a:srgbClr>
                  </a:outerShdw>
                </a:effectLst>
                <a:latin typeface="Century Gothic" panose="020B0502020202020204" pitchFamily="34" charset="0"/>
                <a:cs typeface="Cambria"/>
              </a:rPr>
              <a:t>of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India </a:t>
            </a:r>
            <a:r>
              <a:rPr lang="en-US" sz="2400" b="1" dirty="0">
                <a:effectLst>
                  <a:outerShdw blurRad="38100" dist="38100" dir="2700000" algn="tl">
                    <a:srgbClr val="000000">
                      <a:alpha val="43137"/>
                    </a:srgbClr>
                  </a:outerShdw>
                </a:effectLst>
                <a:latin typeface="Century Gothic" panose="020B0502020202020204" pitchFamily="34" charset="0"/>
                <a:cs typeface="Cambria"/>
              </a:rPr>
              <a:t>has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also </a:t>
            </a:r>
            <a:r>
              <a:rPr lang="en-US" sz="2400" b="1" dirty="0">
                <a:effectLst>
                  <a:outerShdw blurRad="38100" dist="38100" dir="2700000" algn="tl">
                    <a:srgbClr val="000000">
                      <a:alpha val="43137"/>
                    </a:srgbClr>
                  </a:outerShdw>
                </a:effectLst>
                <a:latin typeface="Century Gothic" panose="020B0502020202020204" pitchFamily="34" charset="0"/>
                <a:cs typeface="Cambria"/>
              </a:rPr>
              <a:t>issued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guidelines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to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the </a:t>
            </a:r>
            <a:r>
              <a:rPr lang="en-US" sz="2400" b="1"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Banks, </a:t>
            </a:r>
            <a:r>
              <a:rPr lang="en-US" sz="2400" b="1" dirty="0">
                <a:effectLst>
                  <a:outerShdw blurRad="38100" dist="38100" dir="2700000" algn="tl">
                    <a:srgbClr val="000000">
                      <a:alpha val="43137"/>
                    </a:srgbClr>
                  </a:outerShdw>
                </a:effectLst>
                <a:latin typeface="Century Gothic" panose="020B0502020202020204" pitchFamily="34" charset="0"/>
                <a:cs typeface="Cambria"/>
              </a:rPr>
              <a:t>Under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these guidelines, Banks </a:t>
            </a:r>
            <a:r>
              <a:rPr lang="en-US" sz="2400" b="1" spc="-25" dirty="0">
                <a:effectLst>
                  <a:outerShdw blurRad="38100" dist="38100" dir="2700000" algn="tl">
                    <a:srgbClr val="000000">
                      <a:alpha val="43137"/>
                    </a:srgbClr>
                  </a:outerShdw>
                </a:effectLst>
                <a:latin typeface="Century Gothic" panose="020B0502020202020204" pitchFamily="34" charset="0"/>
                <a:cs typeface="Cambria"/>
              </a:rPr>
              <a:t>have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created mechanism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for </a:t>
            </a:r>
            <a:r>
              <a:rPr lang="en-US" sz="2400" b="1" dirty="0" err="1">
                <a:effectLst>
                  <a:outerShdw blurRad="38100" dist="38100" dir="2700000" algn="tl">
                    <a:srgbClr val="000000">
                      <a:alpha val="43137"/>
                    </a:srgbClr>
                  </a:outerShdw>
                </a:effectLst>
                <a:latin typeface="Century Gothic" panose="020B0502020202020204" pitchFamily="34" charset="0"/>
                <a:cs typeface="Cambria"/>
              </a:rPr>
              <a:t>finalising</a:t>
            </a:r>
            <a:r>
              <a:rPr lang="en-US" sz="2400" b="1"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10" dirty="0">
                <a:effectLst>
                  <a:outerShdw blurRad="38100" dist="38100" dir="2700000" algn="tl">
                    <a:srgbClr val="000000">
                      <a:alpha val="43137"/>
                    </a:srgbClr>
                  </a:outerShdw>
                </a:effectLst>
                <a:latin typeface="Century Gothic" panose="020B0502020202020204" pitchFamily="34" charset="0"/>
                <a:cs typeface="Cambria"/>
              </a:rPr>
              <a:t>corrective</a:t>
            </a:r>
            <a:r>
              <a:rPr lang="en-US" sz="2400" b="1"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action plan for</a:t>
            </a:r>
            <a:r>
              <a:rPr lang="en-US" sz="2400" b="1" dirty="0">
                <a:effectLst>
                  <a:outerShdw blurRad="38100" dist="38100" dir="2700000" algn="tl">
                    <a:srgbClr val="000000">
                      <a:alpha val="43137"/>
                    </a:srgbClr>
                  </a:outerShdw>
                </a:effectLst>
                <a:latin typeface="Century Gothic" panose="020B0502020202020204" pitchFamily="34" charset="0"/>
                <a:cs typeface="Cambria"/>
              </a:rPr>
              <a:t> </a:t>
            </a:r>
            <a:r>
              <a:rPr lang="en-US" sz="2400" b="1" spc="-30" dirty="0">
                <a:effectLst>
                  <a:outerShdw blurRad="38100" dist="38100" dir="2700000" algn="tl">
                    <a:srgbClr val="000000">
                      <a:alpha val="43137"/>
                    </a:srgbClr>
                  </a:outerShdw>
                </a:effectLst>
                <a:latin typeface="Century Gothic" panose="020B0502020202020204" pitchFamily="34" charset="0"/>
                <a:cs typeface="Cambria"/>
              </a:rPr>
              <a:t>revival </a:t>
            </a:r>
            <a:r>
              <a:rPr lang="en-US" sz="2400" b="1" dirty="0">
                <a:effectLst>
                  <a:outerShdw blurRad="38100" dist="38100" dir="2700000" algn="tl">
                    <a:srgbClr val="000000">
                      <a:alpha val="43137"/>
                    </a:srgbClr>
                  </a:outerShdw>
                </a:effectLst>
                <a:latin typeface="Century Gothic" panose="020B0502020202020204" pitchFamily="34" charset="0"/>
                <a:cs typeface="Cambria"/>
              </a:rPr>
              <a:t>&amp;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rehabilitation</a:t>
            </a:r>
            <a:r>
              <a:rPr lang="en-US" sz="2400" b="1" dirty="0">
                <a:effectLst>
                  <a:outerShdw blurRad="38100" dist="38100" dir="2700000" algn="tl">
                    <a:srgbClr val="000000">
                      <a:alpha val="43137"/>
                    </a:srgbClr>
                  </a:outerShdw>
                </a:effectLst>
                <a:latin typeface="Century Gothic" panose="020B0502020202020204" pitchFamily="34" charset="0"/>
                <a:cs typeface="Cambria"/>
              </a:rPr>
              <a:t> of </a:t>
            </a:r>
            <a:r>
              <a:rPr lang="en-US" sz="2400" b="1" spc="-5" dirty="0">
                <a:effectLst>
                  <a:outerShdw blurRad="38100" dist="38100" dir="2700000" algn="tl">
                    <a:srgbClr val="000000">
                      <a:alpha val="43137"/>
                    </a:srgbClr>
                  </a:outerShdw>
                </a:effectLst>
                <a:latin typeface="Century Gothic" panose="020B0502020202020204" pitchFamily="34" charset="0"/>
                <a:cs typeface="Cambria"/>
              </a:rPr>
              <a:t>MSMEs.</a:t>
            </a:r>
            <a:endParaRPr lang="en-US" sz="2400" b="1" dirty="0">
              <a:effectLst>
                <a:outerShdw blurRad="38100" dist="38100" dir="2700000" algn="tl">
                  <a:srgbClr val="000000">
                    <a:alpha val="43137"/>
                  </a:srgbClr>
                </a:outerShdw>
              </a:effectLst>
              <a:latin typeface="Century Gothic" panose="020B0502020202020204" pitchFamily="34" charset="0"/>
              <a:cs typeface="Cambria"/>
            </a:endParaRPr>
          </a:p>
        </p:txBody>
      </p:sp>
    </p:spTree>
    <p:extLst>
      <p:ext uri="{BB962C8B-B14F-4D97-AF65-F5344CB8AC3E}">
        <p14:creationId xmlns:p14="http://schemas.microsoft.com/office/powerpoint/2010/main" val="100894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38</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AE5D5BE-6230-4291-84E5-C703FBA5F459}"/>
              </a:ext>
            </a:extLst>
          </p:cNvPr>
          <p:cNvSpPr txBox="1"/>
          <p:nvPr/>
        </p:nvSpPr>
        <p:spPr>
          <a:xfrm>
            <a:off x="3647728" y="1052736"/>
            <a:ext cx="6096000"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lvl="2" algn="just">
              <a:lnSpc>
                <a:spcPct val="100000"/>
              </a:lnSpc>
              <a:spcBef>
                <a:spcPts val="880"/>
              </a:spcBef>
              <a:buSzPct val="92857"/>
              <a:tabLst>
                <a:tab pos="546100" algn="l"/>
              </a:tabLst>
            </a:pPr>
            <a:r>
              <a:rPr lang="en-IN" sz="3200" b="1" spc="-45" dirty="0">
                <a:solidFill>
                  <a:srgbClr val="002060"/>
                </a:solidFill>
                <a:latin typeface="Cambria"/>
              </a:rPr>
              <a:t>MSME</a:t>
            </a:r>
            <a:r>
              <a:rPr lang="en-IN" sz="2400" b="1" spc="-45" dirty="0">
                <a:solidFill>
                  <a:srgbClr val="57181B"/>
                </a:solidFill>
                <a:latin typeface="Cambria"/>
                <a:cs typeface="Cambria"/>
              </a:rPr>
              <a:t>  </a:t>
            </a:r>
            <a:r>
              <a:rPr lang="en-IN" sz="3200" b="1" spc="-45" dirty="0">
                <a:solidFill>
                  <a:srgbClr val="002060"/>
                </a:solidFill>
                <a:latin typeface="Cambria"/>
              </a:rPr>
              <a:t>DATA BANK</a:t>
            </a: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6936C2B-4EB4-4D51-A1D6-98F7BDF6212F}"/>
              </a:ext>
            </a:extLst>
          </p:cNvPr>
          <p:cNvSpPr txBox="1"/>
          <p:nvPr/>
        </p:nvSpPr>
        <p:spPr>
          <a:xfrm>
            <a:off x="931069" y="2420888"/>
            <a:ext cx="10441160" cy="267765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b="1" spc="-20" dirty="0">
                <a:effectLst>
                  <a:outerShdw blurRad="38100" dist="38100" dir="2700000" algn="tl">
                    <a:srgbClr val="000000">
                      <a:alpha val="43137"/>
                    </a:srgbClr>
                  </a:outerShdw>
                </a:effectLst>
                <a:latin typeface="Cambria"/>
                <a:cs typeface="Cambria"/>
              </a:rPr>
              <a:t>For</a:t>
            </a:r>
            <a:r>
              <a:rPr lang="en-US" sz="2400" b="1" spc="-15"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facilitating</a:t>
            </a:r>
            <a:r>
              <a:rPr lang="en-US" sz="2400" b="1" spc="-5" dirty="0">
                <a:effectLst>
                  <a:outerShdw blurRad="38100" dist="38100" dir="2700000" algn="tl">
                    <a:srgbClr val="000000">
                      <a:alpha val="43137"/>
                    </a:srgbClr>
                  </a:outerShdw>
                </a:effectLst>
                <a:latin typeface="Cambria"/>
                <a:cs typeface="Cambria"/>
              </a:rPr>
              <a:t> the</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promotion</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and</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development</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and</a:t>
            </a:r>
            <a:r>
              <a:rPr lang="en-US" sz="2400" b="1" dirty="0">
                <a:effectLst>
                  <a:outerShdw blurRad="38100" dist="38100" dir="2700000" algn="tl">
                    <a:srgbClr val="000000">
                      <a:alpha val="43137"/>
                    </a:srgbClr>
                  </a:outerShdw>
                </a:effectLst>
                <a:latin typeface="Cambria"/>
                <a:cs typeface="Cambria"/>
              </a:rPr>
              <a:t> enhancing</a:t>
            </a:r>
            <a:r>
              <a:rPr lang="en-US" sz="2400" b="1" spc="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the</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competitiveness</a:t>
            </a:r>
            <a:r>
              <a:rPr lang="en-US" sz="2400" b="1" dirty="0">
                <a:effectLst>
                  <a:outerShdw blurRad="38100" dist="38100" dir="2700000" algn="tl">
                    <a:srgbClr val="000000">
                      <a:alpha val="43137"/>
                    </a:srgbClr>
                  </a:outerShdw>
                </a:effectLst>
                <a:latin typeface="Cambria"/>
                <a:cs typeface="Cambria"/>
              </a:rPr>
              <a:t> of </a:t>
            </a:r>
            <a:r>
              <a:rPr lang="en-US" sz="2400" b="1" spc="-25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MSMEs, the Ministry </a:t>
            </a:r>
            <a:r>
              <a:rPr lang="en-US" sz="2400" b="1" dirty="0">
                <a:effectLst>
                  <a:outerShdw blurRad="38100" dist="38100" dir="2700000" algn="tl">
                    <a:srgbClr val="000000">
                      <a:alpha val="43137"/>
                    </a:srgbClr>
                  </a:outerShdw>
                </a:effectLst>
                <a:latin typeface="Cambria"/>
                <a:cs typeface="Cambria"/>
              </a:rPr>
              <a:t>of </a:t>
            </a:r>
            <a:r>
              <a:rPr lang="en-US" sz="2400" b="1" spc="-5" dirty="0">
                <a:effectLst>
                  <a:outerShdw blurRad="38100" dist="38100" dir="2700000" algn="tl">
                    <a:srgbClr val="000000">
                      <a:alpha val="43137"/>
                    </a:srgbClr>
                  </a:outerShdw>
                </a:effectLst>
                <a:latin typeface="Cambria"/>
                <a:cs typeface="Cambria"/>
              </a:rPr>
              <a:t>MSME </a:t>
            </a:r>
            <a:r>
              <a:rPr lang="en-US" sz="2400" b="1" dirty="0">
                <a:effectLst>
                  <a:outerShdw blurRad="38100" dist="38100" dir="2700000" algn="tl">
                    <a:srgbClr val="000000">
                      <a:alpha val="43137"/>
                    </a:srgbClr>
                  </a:outerShdw>
                </a:effectLst>
                <a:latin typeface="Cambria"/>
                <a:cs typeface="Cambria"/>
              </a:rPr>
              <a:t>vide </a:t>
            </a:r>
            <a:r>
              <a:rPr lang="en-US" sz="2400" b="1" spc="-5" dirty="0">
                <a:effectLst>
                  <a:outerShdw blurRad="38100" dist="38100" dir="2700000" algn="tl">
                    <a:srgbClr val="000000">
                      <a:alpha val="43137"/>
                    </a:srgbClr>
                  </a:outerShdw>
                </a:effectLst>
                <a:latin typeface="Cambria"/>
                <a:cs typeface="Cambria"/>
              </a:rPr>
              <a:t>Gazette </a:t>
            </a:r>
            <a:r>
              <a:rPr lang="en-US" sz="2400" b="1" dirty="0">
                <a:effectLst>
                  <a:outerShdw blurRad="38100" dist="38100" dir="2700000" algn="tl">
                    <a:srgbClr val="000000">
                      <a:alpha val="43137"/>
                    </a:srgbClr>
                  </a:outerShdw>
                </a:effectLst>
                <a:latin typeface="Cambria"/>
                <a:cs typeface="Cambria"/>
              </a:rPr>
              <a:t>had </a:t>
            </a:r>
            <a:r>
              <a:rPr lang="en-US" sz="2400" b="1" spc="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notified</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the</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MSME</a:t>
            </a:r>
            <a:r>
              <a:rPr lang="en-US" sz="2400" b="1" spc="25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Development</a:t>
            </a:r>
            <a:r>
              <a:rPr lang="en-US" sz="2400" b="1" spc="26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under</a:t>
            </a:r>
            <a:r>
              <a:rPr lang="en-US" sz="2400" b="1" spc="25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which </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all MSMEs </a:t>
            </a:r>
            <a:r>
              <a:rPr lang="en-US" sz="2400" b="1" spc="-10" dirty="0">
                <a:effectLst>
                  <a:outerShdw blurRad="38100" dist="38100" dir="2700000" algn="tl">
                    <a:srgbClr val="000000">
                      <a:alpha val="43137"/>
                    </a:srgbClr>
                  </a:outerShdw>
                </a:effectLst>
                <a:latin typeface="Cambria"/>
                <a:cs typeface="Cambria"/>
              </a:rPr>
              <a:t>are to </a:t>
            </a:r>
            <a:r>
              <a:rPr lang="en-US" sz="2400" b="1" dirty="0">
                <a:effectLst>
                  <a:outerShdw blurRad="38100" dist="38100" dir="2700000" algn="tl">
                    <a:srgbClr val="000000">
                      <a:alpha val="43137"/>
                    </a:srgbClr>
                  </a:outerShdw>
                </a:effectLst>
                <a:latin typeface="Cambria"/>
                <a:cs typeface="Cambria"/>
              </a:rPr>
              <a:t>furnish </a:t>
            </a:r>
            <a:r>
              <a:rPr lang="en-US" sz="2400" b="1" spc="-5" dirty="0">
                <a:effectLst>
                  <a:outerShdw blurRad="38100" dist="38100" dir="2700000" algn="tl">
                    <a:srgbClr val="000000">
                      <a:alpha val="43137"/>
                    </a:srgbClr>
                  </a:outerShdw>
                </a:effectLst>
                <a:latin typeface="Cambria"/>
                <a:cs typeface="Cambria"/>
              </a:rPr>
              <a:t>information relating </a:t>
            </a:r>
            <a:r>
              <a:rPr lang="en-US" sz="2400" b="1" spc="-10" dirty="0">
                <a:effectLst>
                  <a:outerShdw blurRad="38100" dist="38100" dir="2700000" algn="tl">
                    <a:srgbClr val="000000">
                      <a:alpha val="43137"/>
                    </a:srgbClr>
                  </a:outerShdw>
                </a:effectLst>
                <a:latin typeface="Cambria"/>
                <a:cs typeface="Cambria"/>
              </a:rPr>
              <a:t>to </a:t>
            </a:r>
            <a:r>
              <a:rPr lang="en-US" sz="2400" b="1" spc="-5" dirty="0">
                <a:effectLst>
                  <a:outerShdw blurRad="38100" dist="38100" dir="2700000" algn="tl">
                    <a:srgbClr val="000000">
                      <a:alpha val="43137"/>
                    </a:srgbClr>
                  </a:outerShdw>
                </a:effectLst>
                <a:latin typeface="Cambria"/>
                <a:cs typeface="Cambria"/>
              </a:rPr>
              <a:t>their enterprises </a:t>
            </a:r>
            <a:r>
              <a:rPr lang="en-US" sz="2400" b="1" dirty="0">
                <a:effectLst>
                  <a:outerShdw blurRad="38100" dist="38100" dir="2700000" algn="tl">
                    <a:srgbClr val="000000">
                      <a:alpha val="43137"/>
                    </a:srgbClr>
                  </a:outerShdw>
                </a:effectLst>
                <a:latin typeface="Cambria"/>
                <a:cs typeface="Cambria"/>
              </a:rPr>
              <a:t>online </a:t>
            </a:r>
            <a:r>
              <a:rPr lang="en-US" sz="2400" b="1" spc="-10" dirty="0">
                <a:effectLst>
                  <a:outerShdw blurRad="38100" dist="38100" dir="2700000" algn="tl">
                    <a:srgbClr val="000000">
                      <a:alpha val="43137"/>
                    </a:srgbClr>
                  </a:outerShdw>
                </a:effectLst>
                <a:latin typeface="Cambria"/>
                <a:cs typeface="Cambria"/>
              </a:rPr>
              <a:t>to </a:t>
            </a:r>
            <a:r>
              <a:rPr lang="en-US" sz="2400" b="1" spc="-5" dirty="0">
                <a:effectLst>
                  <a:outerShdw blurRad="38100" dist="38100" dir="2700000" algn="tl">
                    <a:srgbClr val="000000">
                      <a:alpha val="43137"/>
                    </a:srgbClr>
                  </a:outerShdw>
                </a:effectLst>
                <a:latin typeface="Cambria"/>
                <a:cs typeface="Cambria"/>
              </a:rPr>
              <a:t>the Central </a:t>
            </a:r>
            <a:r>
              <a:rPr lang="en-US" sz="2400" b="1" dirty="0">
                <a:effectLst>
                  <a:outerShdw blurRad="38100" dist="38100" dir="2700000" algn="tl">
                    <a:srgbClr val="000000">
                      <a:alpha val="43137"/>
                    </a:srgbClr>
                  </a:outerShdw>
                </a:effectLst>
                <a:latin typeface="Cambria"/>
                <a:cs typeface="Cambria"/>
              </a:rPr>
              <a:t> G</a:t>
            </a:r>
            <a:r>
              <a:rPr lang="en-US" sz="2400" b="1" spc="-20" dirty="0">
                <a:effectLst>
                  <a:outerShdw blurRad="38100" dist="38100" dir="2700000" algn="tl">
                    <a:srgbClr val="000000">
                      <a:alpha val="43137"/>
                    </a:srgbClr>
                  </a:outerShdw>
                </a:effectLst>
                <a:latin typeface="Cambria"/>
                <a:cs typeface="Cambria"/>
              </a:rPr>
              <a:t>o</a:t>
            </a:r>
            <a:r>
              <a:rPr lang="en-US" sz="2400" b="1" spc="-25" dirty="0">
                <a:effectLst>
                  <a:outerShdw blurRad="38100" dist="38100" dir="2700000" algn="tl">
                    <a:srgbClr val="000000">
                      <a:alpha val="43137"/>
                    </a:srgbClr>
                  </a:outerShdw>
                </a:effectLst>
                <a:latin typeface="Cambria"/>
                <a:cs typeface="Cambria"/>
              </a:rPr>
              <a:t>v</a:t>
            </a:r>
            <a:r>
              <a:rPr lang="en-US" sz="2400" b="1" dirty="0">
                <a:effectLst>
                  <a:outerShdw blurRad="38100" dist="38100" dir="2700000" algn="tl">
                    <a:srgbClr val="000000">
                      <a:alpha val="43137"/>
                    </a:srgbClr>
                  </a:outerShdw>
                </a:effectLst>
                <a:latin typeface="Cambria"/>
                <a:cs typeface="Cambria"/>
              </a:rPr>
              <a:t>ernment</a:t>
            </a:r>
            <a:r>
              <a:rPr lang="en-US" sz="2400" b="1" spc="-8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in</a:t>
            </a:r>
            <a:r>
              <a:rPr lang="en-US" sz="2400" b="1" spc="-8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th</a:t>
            </a:r>
            <a:r>
              <a:rPr lang="en-US" sz="2400" b="1" dirty="0">
                <a:effectLst>
                  <a:outerShdw blurRad="38100" dist="38100" dir="2700000" algn="tl">
                    <a:srgbClr val="000000">
                      <a:alpha val="43137"/>
                    </a:srgbClr>
                  </a:outerShdw>
                </a:effectLst>
                <a:latin typeface="Cambria"/>
                <a:cs typeface="Cambria"/>
              </a:rPr>
              <a:t>e</a:t>
            </a:r>
            <a:r>
              <a:rPr lang="en-US" sz="2400" b="1" spc="-8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data</a:t>
            </a:r>
            <a:r>
              <a:rPr lang="en-US" sz="2400" b="1" spc="-7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ban</a:t>
            </a:r>
            <a:r>
              <a:rPr lang="en-US" sz="2400" b="1" dirty="0">
                <a:effectLst>
                  <a:outerShdw blurRad="38100" dist="38100" dir="2700000" algn="tl">
                    <a:srgbClr val="000000">
                      <a:alpha val="43137"/>
                    </a:srgbClr>
                  </a:outerShdw>
                </a:effectLst>
                <a:latin typeface="Cambria"/>
                <a:cs typeface="Cambria"/>
              </a:rPr>
              <a:t>k</a:t>
            </a:r>
            <a:r>
              <a:rPr lang="en-US" sz="2400" b="1" spc="-7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maintaine</a:t>
            </a:r>
            <a:r>
              <a:rPr lang="en-US" sz="2400" b="1" dirty="0">
                <a:effectLst>
                  <a:outerShdw blurRad="38100" dist="38100" dir="2700000" algn="tl">
                    <a:srgbClr val="000000">
                      <a:alpha val="43137"/>
                    </a:srgbClr>
                  </a:outerShdw>
                </a:effectLst>
                <a:latin typeface="Cambria"/>
                <a:cs typeface="Cambria"/>
              </a:rPr>
              <a:t>d</a:t>
            </a:r>
            <a:r>
              <a:rPr lang="en-US" sz="2400" b="1" spc="-75" dirty="0">
                <a:effectLst>
                  <a:outerShdw blurRad="38100" dist="38100" dir="2700000" algn="tl">
                    <a:srgbClr val="000000">
                      <a:alpha val="43137"/>
                    </a:srgbClr>
                  </a:outerShdw>
                </a:effectLst>
                <a:latin typeface="Cambria"/>
                <a:cs typeface="Cambria"/>
              </a:rPr>
              <a:t> </a:t>
            </a:r>
            <a:r>
              <a:rPr lang="en-US" sz="2400" b="1" spc="-20" dirty="0">
                <a:effectLst>
                  <a:outerShdw blurRad="38100" dist="38100" dir="2700000" algn="tl">
                    <a:srgbClr val="000000">
                      <a:alpha val="43137"/>
                    </a:srgbClr>
                  </a:outerShdw>
                </a:effectLst>
                <a:latin typeface="Cambria"/>
                <a:cs typeface="Cambria"/>
              </a:rPr>
              <a:t>b</a:t>
            </a:r>
            <a:r>
              <a:rPr lang="en-US" sz="2400" b="1" dirty="0">
                <a:effectLst>
                  <a:outerShdw blurRad="38100" dist="38100" dir="2700000" algn="tl">
                    <a:srgbClr val="000000">
                      <a:alpha val="43137"/>
                    </a:srgbClr>
                  </a:outerShdw>
                </a:effectLst>
                <a:latin typeface="Cambria"/>
                <a:cs typeface="Cambria"/>
              </a:rPr>
              <a:t>y</a:t>
            </a:r>
            <a:r>
              <a:rPr lang="en-US" sz="2400" b="1" spc="-8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it</a:t>
            </a:r>
            <a:r>
              <a:rPr lang="en-US" sz="2400" b="1" spc="-7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a</a:t>
            </a:r>
            <a:r>
              <a:rPr lang="en-US" sz="2400" b="1" dirty="0">
                <a:effectLst>
                  <a:outerShdw blurRad="38100" dist="38100" dir="2700000" algn="tl">
                    <a:srgbClr val="000000">
                      <a:alpha val="43137"/>
                    </a:srgbClr>
                  </a:outerShdw>
                </a:effectLst>
                <a:latin typeface="Cambria"/>
                <a:cs typeface="Cambria"/>
              </a:rPr>
              <a:t>t</a:t>
            </a:r>
            <a:r>
              <a:rPr lang="en-US" sz="2400" b="1" spc="-80" dirty="0">
                <a:effectLst>
                  <a:outerShdw blurRad="38100" dist="38100" dir="2700000" algn="tl">
                    <a:srgbClr val="000000">
                      <a:alpha val="43137"/>
                    </a:srgbClr>
                  </a:outerShdw>
                </a:effectLst>
                <a:latin typeface="Cambria"/>
                <a:cs typeface="Cambria"/>
              </a:rPr>
              <a:t> </a:t>
            </a:r>
            <a:r>
              <a:rPr lang="en-US" sz="2400" b="1" u="sng" spc="-5" dirty="0">
                <a:effectLst>
                  <a:outerShdw blurRad="38100" dist="38100" dir="2700000" algn="tl">
                    <a:srgbClr val="000000">
                      <a:alpha val="43137"/>
                    </a:srgbClr>
                  </a:outerShdw>
                </a:effectLst>
                <a:uFill>
                  <a:solidFill>
                    <a:srgbClr val="000000"/>
                  </a:solidFill>
                </a:uFill>
                <a:latin typeface="Cambria"/>
                <a:cs typeface="Cambria"/>
                <a:hlinkClick r:id="rId2">
                  <a:extLst>
                    <a:ext uri="{A12FA001-AC4F-418D-AE19-62706E023703}">
                      <ahyp:hlinkClr xmlns:ahyp="http://schemas.microsoft.com/office/drawing/2018/hyperlinkcolor"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tx"/>
                    </a:ext>
                  </a:extLst>
                </a:hlinkClick>
              </a:rPr>
              <a:t>ww</a:t>
            </a:r>
            <a:r>
              <a:rPr lang="en-US" sz="2400" b="1" u="sng" spc="-90" dirty="0">
                <a:effectLst>
                  <a:outerShdw blurRad="38100" dist="38100" dir="2700000" algn="tl">
                    <a:srgbClr val="000000">
                      <a:alpha val="43137"/>
                    </a:srgbClr>
                  </a:outerShdw>
                </a:effectLst>
                <a:uFill>
                  <a:solidFill>
                    <a:srgbClr val="000000"/>
                  </a:solidFill>
                </a:uFill>
                <a:latin typeface="Cambria"/>
                <a:cs typeface="Cambria"/>
                <a:hlinkClick r:id="rId2">
                  <a:extLst>
                    <a:ext uri="{A12FA001-AC4F-418D-AE19-62706E023703}">
                      <ahyp:hlinkClr xmlns:ahyp="http://schemas.microsoft.com/office/drawing/2018/hyperlinkcolor"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tx"/>
                    </a:ext>
                  </a:extLst>
                </a:hlinkClick>
              </a:rPr>
              <a:t>w</a:t>
            </a:r>
            <a:r>
              <a:rPr lang="en-US" sz="2400" b="1" u="sng" spc="-5" dirty="0">
                <a:effectLst>
                  <a:outerShdw blurRad="38100" dist="38100" dir="2700000" algn="tl">
                    <a:srgbClr val="000000">
                      <a:alpha val="43137"/>
                    </a:srgbClr>
                  </a:outerShdw>
                </a:effectLst>
                <a:uFill>
                  <a:solidFill>
                    <a:srgbClr val="000000"/>
                  </a:solidFill>
                </a:uFill>
                <a:latin typeface="Cambria"/>
                <a:cs typeface="Cambria"/>
                <a:hlinkClick r:id="rId2">
                  <a:extLst>
                    <a:ext uri="{A12FA001-AC4F-418D-AE19-62706E023703}">
                      <ahyp:hlinkClr xmlns:ahyp="http://schemas.microsoft.com/office/drawing/2018/hyperlinkcolor"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tx"/>
                    </a:ext>
                  </a:extLst>
                </a:hlinkClick>
              </a:rPr>
              <a:t>.msmedatabank.i</a:t>
            </a:r>
            <a:r>
              <a:rPr lang="en-US" sz="2400" b="1" u="sng" dirty="0">
                <a:effectLst>
                  <a:outerShdw blurRad="38100" dist="38100" dir="2700000" algn="tl">
                    <a:srgbClr val="000000">
                      <a:alpha val="43137"/>
                    </a:srgbClr>
                  </a:outerShdw>
                </a:effectLst>
                <a:uFill>
                  <a:solidFill>
                    <a:srgbClr val="000000"/>
                  </a:solidFill>
                </a:uFill>
                <a:latin typeface="Cambria"/>
                <a:cs typeface="Cambria"/>
                <a:hlinkClick r:id="rId2">
                  <a:extLst>
                    <a:ext uri="{A12FA001-AC4F-418D-AE19-62706E023703}">
                      <ahyp:hlinkClr xmlns:ahyp="http://schemas.microsoft.com/office/drawing/2018/hyperlinkcolor"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tx"/>
                    </a:ext>
                  </a:extLst>
                </a:hlinkClick>
              </a:rPr>
              <a:t>n</a:t>
            </a:r>
            <a:r>
              <a:rPr lang="en-US" sz="2400" b="1" spc="-5" dirty="0">
                <a:effectLst>
                  <a:outerShdw blurRad="38100" dist="38100" dir="2700000" algn="tl">
                    <a:srgbClr val="000000">
                      <a:alpha val="43137"/>
                    </a:srgbClr>
                  </a:outerShdw>
                </a:effectLst>
                <a:latin typeface="Cambria"/>
                <a:cs typeface="Cambria"/>
                <a:hlinkClick r:id="rId2">
                  <a:extLst>
                    <a:ext uri="{A12FA001-AC4F-418D-AE19-62706E023703}">
                      <ahyp:hlinkClr xmlns:ahyp="http://schemas.microsoft.com/office/drawing/2018/hyperlinkcolor"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tx"/>
                    </a:ext>
                  </a:extLst>
                </a:hlinkClick>
              </a:rPr>
              <a:t>. </a:t>
            </a:r>
            <a:r>
              <a:rPr lang="en-US" sz="2400" b="1" dirty="0">
                <a:effectLst>
                  <a:outerShdw blurRad="38100" dist="38100" dir="2700000" algn="tl">
                    <a:srgbClr val="000000">
                      <a:alpha val="43137"/>
                    </a:srgbClr>
                  </a:outerShdw>
                </a:effectLst>
                <a:latin typeface="Cambria"/>
                <a:cs typeface="Cambria"/>
              </a:rPr>
              <a:t>This</a:t>
            </a:r>
            <a:r>
              <a:rPr lang="en-US" sz="2400" b="1" spc="-8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data</a:t>
            </a:r>
            <a:r>
              <a:rPr lang="en-US" sz="2400" b="1" spc="-7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ban</a:t>
            </a:r>
            <a:r>
              <a:rPr lang="en-US" sz="2400" b="1" dirty="0">
                <a:effectLst>
                  <a:outerShdw blurRad="38100" dist="38100" dir="2700000" algn="tl">
                    <a:srgbClr val="000000">
                      <a:alpha val="43137"/>
                    </a:srgbClr>
                  </a:outerShdw>
                </a:effectLst>
                <a:latin typeface="Cambria"/>
                <a:cs typeface="Cambria"/>
              </a:rPr>
              <a:t>k</a:t>
            </a:r>
            <a:r>
              <a:rPr lang="en-US" sz="2400" b="1" spc="-7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will  </a:t>
            </a:r>
            <a:r>
              <a:rPr lang="en-US" sz="2400" b="1" dirty="0">
                <a:effectLst>
                  <a:outerShdw blurRad="38100" dist="38100" dir="2700000" algn="tl">
                    <a:srgbClr val="000000">
                      <a:alpha val="43137"/>
                    </a:srgbClr>
                  </a:outerShdw>
                </a:effectLst>
                <a:latin typeface="Cambria"/>
                <a:cs typeface="Cambria"/>
              </a:rPr>
              <a:t>enable </a:t>
            </a:r>
            <a:r>
              <a:rPr lang="en-US" sz="2400" b="1" spc="-5" dirty="0">
                <a:effectLst>
                  <a:outerShdw blurRad="38100" dist="38100" dir="2700000" algn="tl">
                    <a:srgbClr val="000000">
                      <a:alpha val="43137"/>
                    </a:srgbClr>
                  </a:outerShdw>
                </a:effectLst>
                <a:latin typeface="Cambria"/>
                <a:cs typeface="Cambria"/>
              </a:rPr>
              <a:t>Ministry </a:t>
            </a:r>
            <a:r>
              <a:rPr lang="en-US" sz="2400" b="1" dirty="0">
                <a:effectLst>
                  <a:outerShdw blurRad="38100" dist="38100" dir="2700000" algn="tl">
                    <a:srgbClr val="000000">
                      <a:alpha val="43137"/>
                    </a:srgbClr>
                  </a:outerShdw>
                </a:effectLst>
                <a:latin typeface="Cambria"/>
                <a:cs typeface="Cambria"/>
              </a:rPr>
              <a:t>of </a:t>
            </a:r>
            <a:r>
              <a:rPr lang="en-US" sz="2400" b="1" spc="-5" dirty="0">
                <a:effectLst>
                  <a:outerShdw blurRad="38100" dist="38100" dir="2700000" algn="tl">
                    <a:srgbClr val="000000">
                      <a:alpha val="43137"/>
                    </a:srgbClr>
                  </a:outerShdw>
                </a:effectLst>
                <a:latin typeface="Cambria"/>
                <a:cs typeface="Cambria"/>
              </a:rPr>
              <a:t>MSME </a:t>
            </a:r>
            <a:r>
              <a:rPr lang="en-US" sz="2400" b="1" spc="-10" dirty="0">
                <a:effectLst>
                  <a:outerShdw blurRad="38100" dist="38100" dir="2700000" algn="tl">
                    <a:srgbClr val="000000">
                      <a:alpha val="43137"/>
                    </a:srgbClr>
                  </a:outerShdw>
                </a:effectLst>
                <a:latin typeface="Cambria"/>
                <a:cs typeface="Cambria"/>
              </a:rPr>
              <a:t>to </a:t>
            </a:r>
            <a:r>
              <a:rPr lang="en-US" sz="2400" b="1" spc="-5" dirty="0">
                <a:effectLst>
                  <a:outerShdw blurRad="38100" dist="38100" dir="2700000" algn="tl">
                    <a:srgbClr val="000000">
                      <a:alpha val="43137"/>
                    </a:srgbClr>
                  </a:outerShdw>
                </a:effectLst>
                <a:latin typeface="Cambria"/>
                <a:cs typeface="Cambria"/>
              </a:rPr>
              <a:t>streamline and monitor the </a:t>
            </a:r>
            <a:r>
              <a:rPr lang="en-US" sz="2400" b="1" dirty="0">
                <a:effectLst>
                  <a:outerShdw blurRad="38100" dist="38100" dir="2700000" algn="tl">
                    <a:srgbClr val="000000">
                      <a:alpha val="43137"/>
                    </a:srgbClr>
                  </a:outerShdw>
                </a:effectLst>
                <a:latin typeface="Cambria"/>
                <a:cs typeface="Cambria"/>
              </a:rPr>
              <a:t>schemes </a:t>
            </a:r>
            <a:r>
              <a:rPr lang="en-US" sz="2400" b="1" spc="-5" dirty="0">
                <a:effectLst>
                  <a:outerShdw blurRad="38100" dist="38100" dir="2700000" algn="tl">
                    <a:srgbClr val="000000">
                      <a:alpha val="43137"/>
                    </a:srgbClr>
                  </a:outerShdw>
                </a:effectLst>
                <a:latin typeface="Cambria"/>
                <a:cs typeface="Cambria"/>
              </a:rPr>
              <a:t>and pass </a:t>
            </a:r>
            <a:r>
              <a:rPr lang="en-US" sz="2400" b="1" dirty="0">
                <a:effectLst>
                  <a:outerShdw blurRad="38100" dist="38100" dir="2700000" algn="tl">
                    <a:srgbClr val="000000">
                      <a:alpha val="43137"/>
                    </a:srgbClr>
                  </a:outerShdw>
                </a:effectLst>
                <a:latin typeface="Cambria"/>
                <a:cs typeface="Cambria"/>
              </a:rPr>
              <a:t>on </a:t>
            </a:r>
            <a:r>
              <a:rPr lang="en-US" sz="2400" b="1" spc="-5" dirty="0">
                <a:effectLst>
                  <a:outerShdw blurRad="38100" dist="38100" dir="2700000" algn="tl">
                    <a:srgbClr val="000000">
                      <a:alpha val="43137"/>
                    </a:srgbClr>
                  </a:outerShdw>
                </a:effectLst>
                <a:latin typeface="Cambria"/>
                <a:cs typeface="Cambria"/>
              </a:rPr>
              <a:t>the benefits </a:t>
            </a:r>
            <a:r>
              <a:rPr lang="en-US" sz="2400" b="1"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directly to </a:t>
            </a:r>
            <a:r>
              <a:rPr lang="en-US" sz="2400" b="1" spc="-5" dirty="0">
                <a:effectLst>
                  <a:outerShdw blurRad="38100" dist="38100" dir="2700000" algn="tl">
                    <a:srgbClr val="000000">
                      <a:alpha val="43137"/>
                    </a:srgbClr>
                  </a:outerShdw>
                </a:effectLst>
                <a:latin typeface="Cambria"/>
                <a:cs typeface="Cambria"/>
              </a:rPr>
              <a:t>MSMEs.</a:t>
            </a:r>
            <a:endParaRPr lang="en-IN"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81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39</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90DFE85-455E-4AD0-AFB0-C17FB2C80293}"/>
              </a:ext>
            </a:extLst>
          </p:cNvPr>
          <p:cNvSpPr txBox="1"/>
          <p:nvPr/>
        </p:nvSpPr>
        <p:spPr>
          <a:xfrm>
            <a:off x="1197868" y="2780928"/>
            <a:ext cx="9408368" cy="255223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33400" marR="5715" algn="just">
              <a:lnSpc>
                <a:spcPct val="111100"/>
              </a:lnSpc>
              <a:spcBef>
                <a:spcPts val="680"/>
              </a:spcBef>
            </a:pPr>
            <a:r>
              <a:rPr lang="en-US" sz="2400" b="1" spc="-75" dirty="0">
                <a:effectLst>
                  <a:outerShdw blurRad="38100" dist="38100" dir="2700000" algn="tl">
                    <a:srgbClr val="000000">
                      <a:alpha val="43137"/>
                    </a:srgbClr>
                  </a:outerShdw>
                </a:effectLst>
                <a:latin typeface="Cambria"/>
                <a:cs typeface="Cambria"/>
              </a:rPr>
              <a:t>To </a:t>
            </a:r>
            <a:r>
              <a:rPr lang="en-US" sz="2400" b="1" spc="-10" dirty="0">
                <a:effectLst>
                  <a:outerShdw blurRad="38100" dist="38100" dir="2700000" algn="tl">
                    <a:srgbClr val="000000">
                      <a:alpha val="43137"/>
                    </a:srgbClr>
                  </a:outerShdw>
                </a:effectLst>
                <a:latin typeface="Cambria"/>
                <a:cs typeface="Cambria"/>
              </a:rPr>
              <a:t>facilitate </a:t>
            </a:r>
            <a:r>
              <a:rPr lang="en-US" sz="2400" b="1" spc="-5" dirty="0">
                <a:effectLst>
                  <a:outerShdw blurRad="38100" dist="38100" dir="2700000" algn="tl">
                    <a:srgbClr val="000000">
                      <a:alpha val="43137"/>
                    </a:srgbClr>
                  </a:outerShdw>
                </a:effectLst>
                <a:latin typeface="Cambria"/>
                <a:cs typeface="Cambria"/>
              </a:rPr>
              <a:t>the enterprises </a:t>
            </a:r>
            <a:r>
              <a:rPr lang="en-US" sz="2400" b="1" spc="-10" dirty="0">
                <a:effectLst>
                  <a:outerShdw blurRad="38100" dist="38100" dir="2700000" algn="tl">
                    <a:srgbClr val="000000">
                      <a:alpha val="43137"/>
                    </a:srgbClr>
                  </a:outerShdw>
                </a:effectLst>
                <a:latin typeface="Cambria"/>
                <a:cs typeface="Cambria"/>
              </a:rPr>
              <a:t>to take </a:t>
            </a:r>
            <a:r>
              <a:rPr lang="en-US" sz="2400" b="1" spc="-5" dirty="0">
                <a:effectLst>
                  <a:outerShdw blurRad="38100" dist="38100" dir="2700000" algn="tl">
                    <a:srgbClr val="000000">
                      <a:alpha val="43137"/>
                    </a:srgbClr>
                  </a:outerShdw>
                </a:effectLst>
                <a:latin typeface="Cambria"/>
                <a:cs typeface="Cambria"/>
              </a:rPr>
              <a:t>benefits </a:t>
            </a:r>
            <a:r>
              <a:rPr lang="en-US" sz="2400" b="1" dirty="0">
                <a:effectLst>
                  <a:outerShdw blurRad="38100" dist="38100" dir="2700000" algn="tl">
                    <a:srgbClr val="000000">
                      <a:alpha val="43137"/>
                    </a:srgbClr>
                  </a:outerShdw>
                </a:effectLst>
                <a:latin typeface="Cambria"/>
                <a:cs typeface="Cambria"/>
              </a:rPr>
              <a:t>of </a:t>
            </a:r>
            <a:r>
              <a:rPr lang="en-US" sz="2400" b="1" spc="-10" dirty="0">
                <a:effectLst>
                  <a:outerShdw blurRad="38100" dist="38100" dir="2700000" algn="tl">
                    <a:srgbClr val="000000">
                      <a:alpha val="43137"/>
                    </a:srgbClr>
                  </a:outerShdw>
                </a:effectLst>
                <a:latin typeface="Cambria"/>
                <a:cs typeface="Cambria"/>
              </a:rPr>
              <a:t>various </a:t>
            </a:r>
            <a:r>
              <a:rPr lang="en-US" sz="2400" b="1" dirty="0">
                <a:effectLst>
                  <a:outerShdw blurRad="38100" dist="38100" dir="2700000" algn="tl">
                    <a:srgbClr val="000000">
                      <a:alpha val="43137"/>
                    </a:srgbClr>
                  </a:outerShdw>
                </a:effectLst>
                <a:latin typeface="Cambria"/>
                <a:cs typeface="Cambria"/>
              </a:rPr>
              <a:t>schemes, </a:t>
            </a:r>
            <a:r>
              <a:rPr lang="en-US" sz="2400" b="1" spc="-5" dirty="0">
                <a:effectLst>
                  <a:outerShdw blurRad="38100" dist="38100" dir="2700000" algn="tl">
                    <a:srgbClr val="000000">
                      <a:alpha val="43137"/>
                    </a:srgbClr>
                  </a:outerShdw>
                </a:effectLst>
                <a:latin typeface="Cambria"/>
                <a:cs typeface="Cambria"/>
              </a:rPr>
              <a:t>the Office </a:t>
            </a:r>
            <a:r>
              <a:rPr lang="en-US" sz="2400" b="1" dirty="0">
                <a:effectLst>
                  <a:outerShdw blurRad="38100" dist="38100" dir="2700000" algn="tl">
                    <a:srgbClr val="000000">
                      <a:alpha val="43137"/>
                    </a:srgbClr>
                  </a:outerShdw>
                </a:effectLst>
                <a:latin typeface="Cambria"/>
                <a:cs typeface="Cambria"/>
              </a:rPr>
              <a:t>of </a:t>
            </a:r>
            <a:r>
              <a:rPr lang="en-US" sz="2400" b="1" spc="-5" dirty="0">
                <a:effectLst>
                  <a:outerShdw blurRad="38100" dist="38100" dir="2700000" algn="tl">
                    <a:srgbClr val="000000">
                      <a:alpha val="43137"/>
                    </a:srgbClr>
                  </a:outerShdw>
                </a:effectLst>
                <a:latin typeface="Cambria"/>
                <a:cs typeface="Cambria"/>
              </a:rPr>
              <a:t>Development </a:t>
            </a:r>
            <a:r>
              <a:rPr lang="en-US" sz="2400" b="1" dirty="0">
                <a:effectLst>
                  <a:outerShdw blurRad="38100" dist="38100" dir="2700000" algn="tl">
                    <a:srgbClr val="000000">
                      <a:alpha val="43137"/>
                    </a:srgbClr>
                  </a:outerShdw>
                </a:effectLst>
                <a:latin typeface="Cambria"/>
                <a:cs typeface="Cambria"/>
              </a:rPr>
              <a:t> Commissioner (MSME) has </a:t>
            </a:r>
            <a:r>
              <a:rPr lang="en-US" sz="2400" b="1" spc="-5" dirty="0">
                <a:effectLst>
                  <a:outerShdw blurRad="38100" dist="38100" dir="2700000" algn="tl">
                    <a:srgbClr val="000000">
                      <a:alpha val="43137"/>
                    </a:srgbClr>
                  </a:outerShdw>
                </a:effectLst>
                <a:latin typeface="Cambria"/>
                <a:cs typeface="Cambria"/>
              </a:rPr>
              <a:t>launched </a:t>
            </a:r>
            <a:r>
              <a:rPr lang="en-US" sz="2400" b="1" dirty="0">
                <a:effectLst>
                  <a:outerShdw blurRad="38100" dist="38100" dir="2700000" algn="tl">
                    <a:srgbClr val="000000">
                      <a:alpha val="43137"/>
                    </a:srgbClr>
                  </a:outerShdw>
                </a:effectLst>
                <a:latin typeface="Cambria"/>
                <a:cs typeface="Cambria"/>
              </a:rPr>
              <a:t>a </a:t>
            </a:r>
            <a:r>
              <a:rPr lang="en-US" sz="2400" b="1" spc="-5" dirty="0">
                <a:effectLst>
                  <a:outerShdw blurRad="38100" dist="38100" dir="2700000" algn="tl">
                    <a:srgbClr val="000000">
                      <a:alpha val="43137"/>
                    </a:srgbClr>
                  </a:outerShdw>
                </a:effectLst>
                <a:latin typeface="Cambria"/>
                <a:cs typeface="Cambria"/>
              </a:rPr>
              <a:t>web-based application module, </a:t>
            </a:r>
            <a:r>
              <a:rPr lang="en-US" sz="2400" b="1" spc="-40" dirty="0">
                <a:effectLst>
                  <a:outerShdw blurRad="38100" dist="38100" dir="2700000" algn="tl">
                    <a:srgbClr val="000000">
                      <a:alpha val="43137"/>
                    </a:srgbClr>
                  </a:outerShdw>
                </a:effectLst>
                <a:latin typeface="Cambria"/>
                <a:cs typeface="Cambria"/>
              </a:rPr>
              <a:t>namely, </a:t>
            </a:r>
            <a:r>
              <a:rPr lang="en-US" sz="2400" b="1" spc="-5" dirty="0" smtClean="0">
                <a:effectLst>
                  <a:outerShdw blurRad="38100" dist="38100" dir="2700000" algn="tl">
                    <a:srgbClr val="000000">
                      <a:alpha val="43137"/>
                    </a:srgbClr>
                  </a:outerShdw>
                </a:effectLst>
                <a:latin typeface="Cambria"/>
                <a:cs typeface="Cambria"/>
              </a:rPr>
              <a:t>My MSME</a:t>
            </a:r>
            <a:r>
              <a:rPr lang="en-US" sz="2400" b="1" spc="-5"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 This can </a:t>
            </a:r>
            <a:r>
              <a:rPr lang="en-US" sz="2400" b="1" spc="-5" dirty="0">
                <a:effectLst>
                  <a:outerShdw blurRad="38100" dist="38100" dir="2700000" algn="tl">
                    <a:srgbClr val="000000">
                      <a:alpha val="43137"/>
                    </a:srgbClr>
                  </a:outerShdw>
                </a:effectLst>
                <a:latin typeface="Cambria"/>
                <a:cs typeface="Cambria"/>
              </a:rPr>
              <a:t>also access </a:t>
            </a:r>
            <a:r>
              <a:rPr lang="en-US" sz="2400" b="1" spc="-10" dirty="0">
                <a:effectLst>
                  <a:outerShdw blurRad="38100" dist="38100" dir="2700000" algn="tl">
                    <a:srgbClr val="000000">
                      <a:alpha val="43137"/>
                    </a:srgbClr>
                  </a:outerShdw>
                </a:effectLst>
                <a:latin typeface="Cambria"/>
                <a:cs typeface="Cambria"/>
              </a:rPr>
              <a:t>through </a:t>
            </a:r>
            <a:r>
              <a:rPr lang="en-US" sz="2400" b="1" dirty="0">
                <a:effectLst>
                  <a:outerShdw blurRad="38100" dist="38100" dir="2700000" algn="tl">
                    <a:srgbClr val="000000">
                      <a:alpha val="43137"/>
                    </a:srgbClr>
                  </a:outerShdw>
                </a:effectLst>
                <a:latin typeface="Cambria"/>
                <a:cs typeface="Cambria"/>
              </a:rPr>
              <a:t>a </a:t>
            </a:r>
            <a:r>
              <a:rPr lang="en-US" sz="2400" b="1" spc="-5" dirty="0">
                <a:effectLst>
                  <a:outerShdw blurRad="38100" dist="38100" dir="2700000" algn="tl">
                    <a:srgbClr val="000000">
                      <a:alpha val="43137"/>
                    </a:srgbClr>
                  </a:outerShdw>
                </a:effectLst>
                <a:latin typeface="Cambria"/>
                <a:cs typeface="Cambria"/>
              </a:rPr>
              <a:t>mobile app. Entrepreneurs </a:t>
            </a:r>
            <a:r>
              <a:rPr lang="en-US" sz="2400" b="1" dirty="0">
                <a:effectLst>
                  <a:outerShdw blurRad="38100" dist="38100" dir="2700000" algn="tl">
                    <a:srgbClr val="000000">
                      <a:alpha val="43137"/>
                    </a:srgbClr>
                  </a:outerShdw>
                </a:effectLst>
                <a:latin typeface="Cambria"/>
                <a:cs typeface="Cambria"/>
              </a:rPr>
              <a:t>can </a:t>
            </a:r>
            <a:r>
              <a:rPr lang="en-US" sz="2400" b="1" spc="-5" dirty="0">
                <a:effectLst>
                  <a:outerShdw blurRad="38100" dist="38100" dir="2700000" algn="tl">
                    <a:srgbClr val="000000">
                      <a:alpha val="43137"/>
                    </a:srgbClr>
                  </a:outerShdw>
                </a:effectLst>
                <a:latin typeface="Cambria"/>
                <a:cs typeface="Cambria"/>
              </a:rPr>
              <a:t>make their applications and </a:t>
            </a:r>
            <a:r>
              <a:rPr lang="en-US" sz="2400" b="1"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track </a:t>
            </a:r>
            <a:r>
              <a:rPr lang="en-US" sz="2400" b="1" dirty="0">
                <a:effectLst>
                  <a:outerShdw blurRad="38100" dist="38100" dir="2700000" algn="tl">
                    <a:srgbClr val="000000">
                      <a:alpha val="43137"/>
                    </a:srgbClr>
                  </a:outerShdw>
                </a:effectLst>
                <a:latin typeface="Cambria"/>
                <a:cs typeface="Cambria"/>
              </a:rPr>
              <a:t>it </a:t>
            </a:r>
            <a:r>
              <a:rPr lang="en-US" sz="2400" b="1" spc="-5" dirty="0">
                <a:effectLst>
                  <a:outerShdw blurRad="38100" dist="38100" dir="2700000" algn="tl">
                    <a:srgbClr val="000000">
                      <a:alpha val="43137"/>
                    </a:srgbClr>
                  </a:outerShdw>
                </a:effectLst>
                <a:latin typeface="Cambria"/>
                <a:cs typeface="Cambria"/>
              </a:rPr>
              <a:t>as well</a:t>
            </a:r>
            <a:r>
              <a:rPr lang="en-US" sz="2400" b="1" dirty="0">
                <a:effectLst>
                  <a:outerShdw blurRad="38100" dist="38100" dir="2700000" algn="tl">
                    <a:srgbClr val="000000">
                      <a:alpha val="43137"/>
                    </a:srgbClr>
                  </a:outerShdw>
                </a:effectLst>
                <a:latin typeface="Cambria"/>
                <a:cs typeface="Cambria"/>
              </a:rPr>
              <a:t> on </a:t>
            </a:r>
            <a:r>
              <a:rPr lang="en-US" sz="2400" b="1" spc="-5" dirty="0">
                <a:effectLst>
                  <a:outerShdw blurRad="38100" dist="38100" dir="2700000" algn="tl">
                    <a:srgbClr val="000000">
                      <a:alpha val="43137"/>
                    </a:srgbClr>
                  </a:outerShdw>
                </a:effectLst>
                <a:latin typeface="Cambria"/>
                <a:cs typeface="Cambria"/>
              </a:rPr>
              <a:t>their mobile </a:t>
            </a:r>
            <a:r>
              <a:rPr lang="en-US" sz="2400" b="1" dirty="0">
                <a:effectLst>
                  <a:outerShdw blurRad="38100" dist="38100" dir="2700000" algn="tl">
                    <a:srgbClr val="000000">
                      <a:alpha val="43137"/>
                    </a:srgbClr>
                  </a:outerShdw>
                </a:effectLst>
                <a:latin typeface="Cambria"/>
                <a:cs typeface="Cambria"/>
              </a:rPr>
              <a:t>itself.</a:t>
            </a: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87CA0BA-30E6-4F63-A66E-74B5E16AFFEC}"/>
              </a:ext>
            </a:extLst>
          </p:cNvPr>
          <p:cNvSpPr txBox="1"/>
          <p:nvPr/>
        </p:nvSpPr>
        <p:spPr>
          <a:xfrm>
            <a:off x="4367808" y="1412776"/>
            <a:ext cx="3096344"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065" lvl="2" algn="just">
              <a:lnSpc>
                <a:spcPct val="100000"/>
              </a:lnSpc>
              <a:spcBef>
                <a:spcPts val="880"/>
              </a:spcBef>
              <a:buSzPct val="92857"/>
              <a:tabLst>
                <a:tab pos="624840" algn="l"/>
              </a:tabLst>
            </a:pPr>
            <a:r>
              <a:rPr lang="en-IN" sz="4000" b="1" spc="-5" dirty="0">
                <a:solidFill>
                  <a:srgbClr val="00B050"/>
                </a:solidFill>
                <a:latin typeface="Cambria"/>
                <a:cs typeface="Cambria"/>
              </a:rPr>
              <a:t>My MSME</a:t>
            </a:r>
            <a:endParaRPr lang="en-IN" sz="4000" dirty="0">
              <a:solidFill>
                <a:srgbClr val="00B050"/>
              </a:solidFill>
              <a:latin typeface="Cambria"/>
              <a:cs typeface="Cambria"/>
            </a:endParaRPr>
          </a:p>
        </p:txBody>
      </p:sp>
      <p:pic>
        <p:nvPicPr>
          <p:cNvPr id="6" name="Picture 2" descr="DC-MSME: Development Commissiner Ministry of Micro Small and Medium  Enterpris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28448" y="377489"/>
            <a:ext cx="1816152" cy="1382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4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69BAF28-D196-4264-AD94-41F0AB8A85BC}"/>
              </a:ext>
            </a:extLst>
          </p:cNvPr>
          <p:cNvSpPr>
            <a:spLocks noGrp="1"/>
          </p:cNvSpPr>
          <p:nvPr>
            <p:ph type="sldNum" sz="quarter" idx="4"/>
          </p:nvPr>
        </p:nvSpPr>
        <p:spPr/>
        <p:txBody>
          <a:bodyPr/>
          <a:lstStyle/>
          <a:p>
            <a:fld id="{4FAB73BC-B049-4115-A692-8D63A059BFB8}" type="slidenum">
              <a:rPr lang="en-US" noProof="0" smtClean="0"/>
              <a:t>4</a:t>
            </a:fld>
            <a:endParaRPr lang="en-US" noProof="0"/>
          </a:p>
        </p:txBody>
      </p:sp>
      <p:sp>
        <p:nvSpPr>
          <p:cNvPr id="5" name="TextBox 4">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FBDE5C8-2A58-4452-AB87-9C8AFEDF2B3C}"/>
              </a:ext>
            </a:extLst>
          </p:cNvPr>
          <p:cNvSpPr txBox="1"/>
          <p:nvPr/>
        </p:nvSpPr>
        <p:spPr>
          <a:xfrm>
            <a:off x="651481" y="908720"/>
            <a:ext cx="11093266" cy="193899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000" b="1" i="0" dirty="0">
                <a:effectLst/>
                <a:latin typeface="Century Gothic" panose="020B0502020202020204" pitchFamily="34" charset="0"/>
              </a:rPr>
              <a:t>The Medium, Small and Micro Enterprises (MSMEs) are the backbone of India’s economy. The </a:t>
            </a:r>
            <a:r>
              <a:rPr lang="en-US" sz="2000" b="1" i="0" dirty="0" smtClean="0">
                <a:effectLst/>
                <a:latin typeface="Century Gothic" panose="020B0502020202020204" pitchFamily="34" charset="0"/>
              </a:rPr>
              <a:t>country’s</a:t>
            </a:r>
            <a:r>
              <a:rPr lang="en-US" sz="2000" b="1" i="0" dirty="0" smtClean="0">
                <a:solidFill>
                  <a:srgbClr val="FF0000"/>
                </a:solidFill>
                <a:effectLst>
                  <a:outerShdw blurRad="38100" dist="38100" dir="2700000" algn="tl">
                    <a:srgbClr val="000000">
                      <a:alpha val="43137"/>
                    </a:srgbClr>
                  </a:outerShdw>
                </a:effectLst>
                <a:latin typeface="Century Gothic" panose="020B0502020202020204" pitchFamily="34" charset="0"/>
              </a:rPr>
              <a:t> </a:t>
            </a:r>
            <a:r>
              <a:rPr lang="en-US" sz="2000" b="1" i="0" dirty="0">
                <a:solidFill>
                  <a:srgbClr val="FF0000"/>
                </a:solidFill>
                <a:effectLst>
                  <a:outerShdw blurRad="38100" dist="38100" dir="2700000" algn="tl">
                    <a:srgbClr val="000000">
                      <a:alpha val="43137"/>
                    </a:srgbClr>
                  </a:outerShdw>
                </a:effectLst>
                <a:latin typeface="Century Gothic" panose="020B0502020202020204" pitchFamily="34" charset="0"/>
              </a:rPr>
              <a:t>growth of 7.3% for F.Y. 2020-21 </a:t>
            </a:r>
            <a:r>
              <a:rPr lang="en-US" sz="2000" b="1" i="0" dirty="0">
                <a:effectLst/>
                <a:latin typeface="Century Gothic" panose="020B0502020202020204" pitchFamily="34" charset="0"/>
              </a:rPr>
              <a:t>means this backbone is severely dented and needs to realign and re-engage its efforts towards smarter and economical ways of undergoing business processes. Here is where the role of technology comes into play.</a:t>
            </a:r>
          </a:p>
          <a:p>
            <a:r>
              <a:rPr lang="en-US" sz="2000" dirty="0"/>
              <a:t/>
            </a:r>
            <a:br>
              <a:rPr lang="en-US" sz="2000" dirty="0"/>
            </a:br>
            <a:endParaRPr lang="en-IN" sz="2000" dirty="0"/>
          </a:p>
        </p:txBody>
      </p:sp>
      <p:sp>
        <p:nvSpPr>
          <p:cNvPr id="7" name="TextBox 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79C40FF-3C86-442C-AF05-899E56A65253}"/>
              </a:ext>
            </a:extLst>
          </p:cNvPr>
          <p:cNvSpPr txBox="1"/>
          <p:nvPr/>
        </p:nvSpPr>
        <p:spPr>
          <a:xfrm>
            <a:off x="654422" y="2780928"/>
            <a:ext cx="11090325" cy="1631216"/>
          </a:xfrm>
          <a:prstGeom prst="rect">
            <a:avLst/>
          </a:prstGeom>
          <a:noFill/>
        </p:spPr>
        <p:txBody>
          <a:bodyPr wrap="square">
            <a:spAutoFit/>
          </a:bodyPr>
          <a:lstStyle>
            <a:defPPr>
              <a:defRPr lang="en-US"/>
            </a:defPPr>
            <a:lvl1pPr marL="0" algn="l" defTabSz="457200" rtl="0" eaLnBrk="1" latinLnBrk="0" hangingPunct="1">
              <a:defRPr sz="1800" b="1" i="0" kern="1200">
                <a:solidFill>
                  <a:srgbClr val="343A40"/>
                </a:solidFill>
                <a:effectLst/>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000" dirty="0">
                <a:solidFill>
                  <a:schemeClr val="tx1"/>
                </a:solidFill>
              </a:rPr>
              <a:t>With the pandemic, a large number of MSMEs in India are battling for survival and their credit requirements are compounded from a year ago. In addition, MSMEs now have to adopt digitization. Although this can be considered as the silver lining to the cloud of despair brought by covid-19 induced lockdowns and restrictions, unfortunately, MSMEs are gripped with the lack of technological knowledge and awareness.</a:t>
            </a:r>
            <a:endParaRPr lang="en-IN" sz="2000" dirty="0">
              <a:solidFill>
                <a:schemeClr val="tx1"/>
              </a:solidFill>
            </a:endParaRPr>
          </a:p>
        </p:txBody>
      </p:sp>
      <p:sp>
        <p:nvSpPr>
          <p:cNvPr id="9" name="TextBox 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71F6FF4-5B8F-4A14-BE76-C8D0C572FE8B}"/>
              </a:ext>
            </a:extLst>
          </p:cNvPr>
          <p:cNvSpPr txBox="1"/>
          <p:nvPr/>
        </p:nvSpPr>
        <p:spPr>
          <a:xfrm>
            <a:off x="550838" y="4760148"/>
            <a:ext cx="11090324" cy="1015663"/>
          </a:xfrm>
          <a:prstGeom prst="rect">
            <a:avLst/>
          </a:prstGeom>
          <a:noFill/>
        </p:spPr>
        <p:txBody>
          <a:bodyPr wrap="square">
            <a:spAutoFit/>
          </a:bodyPr>
          <a:lstStyle>
            <a:defPPr>
              <a:defRPr lang="en-US"/>
            </a:defPPr>
            <a:lvl1pPr marL="0" algn="just" defTabSz="457200" rtl="0" eaLnBrk="1" latinLnBrk="0" hangingPunct="1">
              <a:defRPr sz="1800" b="1" i="0" kern="1200">
                <a:solidFill>
                  <a:schemeClr val="tx1"/>
                </a:solidFill>
                <a:effectLst/>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In the present scenario, there is no denying that MSMEs facing liquidity crisis along with other major issues need whatever help they can get. So, </a:t>
            </a:r>
            <a:r>
              <a:rPr lang="en-US" sz="2000" dirty="0">
                <a:solidFill>
                  <a:srgbClr val="FF0000"/>
                </a:solidFill>
              </a:rPr>
              <a:t>here are the top five ways in which MSMEs can manage their finances better and focus on rebuilding their business.</a:t>
            </a:r>
            <a:endParaRPr lang="en-IN" sz="2000" dirty="0">
              <a:solidFill>
                <a:srgbClr val="FF0000"/>
              </a:solidFill>
            </a:endParaRPr>
          </a:p>
        </p:txBody>
      </p:sp>
    </p:spTree>
    <p:extLst>
      <p:ext uri="{BB962C8B-B14F-4D97-AF65-F5344CB8AC3E}">
        <p14:creationId xmlns:p14="http://schemas.microsoft.com/office/powerpoint/2010/main" val="76076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40</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9E7B5D3-E792-40CB-B74F-0074DCF03AA4}"/>
              </a:ext>
            </a:extLst>
          </p:cNvPr>
          <p:cNvSpPr txBox="1"/>
          <p:nvPr/>
        </p:nvSpPr>
        <p:spPr>
          <a:xfrm>
            <a:off x="4150196" y="1303893"/>
            <a:ext cx="8352928"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pc="-5">
                <a:solidFill>
                  <a:srgbClr val="00B050"/>
                </a:solidFill>
                <a:latin typeface="Cambria"/>
                <a:cs typeface="Cambria"/>
              </a:rPr>
              <a:t>MSM</a:t>
            </a:r>
            <a:r>
              <a:rPr lang="en-US" sz="3600" b="1">
                <a:solidFill>
                  <a:srgbClr val="00B050"/>
                </a:solidFill>
                <a:latin typeface="Cambria"/>
                <a:cs typeface="Cambria"/>
              </a:rPr>
              <a:t>E</a:t>
            </a:r>
            <a:r>
              <a:rPr lang="en-US" sz="3600" b="1" spc="-5">
                <a:solidFill>
                  <a:srgbClr val="00B050"/>
                </a:solidFill>
                <a:latin typeface="Cambria"/>
                <a:cs typeface="Cambria"/>
              </a:rPr>
              <a:t> </a:t>
            </a:r>
            <a:r>
              <a:rPr lang="en-US" sz="3600" b="1" spc="-20">
                <a:solidFill>
                  <a:srgbClr val="00B050"/>
                </a:solidFill>
                <a:latin typeface="Cambria"/>
                <a:cs typeface="Cambria"/>
              </a:rPr>
              <a:t>S</a:t>
            </a:r>
            <a:r>
              <a:rPr lang="en-US" sz="3600" b="1">
                <a:solidFill>
                  <a:srgbClr val="00B050"/>
                </a:solidFill>
                <a:latin typeface="Cambria"/>
                <a:cs typeface="Cambria"/>
              </a:rPr>
              <a:t>AMADHAAN</a:t>
            </a:r>
            <a:endParaRPr lang="en-IN" sz="3600">
              <a:solidFill>
                <a:srgbClr val="00B050"/>
              </a:solidFill>
            </a:endParaRP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D69CC0A-640A-408F-83D3-1915185B4954}"/>
              </a:ext>
            </a:extLst>
          </p:cNvPr>
          <p:cNvSpPr txBox="1"/>
          <p:nvPr/>
        </p:nvSpPr>
        <p:spPr>
          <a:xfrm>
            <a:off x="1035128" y="2524737"/>
            <a:ext cx="9865096" cy="353994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33400" marR="6985" algn="just">
              <a:lnSpc>
                <a:spcPct val="118100"/>
              </a:lnSpc>
              <a:spcBef>
                <a:spcPts val="700"/>
              </a:spcBef>
            </a:pPr>
            <a:r>
              <a:rPr lang="en-US" sz="2400" b="1" dirty="0">
                <a:effectLst>
                  <a:outerShdw blurRad="38100" dist="38100" dir="2700000" algn="tl">
                    <a:srgbClr val="000000">
                      <a:alpha val="43137"/>
                    </a:srgbClr>
                  </a:outerShdw>
                </a:effectLst>
                <a:latin typeface="Cambria"/>
                <a:cs typeface="Cambria"/>
              </a:rPr>
              <a:t>Deals </a:t>
            </a:r>
            <a:r>
              <a:rPr lang="en-US" sz="2400" b="1" spc="-5" dirty="0">
                <a:effectLst>
                  <a:outerShdw blurRad="38100" dist="38100" dir="2700000" algn="tl">
                    <a:srgbClr val="000000">
                      <a:alpha val="43137"/>
                    </a:srgbClr>
                  </a:outerShdw>
                </a:effectLst>
                <a:latin typeface="Cambria"/>
                <a:cs typeface="Cambria"/>
              </a:rPr>
              <a:t>with the </a:t>
            </a:r>
            <a:r>
              <a:rPr lang="en-US" sz="2400" b="1" dirty="0">
                <a:effectLst>
                  <a:outerShdw blurRad="38100" dist="38100" dir="2700000" algn="tl">
                    <a:srgbClr val="000000">
                      <a:alpha val="43137"/>
                    </a:srgbClr>
                  </a:outerShdw>
                </a:effectLst>
                <a:latin typeface="Cambria"/>
                <a:cs typeface="Cambria"/>
              </a:rPr>
              <a:t>issues </a:t>
            </a:r>
            <a:r>
              <a:rPr lang="en-US" sz="2400" b="1" spc="-5" dirty="0">
                <a:effectLst>
                  <a:outerShdw blurRad="38100" dist="38100" dir="2700000" algn="tl">
                    <a:srgbClr val="000000">
                      <a:alpha val="43137"/>
                    </a:srgbClr>
                  </a:outerShdw>
                </a:effectLst>
                <a:latin typeface="Cambria"/>
                <a:cs typeface="Cambria"/>
              </a:rPr>
              <a:t>relating </a:t>
            </a:r>
            <a:r>
              <a:rPr lang="en-US" sz="2400" b="1" spc="-10" dirty="0">
                <a:effectLst>
                  <a:outerShdw blurRad="38100" dist="38100" dir="2700000" algn="tl">
                    <a:srgbClr val="000000">
                      <a:alpha val="43137"/>
                    </a:srgbClr>
                  </a:outerShdw>
                </a:effectLst>
                <a:latin typeface="Cambria"/>
                <a:cs typeface="Cambria"/>
              </a:rPr>
              <a:t>to </a:t>
            </a:r>
            <a:r>
              <a:rPr lang="en-US" sz="2400" b="1" spc="-5" dirty="0">
                <a:effectLst>
                  <a:outerShdw blurRad="38100" dist="38100" dir="2700000" algn="tl">
                    <a:srgbClr val="000000">
                      <a:alpha val="43137"/>
                    </a:srgbClr>
                  </a:outerShdw>
                </a:effectLst>
                <a:latin typeface="Cambria"/>
                <a:cs typeface="Cambria"/>
              </a:rPr>
              <a:t>the </a:t>
            </a:r>
            <a:r>
              <a:rPr lang="en-US" sz="2400" b="1" spc="-10" dirty="0">
                <a:effectLst>
                  <a:outerShdw blurRad="38100" dist="38100" dir="2700000" algn="tl">
                    <a:srgbClr val="000000">
                      <a:alpha val="43137"/>
                    </a:srgbClr>
                  </a:outerShdw>
                </a:effectLst>
                <a:latin typeface="Cambria"/>
                <a:cs typeface="Cambria"/>
              </a:rPr>
              <a:t>Delayed Payments to Micro </a:t>
            </a:r>
            <a:r>
              <a:rPr lang="en-US" sz="2400" b="1" spc="-5" dirty="0">
                <a:effectLst>
                  <a:outerShdw blurRad="38100" dist="38100" dir="2700000" algn="tl">
                    <a:srgbClr val="000000">
                      <a:alpha val="43137"/>
                    </a:srgbClr>
                  </a:outerShdw>
                </a:effectLst>
                <a:latin typeface="Cambria"/>
                <a:cs typeface="Cambria"/>
              </a:rPr>
              <a:t>and Small Enterprises </a:t>
            </a:r>
            <a:r>
              <a:rPr lang="en-US" sz="2400" b="1" dirty="0">
                <a:effectLst>
                  <a:outerShdw blurRad="38100" dist="38100" dir="2700000" algn="tl">
                    <a:srgbClr val="000000">
                      <a:alpha val="43137"/>
                    </a:srgbClr>
                  </a:outerShdw>
                </a:effectLst>
                <a:latin typeface="Cambria"/>
                <a:cs typeface="Cambria"/>
              </a:rPr>
              <a:t> (MSEs) </a:t>
            </a:r>
            <a:r>
              <a:rPr lang="en-US" sz="2400" b="1" spc="-10" dirty="0">
                <a:effectLst>
                  <a:outerShdw blurRad="38100" dist="38100" dir="2700000" algn="tl">
                    <a:srgbClr val="000000">
                      <a:alpha val="43137"/>
                    </a:srgbClr>
                  </a:outerShdw>
                </a:effectLst>
                <a:latin typeface="Cambria"/>
                <a:cs typeface="Cambria"/>
              </a:rPr>
              <a:t>by </a:t>
            </a:r>
            <a:r>
              <a:rPr lang="en-US" sz="2400" b="1" spc="-5" dirty="0">
                <a:effectLst>
                  <a:outerShdw blurRad="38100" dist="38100" dir="2700000" algn="tl">
                    <a:srgbClr val="000000">
                      <a:alpha val="43137"/>
                    </a:srgbClr>
                  </a:outerShdw>
                </a:effectLst>
                <a:latin typeface="Cambria"/>
                <a:cs typeface="Cambria"/>
              </a:rPr>
              <a:t>the </a:t>
            </a:r>
            <a:r>
              <a:rPr lang="en-US" sz="2400" b="1" spc="-10" dirty="0">
                <a:effectLst>
                  <a:outerShdw blurRad="38100" dist="38100" dir="2700000" algn="tl">
                    <a:srgbClr val="000000">
                      <a:alpha val="43137"/>
                    </a:srgbClr>
                  </a:outerShdw>
                </a:effectLst>
                <a:latin typeface="Cambria"/>
                <a:cs typeface="Cambria"/>
              </a:rPr>
              <a:t>buyers to </a:t>
            </a:r>
            <a:r>
              <a:rPr lang="en-US" sz="2400" b="1" spc="-5" dirty="0">
                <a:effectLst>
                  <a:outerShdw blurRad="38100" dist="38100" dir="2700000" algn="tl">
                    <a:srgbClr val="000000">
                      <a:alpha val="43137"/>
                    </a:srgbClr>
                  </a:outerShdw>
                </a:effectLst>
                <a:latin typeface="Cambria"/>
                <a:cs typeface="Cambria"/>
              </a:rPr>
              <a:t>the MSE </a:t>
            </a:r>
            <a:r>
              <a:rPr lang="en-US" sz="2400" b="1" spc="-15" dirty="0">
                <a:effectLst>
                  <a:outerShdw blurRad="38100" dist="38100" dir="2700000" algn="tl">
                    <a:srgbClr val="000000">
                      <a:alpha val="43137"/>
                    </a:srgbClr>
                  </a:outerShdw>
                </a:effectLst>
                <a:latin typeface="Cambria"/>
                <a:cs typeface="Cambria"/>
              </a:rPr>
              <a:t>supplier. </a:t>
            </a:r>
            <a:r>
              <a:rPr lang="en-US" sz="2400" b="1" spc="-5" dirty="0">
                <a:effectLst>
                  <a:outerShdw blurRad="38100" dist="38100" dir="2700000" algn="tl">
                    <a:srgbClr val="000000">
                      <a:alpha val="43137"/>
                    </a:srgbClr>
                  </a:outerShdw>
                </a:effectLst>
                <a:latin typeface="Cambria"/>
                <a:cs typeface="Cambria"/>
              </a:rPr>
              <a:t>In the </a:t>
            </a:r>
            <a:r>
              <a:rPr lang="en-US" sz="2400" b="1" dirty="0">
                <a:effectLst>
                  <a:outerShdw blurRad="38100" dist="38100" dir="2700000" algn="tl">
                    <a:srgbClr val="000000">
                      <a:alpha val="43137"/>
                    </a:srgbClr>
                  </a:outerShdw>
                </a:effectLst>
                <a:latin typeface="Cambria"/>
                <a:cs typeface="Cambria"/>
              </a:rPr>
              <a:t>case of </a:t>
            </a:r>
            <a:r>
              <a:rPr lang="en-US" sz="2400" b="1" spc="-5" dirty="0">
                <a:effectLst>
                  <a:outerShdw blurRad="38100" dist="38100" dir="2700000" algn="tl">
                    <a:srgbClr val="000000">
                      <a:alpha val="43137"/>
                    </a:srgbClr>
                  </a:outerShdw>
                </a:effectLst>
                <a:latin typeface="Cambria"/>
                <a:cs typeface="Cambria"/>
              </a:rPr>
              <a:t>delay </a:t>
            </a:r>
            <a:r>
              <a:rPr lang="en-US" sz="2400" b="1" dirty="0">
                <a:effectLst>
                  <a:outerShdw blurRad="38100" dist="38100" dir="2700000" algn="tl">
                    <a:srgbClr val="000000">
                      <a:alpha val="43137"/>
                    </a:srgbClr>
                  </a:outerShdw>
                </a:effectLst>
                <a:latin typeface="Cambria"/>
                <a:cs typeface="Cambria"/>
              </a:rPr>
              <a:t>in </a:t>
            </a:r>
            <a:r>
              <a:rPr lang="en-US" sz="2400" b="1" spc="-5" dirty="0">
                <a:effectLst>
                  <a:outerShdw blurRad="38100" dist="38100" dir="2700000" algn="tl">
                    <a:srgbClr val="000000">
                      <a:alpha val="43137"/>
                    </a:srgbClr>
                  </a:outerShdw>
                </a:effectLst>
                <a:latin typeface="Cambria"/>
                <a:cs typeface="Cambria"/>
              </a:rPr>
              <a:t>payment </a:t>
            </a:r>
            <a:r>
              <a:rPr lang="en-US" sz="2400" b="1" spc="-10" dirty="0">
                <a:effectLst>
                  <a:outerShdw blurRad="38100" dist="38100" dir="2700000" algn="tl">
                    <a:srgbClr val="000000">
                      <a:alpha val="43137"/>
                    </a:srgbClr>
                  </a:outerShdw>
                </a:effectLst>
                <a:latin typeface="Cambria"/>
                <a:cs typeface="Cambria"/>
              </a:rPr>
              <a:t>beyond 45days, </a:t>
            </a:r>
            <a:r>
              <a:rPr lang="en-US" sz="2400" b="1" spc="-5" dirty="0">
                <a:effectLst>
                  <a:outerShdw blurRad="38100" dist="38100" dir="2700000" algn="tl">
                    <a:srgbClr val="000000">
                      <a:alpha val="43137"/>
                    </a:srgbClr>
                  </a:outerShdw>
                </a:effectLst>
                <a:latin typeface="Cambria"/>
                <a:cs typeface="Cambria"/>
              </a:rPr>
              <a:t> MSEs </a:t>
            </a:r>
            <a:r>
              <a:rPr lang="en-US" sz="2400" b="1" dirty="0">
                <a:effectLst>
                  <a:outerShdw blurRad="38100" dist="38100" dir="2700000" algn="tl">
                    <a:srgbClr val="000000">
                      <a:alpha val="43137"/>
                    </a:srgbClr>
                  </a:outerShdw>
                </a:effectLst>
                <a:latin typeface="Cambria"/>
                <a:cs typeface="Cambria"/>
              </a:rPr>
              <a:t>suppliers </a:t>
            </a:r>
            <a:r>
              <a:rPr lang="en-US" sz="2400" b="1" spc="-10" dirty="0">
                <a:effectLst>
                  <a:outerShdw blurRad="38100" dist="38100" dir="2700000" algn="tl">
                    <a:srgbClr val="000000">
                      <a:alpha val="43137"/>
                    </a:srgbClr>
                  </a:outerShdw>
                </a:effectLst>
                <a:latin typeface="Cambria"/>
                <a:cs typeface="Cambria"/>
              </a:rPr>
              <a:t>may </a:t>
            </a:r>
            <a:r>
              <a:rPr lang="en-US" sz="2400" b="1" spc="-5" dirty="0">
                <a:effectLst>
                  <a:outerShdw blurRad="38100" dist="38100" dir="2700000" algn="tl">
                    <a:srgbClr val="000000">
                      <a:alpha val="43137"/>
                    </a:srgbClr>
                  </a:outerShdw>
                </a:effectLst>
                <a:latin typeface="Cambria"/>
                <a:cs typeface="Cambria"/>
              </a:rPr>
              <a:t>approach the </a:t>
            </a:r>
            <a:r>
              <a:rPr lang="en-US" sz="2400" b="1" spc="-10" dirty="0">
                <a:effectLst>
                  <a:outerShdw blurRad="38100" dist="38100" dir="2700000" algn="tl">
                    <a:srgbClr val="000000">
                      <a:alpha val="43137"/>
                    </a:srgbClr>
                  </a:outerShdw>
                </a:effectLst>
                <a:latin typeface="Cambria"/>
                <a:cs typeface="Cambria"/>
              </a:rPr>
              <a:t>Micro </a:t>
            </a:r>
            <a:r>
              <a:rPr lang="en-US" sz="2400" b="1" spc="-5" dirty="0">
                <a:effectLst>
                  <a:outerShdw blurRad="38100" dist="38100" dir="2700000" algn="tl">
                    <a:srgbClr val="000000">
                      <a:alpha val="43137"/>
                    </a:srgbClr>
                  </a:outerShdw>
                </a:effectLst>
                <a:latin typeface="Cambria"/>
                <a:cs typeface="Cambria"/>
              </a:rPr>
              <a:t>and Small Enterprises </a:t>
            </a:r>
            <a:r>
              <a:rPr lang="en-US" sz="2400" b="1" spc="-10" dirty="0">
                <a:effectLst>
                  <a:outerShdw blurRad="38100" dist="38100" dir="2700000" algn="tl">
                    <a:srgbClr val="000000">
                      <a:alpha val="43137"/>
                    </a:srgbClr>
                  </a:outerShdw>
                </a:effectLst>
                <a:latin typeface="Cambria"/>
                <a:cs typeface="Cambria"/>
              </a:rPr>
              <a:t>Facilitation </a:t>
            </a:r>
            <a:r>
              <a:rPr lang="en-US" sz="2400" b="1" spc="-5" dirty="0">
                <a:effectLst>
                  <a:outerShdw blurRad="38100" dist="38100" dir="2700000" algn="tl">
                    <a:srgbClr val="000000">
                      <a:alpha val="43137"/>
                    </a:srgbClr>
                  </a:outerShdw>
                </a:effectLst>
                <a:latin typeface="Cambria"/>
                <a:cs typeface="Cambria"/>
              </a:rPr>
              <a:t>Council(MSEFC) </a:t>
            </a:r>
            <a:r>
              <a:rPr lang="en-US" sz="2400" b="1" spc="-25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constituted under the Act </a:t>
            </a:r>
            <a:r>
              <a:rPr lang="en-US" sz="2400" b="1" dirty="0">
                <a:effectLst>
                  <a:outerShdw blurRad="38100" dist="38100" dir="2700000" algn="tl">
                    <a:srgbClr val="000000">
                      <a:alpha val="43137"/>
                    </a:srgbClr>
                  </a:outerShdw>
                </a:effectLst>
                <a:latin typeface="Cambria"/>
                <a:cs typeface="Cambria"/>
              </a:rPr>
              <a:t>in </a:t>
            </a:r>
            <a:r>
              <a:rPr lang="en-US" sz="2400" b="1" spc="-5" dirty="0">
                <a:effectLst>
                  <a:outerShdw blurRad="38100" dist="38100" dir="2700000" algn="tl">
                    <a:srgbClr val="000000">
                      <a:alpha val="43137"/>
                    </a:srgbClr>
                  </a:outerShdw>
                </a:effectLst>
                <a:latin typeface="Cambria"/>
                <a:cs typeface="Cambria"/>
              </a:rPr>
              <a:t>all </a:t>
            </a:r>
            <a:r>
              <a:rPr lang="en-US" sz="2400" b="1" spc="-15" dirty="0">
                <a:effectLst>
                  <a:outerShdw blurRad="38100" dist="38100" dir="2700000" algn="tl">
                    <a:srgbClr val="000000">
                      <a:alpha val="43137"/>
                    </a:srgbClr>
                  </a:outerShdw>
                </a:effectLst>
                <a:latin typeface="Cambria"/>
                <a:cs typeface="Cambria"/>
              </a:rPr>
              <a:t>State/UTs. </a:t>
            </a:r>
            <a:r>
              <a:rPr lang="en-US" sz="2400" b="1" dirty="0">
                <a:effectLst>
                  <a:outerShdw blurRad="38100" dist="38100" dir="2700000" algn="tl">
                    <a:srgbClr val="000000">
                      <a:alpha val="43137"/>
                    </a:srgbClr>
                  </a:outerShdw>
                </a:effectLst>
                <a:latin typeface="Cambria"/>
                <a:cs typeface="Cambria"/>
              </a:rPr>
              <a:t>Under </a:t>
            </a:r>
            <a:r>
              <a:rPr lang="en-US" sz="2400" b="1" spc="-5" dirty="0">
                <a:effectLst>
                  <a:outerShdw blurRad="38100" dist="38100" dir="2700000" algn="tl">
                    <a:srgbClr val="000000">
                      <a:alpha val="43137"/>
                    </a:srgbClr>
                  </a:outerShdw>
                </a:effectLst>
                <a:latin typeface="Cambria"/>
                <a:cs typeface="Cambria"/>
              </a:rPr>
              <a:t>Section </a:t>
            </a:r>
            <a:r>
              <a:rPr lang="en-US" sz="2400" b="1" dirty="0">
                <a:effectLst>
                  <a:outerShdw blurRad="38100" dist="38100" dir="2700000" algn="tl">
                    <a:srgbClr val="000000">
                      <a:alpha val="43137"/>
                    </a:srgbClr>
                  </a:outerShdw>
                </a:effectLst>
                <a:latin typeface="Cambria"/>
                <a:cs typeface="Cambria"/>
              </a:rPr>
              <a:t>16 of </a:t>
            </a:r>
            <a:r>
              <a:rPr lang="en-US" sz="2400" b="1" spc="-5" dirty="0">
                <a:effectLst>
                  <a:outerShdw blurRad="38100" dist="38100" dir="2700000" algn="tl">
                    <a:srgbClr val="000000">
                      <a:alpha val="43137"/>
                    </a:srgbClr>
                  </a:outerShdw>
                </a:effectLst>
                <a:latin typeface="Cambria"/>
                <a:cs typeface="Cambria"/>
              </a:rPr>
              <a:t>the MSMED </a:t>
            </a:r>
            <a:r>
              <a:rPr lang="en-US" sz="2400" b="1" dirty="0">
                <a:effectLst>
                  <a:outerShdw blurRad="38100" dist="38100" dir="2700000" algn="tl">
                    <a:srgbClr val="000000">
                      <a:alpha val="43137"/>
                    </a:srgbClr>
                  </a:outerShdw>
                </a:effectLst>
                <a:latin typeface="Cambria"/>
                <a:cs typeface="Cambria"/>
              </a:rPr>
              <a:t>Act, </a:t>
            </a:r>
            <a:r>
              <a:rPr lang="en-US" sz="2400" b="1" spc="-10" dirty="0">
                <a:effectLst>
                  <a:outerShdw blurRad="38100" dist="38100" dir="2700000" algn="tl">
                    <a:srgbClr val="000000">
                      <a:alpha val="43137"/>
                    </a:srgbClr>
                  </a:outerShdw>
                </a:effectLst>
                <a:latin typeface="Cambria"/>
                <a:cs typeface="Cambria"/>
              </a:rPr>
              <a:t>delayed </a:t>
            </a:r>
            <a:r>
              <a:rPr lang="en-US" sz="2400" b="1" spc="-5" dirty="0">
                <a:effectLst>
                  <a:outerShdw blurRad="38100" dist="38100" dir="2700000" algn="tl">
                    <a:srgbClr val="000000">
                      <a:alpha val="43137"/>
                    </a:srgbClr>
                  </a:outerShdw>
                </a:effectLst>
                <a:latin typeface="Cambria"/>
                <a:cs typeface="Cambria"/>
              </a:rPr>
              <a:t> payment</a:t>
            </a:r>
            <a:r>
              <a:rPr lang="en-US" sz="2400" b="1" spc="-45"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to</a:t>
            </a:r>
            <a:r>
              <a:rPr lang="en-US" sz="2400" b="1" spc="-4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supplier</a:t>
            </a:r>
            <a:r>
              <a:rPr lang="en-US" sz="2400" b="1" spc="-4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units,</a:t>
            </a:r>
            <a:r>
              <a:rPr lang="en-US" sz="2400" b="1" spc="-45"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attracts</a:t>
            </a:r>
            <a:r>
              <a:rPr lang="en-US" sz="2400" b="1" spc="-45"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compound</a:t>
            </a:r>
            <a:r>
              <a:rPr lang="en-US" sz="2400" b="1" spc="-4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interest</a:t>
            </a:r>
            <a:r>
              <a:rPr lang="en-US" sz="2400" b="1" spc="-4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with</a:t>
            </a:r>
            <a:r>
              <a:rPr lang="en-US" sz="2400" b="1" spc="-4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monthly</a:t>
            </a:r>
            <a:r>
              <a:rPr lang="en-US" sz="2400" b="1" spc="-4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interests</a:t>
            </a:r>
            <a:r>
              <a:rPr lang="en-US" sz="2400" b="1" spc="-4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at</a:t>
            </a:r>
            <a:r>
              <a:rPr lang="en-US" sz="2400" b="1" spc="-40"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three</a:t>
            </a:r>
            <a:r>
              <a:rPr lang="en-US" sz="2400" b="1" spc="-4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times </a:t>
            </a:r>
            <a:r>
              <a:rPr lang="en-US" sz="2400" b="1" spc="-254"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of</a:t>
            </a:r>
            <a:r>
              <a:rPr lang="en-US" sz="2400" b="1" spc="-5" dirty="0">
                <a:effectLst>
                  <a:outerShdw blurRad="38100" dist="38100" dir="2700000" algn="tl">
                    <a:srgbClr val="000000">
                      <a:alpha val="43137"/>
                    </a:srgbClr>
                  </a:outerShdw>
                </a:effectLst>
                <a:latin typeface="Cambria"/>
                <a:cs typeface="Cambria"/>
              </a:rPr>
              <a:t> the bank </a:t>
            </a:r>
            <a:r>
              <a:rPr lang="en-US" sz="2400" b="1" spc="-10" dirty="0">
                <a:effectLst>
                  <a:outerShdw blurRad="38100" dist="38100" dir="2700000" algn="tl">
                    <a:srgbClr val="000000">
                      <a:alpha val="43137"/>
                    </a:srgbClr>
                  </a:outerShdw>
                </a:effectLst>
                <a:latin typeface="Cambria"/>
                <a:cs typeface="Cambria"/>
              </a:rPr>
              <a:t>rate</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notified </a:t>
            </a:r>
            <a:r>
              <a:rPr lang="en-US" sz="2400" b="1" spc="-10" dirty="0">
                <a:effectLst>
                  <a:outerShdw blurRad="38100" dist="38100" dir="2700000" algn="tl">
                    <a:srgbClr val="000000">
                      <a:alpha val="43137"/>
                    </a:srgbClr>
                  </a:outerShdw>
                </a:effectLst>
                <a:latin typeface="Cambria"/>
                <a:cs typeface="Cambria"/>
              </a:rPr>
              <a:t>by</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the </a:t>
            </a:r>
            <a:r>
              <a:rPr lang="en-US" sz="2400" b="1" spc="-10" dirty="0">
                <a:effectLst>
                  <a:outerShdw blurRad="38100" dist="38100" dir="2700000" algn="tl">
                    <a:srgbClr val="000000">
                      <a:alpha val="43137"/>
                    </a:srgbClr>
                  </a:outerShdw>
                </a:effectLst>
                <a:latin typeface="Cambria"/>
                <a:cs typeface="Cambria"/>
              </a:rPr>
              <a:t>Reserve</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Bank.</a:t>
            </a:r>
            <a:endParaRPr lang="en-US" sz="2400" b="1" dirty="0">
              <a:effectLst>
                <a:outerShdw blurRad="38100" dist="38100" dir="2700000" algn="tl">
                  <a:srgbClr val="000000">
                    <a:alpha val="43137"/>
                  </a:srgbClr>
                </a:outerShdw>
              </a:effectLst>
              <a:latin typeface="Cambria"/>
              <a:cs typeface="Cambria"/>
            </a:endParaRPr>
          </a:p>
        </p:txBody>
      </p:sp>
      <p:pic>
        <p:nvPicPr>
          <p:cNvPr id="6" name="Picture 2" descr="MSME SAMADHAAN to Recover Pending Dues From Customers"/>
          <p:cNvPicPr>
            <a:picLocks noChangeAspect="1" noChangeArrowheads="1"/>
          </p:cNvPicPr>
          <p:nvPr/>
        </p:nvPicPr>
        <p:blipFill>
          <a:blip r:embed="rId2">
            <a:extLst>
              <a:ext uri="{28A0092B-C50C-407E-A947-70E740481C1C}">
                <a14:useLocalDpi xmlns:a14="http://schemas.microsoft.com/office/drawing/2010/main" val="0"/>
              </a:ext>
            </a:extLst>
          </a:blip>
          <a:srcRect l="37830" b="29989"/>
          <a:stretch>
            <a:fillRect/>
          </a:stretch>
        </p:blipFill>
        <p:spPr bwMode="auto">
          <a:xfrm>
            <a:off x="9840416" y="220790"/>
            <a:ext cx="2089820" cy="123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29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41</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4B37D5B-0BAC-452A-97F3-33AF0E1C0F5A}"/>
              </a:ext>
            </a:extLst>
          </p:cNvPr>
          <p:cNvSpPr txBox="1"/>
          <p:nvPr/>
        </p:nvSpPr>
        <p:spPr>
          <a:xfrm>
            <a:off x="4582244" y="1552318"/>
            <a:ext cx="6096000"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3200" b="1" spc="-5">
                <a:solidFill>
                  <a:srgbClr val="00B050"/>
                </a:solidFill>
                <a:latin typeface="Cambria"/>
                <a:cs typeface="Cambria"/>
              </a:rPr>
              <a:t>Champions</a:t>
            </a:r>
            <a:r>
              <a:rPr lang="en-IN" sz="3200" b="1" spc="-35">
                <a:solidFill>
                  <a:srgbClr val="00B050"/>
                </a:solidFill>
                <a:latin typeface="Cambria"/>
                <a:cs typeface="Cambria"/>
              </a:rPr>
              <a:t> </a:t>
            </a:r>
            <a:r>
              <a:rPr lang="en-IN" sz="3200" b="1" spc="-10">
                <a:solidFill>
                  <a:srgbClr val="00B050"/>
                </a:solidFill>
                <a:latin typeface="Cambria"/>
                <a:cs typeface="Cambria"/>
              </a:rPr>
              <a:t>Portal</a:t>
            </a:r>
            <a:endParaRPr lang="en-IN" sz="3200">
              <a:solidFill>
                <a:srgbClr val="00B050"/>
              </a:solidFill>
            </a:endParaRP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2802C38-3287-47CD-A969-62ED61EEAD6C}"/>
              </a:ext>
            </a:extLst>
          </p:cNvPr>
          <p:cNvSpPr txBox="1"/>
          <p:nvPr/>
        </p:nvSpPr>
        <p:spPr>
          <a:xfrm>
            <a:off x="1228058" y="2708920"/>
            <a:ext cx="9721080" cy="292971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33400" marR="5715" algn="just">
              <a:lnSpc>
                <a:spcPct val="111100"/>
              </a:lnSpc>
              <a:spcBef>
                <a:spcPts val="700"/>
              </a:spcBef>
            </a:pPr>
            <a:r>
              <a:rPr lang="en-US" sz="2400" b="1" spc="-5" dirty="0">
                <a:effectLst>
                  <a:outerShdw blurRad="38100" dist="38100" dir="2700000" algn="tl">
                    <a:srgbClr val="000000">
                      <a:alpha val="43137"/>
                    </a:srgbClr>
                  </a:outerShdw>
                </a:effectLst>
                <a:latin typeface="Cambria"/>
                <a:cs typeface="Cambria"/>
              </a:rPr>
              <a:t>Creation and Harmonious Application </a:t>
            </a:r>
            <a:r>
              <a:rPr lang="en-US" sz="2400" b="1" dirty="0">
                <a:effectLst>
                  <a:outerShdw blurRad="38100" dist="38100" dir="2700000" algn="tl">
                    <a:srgbClr val="000000">
                      <a:alpha val="43137"/>
                    </a:srgbClr>
                  </a:outerShdw>
                </a:effectLst>
                <a:latin typeface="Cambria"/>
                <a:cs typeface="Cambria"/>
              </a:rPr>
              <a:t>of </a:t>
            </a:r>
            <a:r>
              <a:rPr lang="en-US" sz="2400" b="1" spc="-5" dirty="0">
                <a:effectLst>
                  <a:outerShdw blurRad="38100" dist="38100" dir="2700000" algn="tl">
                    <a:srgbClr val="000000">
                      <a:alpha val="43137"/>
                    </a:srgbClr>
                  </a:outerShdw>
                </a:effectLst>
                <a:latin typeface="Cambria"/>
                <a:cs typeface="Cambria"/>
              </a:rPr>
              <a:t>Modern Processes </a:t>
            </a:r>
            <a:r>
              <a:rPr lang="en-US" sz="2400" b="1" spc="-10" dirty="0">
                <a:effectLst>
                  <a:outerShdw blurRad="38100" dist="38100" dir="2700000" algn="tl">
                    <a:srgbClr val="000000">
                      <a:alpha val="43137"/>
                    </a:srgbClr>
                  </a:outerShdw>
                </a:effectLst>
                <a:latin typeface="Cambria"/>
                <a:cs typeface="Cambria"/>
              </a:rPr>
              <a:t>for </a:t>
            </a:r>
            <a:r>
              <a:rPr lang="en-US" sz="2400" b="1" spc="-5" dirty="0">
                <a:effectLst>
                  <a:outerShdw blurRad="38100" dist="38100" dir="2700000" algn="tl">
                    <a:srgbClr val="000000">
                      <a:alpha val="43137"/>
                    </a:srgbClr>
                  </a:outerShdw>
                </a:effectLst>
                <a:latin typeface="Cambria"/>
                <a:cs typeface="Cambria"/>
              </a:rPr>
              <a:t>Increasing the Output and </a:t>
            </a:r>
            <a:r>
              <a:rPr lang="en-US" sz="2400" b="1" dirty="0">
                <a:effectLst>
                  <a:outerShdw blurRad="38100" dist="38100" dir="2700000" algn="tl">
                    <a:srgbClr val="000000">
                      <a:alpha val="43137"/>
                    </a:srgbClr>
                  </a:outerShdw>
                </a:effectLst>
                <a:latin typeface="Cambria"/>
                <a:cs typeface="Cambria"/>
              </a:rPr>
              <a:t> National </a:t>
            </a:r>
            <a:r>
              <a:rPr lang="en-US" sz="2400" b="1" spc="-5" dirty="0">
                <a:effectLst>
                  <a:outerShdw blurRad="38100" dist="38100" dir="2700000" algn="tl">
                    <a:srgbClr val="000000">
                      <a:alpha val="43137"/>
                    </a:srgbClr>
                  </a:outerShdw>
                </a:effectLst>
                <a:latin typeface="Cambria"/>
                <a:cs typeface="Cambria"/>
              </a:rPr>
              <a:t>Strength </a:t>
            </a:r>
            <a:r>
              <a:rPr lang="en-US" sz="2400" b="1" dirty="0">
                <a:effectLst>
                  <a:outerShdw blurRad="38100" dist="38100" dir="2700000" algn="tl">
                    <a:srgbClr val="000000">
                      <a:alpha val="43137"/>
                    </a:srgbClr>
                  </a:outerShdw>
                </a:effectLst>
                <a:latin typeface="Cambria"/>
                <a:cs typeface="Cambria"/>
              </a:rPr>
              <a:t>(CHAMPIONS) </a:t>
            </a:r>
            <a:r>
              <a:rPr lang="en-US" sz="2400" b="1" spc="-5" dirty="0">
                <a:effectLst>
                  <a:outerShdw blurRad="38100" dist="38100" dir="2700000" algn="tl">
                    <a:srgbClr val="000000">
                      <a:alpha val="43137"/>
                    </a:srgbClr>
                  </a:outerShdw>
                </a:effectLst>
                <a:latin typeface="Cambria"/>
                <a:cs typeface="Cambria"/>
              </a:rPr>
              <a:t>portal launched </a:t>
            </a:r>
            <a:r>
              <a:rPr lang="en-US" sz="2400" b="1" spc="-10" dirty="0">
                <a:effectLst>
                  <a:outerShdw blurRad="38100" dist="38100" dir="2700000" algn="tl">
                    <a:srgbClr val="000000">
                      <a:alpha val="43137"/>
                    </a:srgbClr>
                  </a:outerShdw>
                </a:effectLst>
                <a:latin typeface="Cambria"/>
                <a:cs typeface="Cambria"/>
              </a:rPr>
              <a:t>by </a:t>
            </a:r>
            <a:r>
              <a:rPr lang="en-US" sz="2400" b="1" spc="-10" dirty="0" err="1">
                <a:effectLst>
                  <a:outerShdw blurRad="38100" dist="38100" dir="2700000" algn="tl">
                    <a:srgbClr val="000000">
                      <a:alpha val="43137"/>
                    </a:srgbClr>
                  </a:outerShdw>
                </a:effectLst>
                <a:latin typeface="Cambria"/>
                <a:cs typeface="Cambria"/>
              </a:rPr>
              <a:t>Hon’ble</a:t>
            </a:r>
            <a:r>
              <a:rPr lang="en-US" sz="2400" b="1" spc="-1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Prime </a:t>
            </a:r>
            <a:r>
              <a:rPr lang="en-US" sz="2400" b="1" spc="-5" dirty="0">
                <a:effectLst>
                  <a:outerShdw blurRad="38100" dist="38100" dir="2700000" algn="tl">
                    <a:srgbClr val="000000">
                      <a:alpha val="43137"/>
                    </a:srgbClr>
                  </a:outerShdw>
                </a:effectLst>
                <a:latin typeface="Cambria"/>
                <a:cs typeface="Cambria"/>
              </a:rPr>
              <a:t>Minister </a:t>
            </a:r>
            <a:r>
              <a:rPr lang="en-US" sz="2400" b="1" dirty="0">
                <a:effectLst>
                  <a:outerShdw blurRad="38100" dist="38100" dir="2700000" algn="tl">
                    <a:srgbClr val="000000">
                      <a:alpha val="43137"/>
                    </a:srgbClr>
                  </a:outerShdw>
                </a:effectLst>
                <a:latin typeface="Cambria"/>
                <a:cs typeface="Cambria"/>
              </a:rPr>
              <a:t>on 1st June, </a:t>
            </a:r>
            <a:r>
              <a:rPr lang="en-US" sz="2400" b="1" spc="5"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2020, is </a:t>
            </a:r>
            <a:r>
              <a:rPr lang="en-US" sz="2400" b="1" spc="-5" dirty="0">
                <a:effectLst>
                  <a:outerShdw blurRad="38100" dist="38100" dir="2700000" algn="tl">
                    <a:srgbClr val="000000">
                      <a:alpha val="43137"/>
                    </a:srgbClr>
                  </a:outerShdw>
                </a:effectLst>
                <a:latin typeface="Cambria"/>
                <a:cs typeface="Cambria"/>
              </a:rPr>
              <a:t>an ICT based technology </a:t>
            </a:r>
            <a:r>
              <a:rPr lang="en-US" sz="2400" b="1" spc="-10" dirty="0">
                <a:effectLst>
                  <a:outerShdw blurRad="38100" dist="38100" dir="2700000" algn="tl">
                    <a:srgbClr val="000000">
                      <a:alpha val="43137"/>
                    </a:srgbClr>
                  </a:outerShdw>
                </a:effectLst>
                <a:latin typeface="Cambria"/>
                <a:cs typeface="Cambria"/>
              </a:rPr>
              <a:t>system </a:t>
            </a:r>
            <a:r>
              <a:rPr lang="en-US" sz="2400" b="1" spc="-5" dirty="0">
                <a:effectLst>
                  <a:outerShdw blurRad="38100" dist="38100" dir="2700000" algn="tl">
                    <a:srgbClr val="000000">
                      <a:alpha val="43137"/>
                    </a:srgbClr>
                  </a:outerShdw>
                </a:effectLst>
                <a:latin typeface="Cambria"/>
                <a:cs typeface="Cambria"/>
              </a:rPr>
              <a:t>for making the </a:t>
            </a:r>
            <a:r>
              <a:rPr lang="en-US" sz="2400" b="1" dirty="0">
                <a:effectLst>
                  <a:outerShdw blurRad="38100" dist="38100" dir="2700000" algn="tl">
                    <a:srgbClr val="000000">
                      <a:alpha val="43137"/>
                    </a:srgbClr>
                  </a:outerShdw>
                </a:effectLst>
                <a:latin typeface="Cambria"/>
                <a:cs typeface="Cambria"/>
              </a:rPr>
              <a:t>smaller </a:t>
            </a:r>
            <a:r>
              <a:rPr lang="en-US" sz="2400" b="1" spc="-5" dirty="0">
                <a:effectLst>
                  <a:outerShdw blurRad="38100" dist="38100" dir="2700000" algn="tl">
                    <a:srgbClr val="000000">
                      <a:alpha val="43137"/>
                    </a:srgbClr>
                  </a:outerShdw>
                </a:effectLst>
                <a:latin typeface="Cambria"/>
                <a:cs typeface="Cambria"/>
              </a:rPr>
              <a:t>units big </a:t>
            </a:r>
            <a:r>
              <a:rPr lang="en-US" sz="2400" b="1" spc="-10" dirty="0">
                <a:effectLst>
                  <a:outerShdw blurRad="38100" dist="38100" dir="2700000" algn="tl">
                    <a:srgbClr val="000000">
                      <a:alpha val="43137"/>
                    </a:srgbClr>
                  </a:outerShdw>
                </a:effectLst>
                <a:latin typeface="Cambria"/>
                <a:cs typeface="Cambria"/>
              </a:rPr>
              <a:t>by </a:t>
            </a:r>
            <a:r>
              <a:rPr lang="en-US" sz="2400" b="1" dirty="0">
                <a:effectLst>
                  <a:outerShdw blurRad="38100" dist="38100" dir="2700000" algn="tl">
                    <a:srgbClr val="000000">
                      <a:alpha val="43137"/>
                    </a:srgbClr>
                  </a:outerShdw>
                </a:effectLst>
                <a:latin typeface="Cambria"/>
                <a:cs typeface="Cambria"/>
              </a:rPr>
              <a:t>helping </a:t>
            </a:r>
            <a:r>
              <a:rPr lang="en-US" sz="2400" b="1" spc="-5" dirty="0">
                <a:effectLst>
                  <a:outerShdw blurRad="38100" dist="38100" dir="2700000" algn="tl">
                    <a:srgbClr val="000000">
                      <a:alpha val="43137"/>
                    </a:srgbClr>
                  </a:outerShdw>
                </a:effectLst>
                <a:latin typeface="Cambria"/>
                <a:cs typeface="Cambria"/>
              </a:rPr>
              <a:t>and </a:t>
            </a:r>
            <a:r>
              <a:rPr lang="en-US" sz="2400" b="1" dirty="0">
                <a:effectLst>
                  <a:outerShdw blurRad="38100" dist="38100" dir="2700000" algn="tl">
                    <a:srgbClr val="000000">
                      <a:alpha val="43137"/>
                    </a:srgbClr>
                  </a:outerShdw>
                </a:effectLst>
                <a:latin typeface="Cambria"/>
                <a:cs typeface="Cambria"/>
              </a:rPr>
              <a:t> handholding </a:t>
            </a:r>
            <a:r>
              <a:rPr lang="en-US" sz="2400" b="1" spc="-5" dirty="0">
                <a:effectLst>
                  <a:outerShdw blurRad="38100" dist="38100" dir="2700000" algn="tl">
                    <a:srgbClr val="000000">
                      <a:alpha val="43137"/>
                    </a:srgbClr>
                  </a:outerShdw>
                </a:effectLst>
                <a:latin typeface="Cambria"/>
                <a:cs typeface="Cambria"/>
              </a:rPr>
              <a:t>them. </a:t>
            </a:r>
            <a:r>
              <a:rPr lang="en-US" sz="2400" b="1" dirty="0">
                <a:effectLst>
                  <a:outerShdw blurRad="38100" dist="38100" dir="2700000" algn="tl">
                    <a:srgbClr val="000000">
                      <a:alpha val="43137"/>
                    </a:srgbClr>
                  </a:outerShdw>
                </a:effectLst>
                <a:latin typeface="Cambria"/>
                <a:cs typeface="Cambria"/>
              </a:rPr>
              <a:t>The </a:t>
            </a:r>
            <a:r>
              <a:rPr lang="en-US" sz="2400" b="1" spc="-5" dirty="0">
                <a:effectLst>
                  <a:outerShdw blurRad="38100" dist="38100" dir="2700000" algn="tl">
                    <a:srgbClr val="000000">
                      <a:alpha val="43137"/>
                    </a:srgbClr>
                  </a:outerShdw>
                </a:effectLst>
                <a:latin typeface="Cambria"/>
                <a:cs typeface="Cambria"/>
              </a:rPr>
              <a:t>portal </a:t>
            </a:r>
            <a:r>
              <a:rPr lang="en-US" sz="2400" b="1" dirty="0">
                <a:effectLst>
                  <a:outerShdw blurRad="38100" dist="38100" dir="2700000" algn="tl">
                    <a:srgbClr val="000000">
                      <a:alpha val="43137"/>
                    </a:srgbClr>
                  </a:outerShdw>
                </a:effectLst>
                <a:latin typeface="Cambria"/>
                <a:cs typeface="Cambria"/>
              </a:rPr>
              <a:t>is </a:t>
            </a:r>
            <a:r>
              <a:rPr lang="en-US" sz="2400" b="1" spc="-5" dirty="0">
                <a:effectLst>
                  <a:outerShdw blurRad="38100" dist="38100" dir="2700000" algn="tl">
                    <a:srgbClr val="000000">
                      <a:alpha val="43137"/>
                    </a:srgbClr>
                  </a:outerShdw>
                </a:effectLst>
                <a:latin typeface="Cambria"/>
                <a:cs typeface="Cambria"/>
              </a:rPr>
              <a:t>not </a:t>
            </a:r>
            <a:r>
              <a:rPr lang="en-US" sz="2400" b="1" spc="-10" dirty="0">
                <a:effectLst>
                  <a:outerShdw blurRad="38100" dist="38100" dir="2700000" algn="tl">
                    <a:srgbClr val="000000">
                      <a:alpha val="43137"/>
                    </a:srgbClr>
                  </a:outerShdw>
                </a:effectLst>
                <a:latin typeface="Cambria"/>
                <a:cs typeface="Cambria"/>
              </a:rPr>
              <a:t>only </a:t>
            </a:r>
            <a:r>
              <a:rPr lang="en-US" sz="2400" b="1" dirty="0">
                <a:effectLst>
                  <a:outerShdw blurRad="38100" dist="38100" dir="2700000" algn="tl">
                    <a:srgbClr val="000000">
                      <a:alpha val="43137"/>
                    </a:srgbClr>
                  </a:outerShdw>
                </a:effectLst>
                <a:latin typeface="Cambria"/>
                <a:cs typeface="Cambria"/>
              </a:rPr>
              <a:t>helping </a:t>
            </a:r>
            <a:r>
              <a:rPr lang="en-US" sz="2400" b="1" spc="-5" dirty="0">
                <a:effectLst>
                  <a:outerShdw blurRad="38100" dist="38100" dir="2700000" algn="tl">
                    <a:srgbClr val="000000">
                      <a:alpha val="43137"/>
                    </a:srgbClr>
                  </a:outerShdw>
                </a:effectLst>
                <a:latin typeface="Cambria"/>
                <a:cs typeface="Cambria"/>
              </a:rPr>
              <a:t>MSMEs </a:t>
            </a:r>
            <a:r>
              <a:rPr lang="en-US" sz="2400" b="1" dirty="0">
                <a:effectLst>
                  <a:outerShdw blurRad="38100" dist="38100" dir="2700000" algn="tl">
                    <a:srgbClr val="000000">
                      <a:alpha val="43137"/>
                    </a:srgbClr>
                  </a:outerShdw>
                </a:effectLst>
                <a:latin typeface="Cambria"/>
                <a:cs typeface="Cambria"/>
              </a:rPr>
              <a:t>in </a:t>
            </a:r>
            <a:r>
              <a:rPr lang="en-US" sz="2400" b="1" spc="-5" dirty="0">
                <a:effectLst>
                  <a:outerShdw blurRad="38100" dist="38100" dir="2700000" algn="tl">
                    <a:srgbClr val="000000">
                      <a:alpha val="43137"/>
                    </a:srgbClr>
                  </a:outerShdw>
                </a:effectLst>
                <a:latin typeface="Cambria"/>
                <a:cs typeface="Cambria"/>
              </a:rPr>
              <a:t>the present </a:t>
            </a:r>
            <a:r>
              <a:rPr lang="en-US" sz="2400" b="1" dirty="0">
                <a:effectLst>
                  <a:outerShdw blurRad="38100" dist="38100" dir="2700000" algn="tl">
                    <a:srgbClr val="000000">
                      <a:alpha val="43137"/>
                    </a:srgbClr>
                  </a:outerShdw>
                </a:effectLst>
                <a:latin typeface="Cambria"/>
                <a:cs typeface="Cambria"/>
              </a:rPr>
              <a:t>situation, </a:t>
            </a:r>
            <a:r>
              <a:rPr lang="en-US" sz="2400" b="1" spc="-5" dirty="0">
                <a:effectLst>
                  <a:outerShdw blurRad="38100" dist="38100" dir="2700000" algn="tl">
                    <a:srgbClr val="000000">
                      <a:alpha val="43137"/>
                    </a:srgbClr>
                  </a:outerShdw>
                </a:effectLst>
                <a:latin typeface="Cambria"/>
                <a:cs typeface="Cambria"/>
              </a:rPr>
              <a:t>but also </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providing guidance </a:t>
            </a:r>
            <a:r>
              <a:rPr lang="en-US" sz="2400" b="1" spc="-10" dirty="0">
                <a:effectLst>
                  <a:outerShdw blurRad="38100" dist="38100" dir="2700000" algn="tl">
                    <a:srgbClr val="000000">
                      <a:alpha val="43137"/>
                    </a:srgbClr>
                  </a:outerShdw>
                </a:effectLst>
                <a:latin typeface="Cambria"/>
                <a:cs typeface="Cambria"/>
              </a:rPr>
              <a:t>to</a:t>
            </a:r>
            <a:r>
              <a:rPr lang="en-US" sz="2400" b="1"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grab</a:t>
            </a:r>
            <a:r>
              <a:rPr lang="en-US" sz="2400" b="1" spc="-5" dirty="0">
                <a:effectLst>
                  <a:outerShdw blurRad="38100" dist="38100" dir="2700000" algn="tl">
                    <a:srgbClr val="000000">
                      <a:alpha val="43137"/>
                    </a:srgbClr>
                  </a:outerShdw>
                </a:effectLst>
                <a:latin typeface="Cambria"/>
                <a:cs typeface="Cambria"/>
              </a:rPr>
              <a:t> the</a:t>
            </a:r>
            <a:r>
              <a:rPr lang="en-US" sz="2400" b="1" spc="-1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new business </a:t>
            </a:r>
            <a:r>
              <a:rPr lang="en-US" sz="2400" b="1" dirty="0">
                <a:effectLst>
                  <a:outerShdw blurRad="38100" dist="38100" dir="2700000" algn="tl">
                    <a:srgbClr val="000000">
                      <a:alpha val="43137"/>
                    </a:srgbClr>
                  </a:outerShdw>
                </a:effectLst>
                <a:latin typeface="Cambria"/>
                <a:cs typeface="Cambria"/>
              </a:rPr>
              <a:t>opportunities.</a:t>
            </a:r>
          </a:p>
        </p:txBody>
      </p:sp>
      <p:pic>
        <p:nvPicPr>
          <p:cNvPr id="6" name="Picture 6" descr="CHAMPIONS: Newly Launched Portal for MSME - Corpbiz"/>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192344" y="299114"/>
            <a:ext cx="2593876" cy="1362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06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42</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97ED945-0C8D-4AE0-95AE-D1B4FBC6CA0D}"/>
              </a:ext>
            </a:extLst>
          </p:cNvPr>
          <p:cNvSpPr txBox="1"/>
          <p:nvPr/>
        </p:nvSpPr>
        <p:spPr>
          <a:xfrm>
            <a:off x="931069" y="1372987"/>
            <a:ext cx="10225136" cy="107721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3200" b="1" spc="-10" dirty="0">
                <a:solidFill>
                  <a:srgbClr val="00B050"/>
                </a:solidFill>
                <a:latin typeface="Cambria"/>
                <a:cs typeface="Cambria"/>
              </a:rPr>
              <a:t>SPECIAL</a:t>
            </a:r>
            <a:r>
              <a:rPr lang="en-IN" sz="3200" b="1" spc="-5" dirty="0">
                <a:solidFill>
                  <a:srgbClr val="00B050"/>
                </a:solidFill>
                <a:latin typeface="Cambria"/>
                <a:cs typeface="Cambria"/>
              </a:rPr>
              <a:t> </a:t>
            </a:r>
            <a:r>
              <a:rPr lang="en-IN" sz="3200" b="1" spc="-10" dirty="0">
                <a:solidFill>
                  <a:srgbClr val="00B050"/>
                </a:solidFill>
                <a:latin typeface="Cambria"/>
                <a:cs typeface="Cambria"/>
              </a:rPr>
              <a:t>MEASURE</a:t>
            </a:r>
            <a:r>
              <a:rPr lang="en-IN" sz="3200" b="1" dirty="0">
                <a:solidFill>
                  <a:srgbClr val="00B050"/>
                </a:solidFill>
                <a:latin typeface="Cambria"/>
                <a:cs typeface="Cambria"/>
              </a:rPr>
              <a:t> </a:t>
            </a:r>
            <a:r>
              <a:rPr lang="en-IN" sz="3200" b="1" spc="-5" dirty="0">
                <a:solidFill>
                  <a:srgbClr val="00B050"/>
                </a:solidFill>
                <a:latin typeface="Cambria"/>
                <a:cs typeface="Cambria"/>
              </a:rPr>
              <a:t>UNDER </a:t>
            </a:r>
            <a:r>
              <a:rPr lang="en-IN" sz="3200" b="1" spc="-15" dirty="0">
                <a:solidFill>
                  <a:srgbClr val="00B050"/>
                </a:solidFill>
                <a:latin typeface="Cambria"/>
                <a:cs typeface="Cambria"/>
              </a:rPr>
              <a:t>ATMANIRBHAR</a:t>
            </a:r>
            <a:r>
              <a:rPr lang="en-IN" sz="3200" b="1" dirty="0">
                <a:solidFill>
                  <a:srgbClr val="00B050"/>
                </a:solidFill>
                <a:latin typeface="Cambria"/>
                <a:cs typeface="Cambria"/>
              </a:rPr>
              <a:t> </a:t>
            </a:r>
            <a:r>
              <a:rPr lang="en-IN" sz="3200" b="1" spc="-25" dirty="0">
                <a:solidFill>
                  <a:srgbClr val="00B050"/>
                </a:solidFill>
                <a:latin typeface="Cambria"/>
                <a:cs typeface="Cambria"/>
              </a:rPr>
              <a:t>BHARAT</a:t>
            </a:r>
            <a:r>
              <a:rPr lang="en-IN" sz="3200" b="1" spc="-5" dirty="0">
                <a:solidFill>
                  <a:srgbClr val="00B050"/>
                </a:solidFill>
                <a:latin typeface="Cambria"/>
                <a:cs typeface="Cambria"/>
              </a:rPr>
              <a:t> </a:t>
            </a:r>
            <a:r>
              <a:rPr lang="en-IN" sz="3200" b="1" spc="-20" dirty="0">
                <a:solidFill>
                  <a:srgbClr val="00B050"/>
                </a:solidFill>
                <a:latin typeface="Cambria"/>
                <a:cs typeface="Cambria"/>
              </a:rPr>
              <a:t>ABHIYAAN</a:t>
            </a:r>
            <a:endParaRPr lang="en-IN" sz="3200" dirty="0">
              <a:solidFill>
                <a:srgbClr val="00B050"/>
              </a:solidFill>
            </a:endParaRP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F5A618F-F2DE-4D74-B23E-CF6432001338}"/>
              </a:ext>
            </a:extLst>
          </p:cNvPr>
          <p:cNvSpPr txBox="1"/>
          <p:nvPr/>
        </p:nvSpPr>
        <p:spPr>
          <a:xfrm>
            <a:off x="276800" y="2708920"/>
            <a:ext cx="10775379" cy="337220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00" marR="80010" algn="just">
              <a:lnSpc>
                <a:spcPct val="111100"/>
              </a:lnSpc>
              <a:spcBef>
                <a:spcPts val="700"/>
              </a:spcBef>
            </a:pPr>
            <a:r>
              <a:rPr lang="en-US" sz="2400" b="1" spc="-5" dirty="0">
                <a:effectLst>
                  <a:outerShdw blurRad="38100" dist="38100" dir="2700000" algn="tl">
                    <a:srgbClr val="000000">
                      <a:alpha val="43137"/>
                    </a:srgbClr>
                  </a:outerShdw>
                </a:effectLst>
                <a:latin typeface="Cambria"/>
                <a:cs typeface="Cambria"/>
              </a:rPr>
              <a:t>In</a:t>
            </a:r>
            <a:r>
              <a:rPr lang="en-US" sz="2400" b="1" spc="15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the</a:t>
            </a:r>
            <a:r>
              <a:rPr lang="en-US" sz="2400" b="1" spc="15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aftermath</a:t>
            </a:r>
            <a:r>
              <a:rPr lang="en-US" sz="2400" b="1" spc="15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of</a:t>
            </a:r>
            <a:r>
              <a:rPr lang="en-US" sz="2400" b="1" spc="15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COVID-19</a:t>
            </a:r>
            <a:r>
              <a:rPr lang="en-US" sz="2400" b="1" spc="15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pandemic,</a:t>
            </a:r>
            <a:r>
              <a:rPr lang="en-US" sz="2400" b="1" spc="150" dirty="0">
                <a:effectLst>
                  <a:outerShdw blurRad="38100" dist="38100" dir="2700000" algn="tl">
                    <a:srgbClr val="000000">
                      <a:alpha val="43137"/>
                    </a:srgbClr>
                  </a:outerShdw>
                </a:effectLst>
                <a:latin typeface="Cambria"/>
                <a:cs typeface="Cambria"/>
              </a:rPr>
              <a:t> </a:t>
            </a:r>
            <a:r>
              <a:rPr lang="en-US" sz="2400" b="1" spc="-10" dirty="0" err="1">
                <a:effectLst>
                  <a:outerShdw blurRad="38100" dist="38100" dir="2700000" algn="tl">
                    <a:srgbClr val="000000">
                      <a:alpha val="43137"/>
                    </a:srgbClr>
                  </a:outerShdw>
                </a:effectLst>
                <a:latin typeface="Cambria"/>
                <a:cs typeface="Cambria"/>
              </a:rPr>
              <a:t>Hon'ble</a:t>
            </a:r>
            <a:r>
              <a:rPr lang="en-US" sz="2400" b="1" spc="15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Prime</a:t>
            </a:r>
            <a:r>
              <a:rPr lang="en-US" sz="2400" b="1" spc="15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Minister</a:t>
            </a:r>
            <a:r>
              <a:rPr lang="en-US" sz="2400" b="1" spc="150"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was</a:t>
            </a:r>
            <a:r>
              <a:rPr lang="en-US" sz="2400" b="1" spc="15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quick</a:t>
            </a:r>
            <a:r>
              <a:rPr lang="en-US" sz="2400" b="1" spc="150"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to</a:t>
            </a:r>
            <a:r>
              <a:rPr lang="en-US" sz="2400" b="1" spc="15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recognize </a:t>
            </a:r>
            <a:r>
              <a:rPr lang="en-US" sz="2400" b="1" spc="-254"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the</a:t>
            </a:r>
            <a:r>
              <a:rPr lang="en-US" sz="2400" b="1" spc="9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role</a:t>
            </a:r>
            <a:r>
              <a:rPr lang="en-US" sz="2400" b="1" spc="95"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of</a:t>
            </a:r>
            <a:r>
              <a:rPr lang="en-US" sz="2400" b="1" spc="9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MSMEs</a:t>
            </a:r>
            <a:r>
              <a:rPr lang="en-US" sz="2400" b="1" spc="9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in</a:t>
            </a:r>
            <a:r>
              <a:rPr lang="en-US" sz="2400" b="1" spc="9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building</a:t>
            </a:r>
            <a:r>
              <a:rPr lang="en-US" sz="2400" b="1" spc="9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the</a:t>
            </a:r>
            <a:r>
              <a:rPr lang="en-US" sz="2400" b="1" spc="9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Nation.</a:t>
            </a:r>
            <a:r>
              <a:rPr lang="en-US" sz="2400" b="1" spc="100"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As</a:t>
            </a:r>
            <a:r>
              <a:rPr lang="en-US" sz="2400" b="1" spc="95"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such,</a:t>
            </a:r>
            <a:r>
              <a:rPr lang="en-US" sz="2400" b="1" spc="9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MSMEs</a:t>
            </a:r>
            <a:r>
              <a:rPr lang="en-US" sz="2400" b="1" spc="9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formed</a:t>
            </a:r>
            <a:r>
              <a:rPr lang="en-US" sz="2400" b="1" spc="95"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a</a:t>
            </a:r>
            <a:r>
              <a:rPr lang="en-US" sz="2400" b="1" spc="90"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very</a:t>
            </a:r>
            <a:r>
              <a:rPr lang="en-US" sz="2400" b="1" spc="9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prominent</a:t>
            </a:r>
            <a:r>
              <a:rPr lang="en-US" sz="2400" b="1" spc="95"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part </a:t>
            </a:r>
            <a:r>
              <a:rPr lang="en-US" sz="2400" b="1" spc="-254"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of </a:t>
            </a:r>
            <a:r>
              <a:rPr lang="en-US" sz="2400" b="1" spc="-5" dirty="0">
                <a:effectLst>
                  <a:outerShdw blurRad="38100" dist="38100" dir="2700000" algn="tl">
                    <a:srgbClr val="000000">
                      <a:alpha val="43137"/>
                    </a:srgbClr>
                  </a:outerShdw>
                </a:effectLst>
                <a:latin typeface="Cambria"/>
                <a:cs typeface="Cambria"/>
              </a:rPr>
              <a:t>the announcements made under the </a:t>
            </a:r>
            <a:r>
              <a:rPr lang="en-US" sz="2400" b="1" spc="-10" dirty="0" err="1">
                <a:effectLst>
                  <a:outerShdw blurRad="38100" dist="38100" dir="2700000" algn="tl">
                    <a:srgbClr val="000000">
                      <a:alpha val="43137"/>
                    </a:srgbClr>
                  </a:outerShdw>
                </a:effectLst>
                <a:latin typeface="Cambria"/>
                <a:cs typeface="Cambria"/>
              </a:rPr>
              <a:t>Atmanirbhar</a:t>
            </a:r>
            <a:r>
              <a:rPr lang="en-US" sz="2400" b="1" spc="-10" dirty="0">
                <a:effectLst>
                  <a:outerShdw blurRad="38100" dist="38100" dir="2700000" algn="tl">
                    <a:srgbClr val="000000">
                      <a:alpha val="43137"/>
                    </a:srgbClr>
                  </a:outerShdw>
                </a:effectLst>
                <a:latin typeface="Cambria"/>
                <a:cs typeface="Cambria"/>
              </a:rPr>
              <a:t> Bharat </a:t>
            </a:r>
            <a:r>
              <a:rPr lang="en-US" sz="2400" b="1" spc="-10" dirty="0" err="1">
                <a:effectLst>
                  <a:outerShdw blurRad="38100" dist="38100" dir="2700000" algn="tl">
                    <a:srgbClr val="000000">
                      <a:alpha val="43137"/>
                    </a:srgbClr>
                  </a:outerShdw>
                </a:effectLst>
                <a:latin typeface="Cambria"/>
                <a:cs typeface="Cambria"/>
              </a:rPr>
              <a:t>Abhiyaan</a:t>
            </a:r>
            <a:r>
              <a:rPr lang="en-US" sz="2400" b="1" spc="-10" dirty="0">
                <a:effectLst>
                  <a:outerShdw blurRad="38100" dist="38100" dir="2700000" algn="tl">
                    <a:srgbClr val="000000">
                      <a:alpha val="43137"/>
                    </a:srgbClr>
                  </a:outerShdw>
                </a:effectLst>
                <a:latin typeface="Cambria"/>
                <a:cs typeface="Cambria"/>
              </a:rPr>
              <a:t>. </a:t>
            </a:r>
            <a:r>
              <a:rPr lang="en-US" sz="2400" b="1" dirty="0">
                <a:effectLst>
                  <a:outerShdw blurRad="38100" dist="38100" dir="2700000" algn="tl">
                    <a:srgbClr val="000000">
                      <a:alpha val="43137"/>
                    </a:srgbClr>
                  </a:outerShdw>
                </a:effectLst>
                <a:latin typeface="Cambria"/>
                <a:cs typeface="Cambria"/>
              </a:rPr>
              <a:t>Under </a:t>
            </a:r>
            <a:r>
              <a:rPr lang="en-US" sz="2400" b="1" spc="-5" dirty="0">
                <a:effectLst>
                  <a:outerShdw blurRad="38100" dist="38100" dir="2700000" algn="tl">
                    <a:srgbClr val="000000">
                      <a:alpha val="43137"/>
                    </a:srgbClr>
                  </a:outerShdw>
                </a:effectLst>
                <a:latin typeface="Cambria"/>
                <a:cs typeface="Cambria"/>
              </a:rPr>
              <a:t>this </a:t>
            </a:r>
            <a:r>
              <a:rPr lang="en-US" sz="2400" b="1" spc="-10" dirty="0">
                <a:effectLst>
                  <a:outerShdw blurRad="38100" dist="38100" dir="2700000" algn="tl">
                    <a:srgbClr val="000000">
                      <a:alpha val="43137"/>
                    </a:srgbClr>
                  </a:outerShdw>
                </a:effectLst>
                <a:latin typeface="Cambria"/>
                <a:cs typeface="Cambria"/>
              </a:rPr>
              <a:t>package, </a:t>
            </a:r>
            <a:r>
              <a:rPr lang="en-US" sz="2400" b="1" spc="-5" dirty="0">
                <a:effectLst>
                  <a:outerShdw blurRad="38100" dist="38100" dir="2700000" algn="tl">
                    <a:srgbClr val="000000">
                      <a:alpha val="43137"/>
                    </a:srgbClr>
                  </a:outerShdw>
                </a:effectLst>
                <a:latin typeface="Cambria"/>
                <a:cs typeface="Cambria"/>
              </a:rPr>
              <a:t> the MSME sector </a:t>
            </a:r>
            <a:r>
              <a:rPr lang="en-US" sz="2400" b="1" dirty="0">
                <a:effectLst>
                  <a:outerShdw blurRad="38100" dist="38100" dir="2700000" algn="tl">
                    <a:srgbClr val="000000">
                      <a:alpha val="43137"/>
                    </a:srgbClr>
                  </a:outerShdw>
                </a:effectLst>
                <a:latin typeface="Cambria"/>
                <a:cs typeface="Cambria"/>
              </a:rPr>
              <a:t>has </a:t>
            </a:r>
            <a:r>
              <a:rPr lang="en-US" sz="2400" b="1" spc="-5" dirty="0">
                <a:effectLst>
                  <a:outerShdw blurRad="38100" dist="38100" dir="2700000" algn="tl">
                    <a:srgbClr val="000000">
                      <a:alpha val="43137"/>
                    </a:srgbClr>
                  </a:outerShdw>
                </a:effectLst>
                <a:latin typeface="Cambria"/>
                <a:cs typeface="Cambria"/>
              </a:rPr>
              <a:t>not </a:t>
            </a:r>
            <a:r>
              <a:rPr lang="en-US" sz="2400" b="1" spc="-10" dirty="0">
                <a:effectLst>
                  <a:outerShdw blurRad="38100" dist="38100" dir="2700000" algn="tl">
                    <a:srgbClr val="000000">
                      <a:alpha val="43137"/>
                    </a:srgbClr>
                  </a:outerShdw>
                </a:effectLst>
                <a:latin typeface="Cambria"/>
                <a:cs typeface="Cambria"/>
              </a:rPr>
              <a:t>only </a:t>
            </a:r>
            <a:r>
              <a:rPr lang="en-US" sz="2400" b="1" spc="-5" dirty="0">
                <a:effectLst>
                  <a:outerShdw blurRad="38100" dist="38100" dir="2700000" algn="tl">
                    <a:srgbClr val="000000">
                      <a:alpha val="43137"/>
                    </a:srgbClr>
                  </a:outerShdw>
                </a:effectLst>
                <a:latin typeface="Cambria"/>
                <a:cs typeface="Cambria"/>
              </a:rPr>
              <a:t>been </a:t>
            </a:r>
            <a:r>
              <a:rPr lang="en-US" sz="2400" b="1" spc="-15" dirty="0">
                <a:effectLst>
                  <a:outerShdw blurRad="38100" dist="38100" dir="2700000" algn="tl">
                    <a:srgbClr val="000000">
                      <a:alpha val="43137"/>
                    </a:srgbClr>
                  </a:outerShdw>
                </a:effectLst>
                <a:latin typeface="Cambria"/>
                <a:cs typeface="Cambria"/>
              </a:rPr>
              <a:t>given </a:t>
            </a:r>
            <a:r>
              <a:rPr lang="en-US" sz="2400" b="1" dirty="0">
                <a:effectLst>
                  <a:outerShdw blurRad="38100" dist="38100" dir="2700000" algn="tl">
                    <a:srgbClr val="000000">
                      <a:alpha val="43137"/>
                    </a:srgbClr>
                  </a:outerShdw>
                </a:effectLst>
                <a:latin typeface="Cambria"/>
                <a:cs typeface="Cambria"/>
              </a:rPr>
              <a:t>substantial </a:t>
            </a:r>
            <a:r>
              <a:rPr lang="en-US" sz="2400" b="1" spc="-5" dirty="0">
                <a:effectLst>
                  <a:outerShdw blurRad="38100" dist="38100" dir="2700000" algn="tl">
                    <a:srgbClr val="000000">
                      <a:alpha val="43137"/>
                    </a:srgbClr>
                  </a:outerShdw>
                </a:effectLst>
                <a:latin typeface="Cambria"/>
                <a:cs typeface="Cambria"/>
              </a:rPr>
              <a:t>allocation but </a:t>
            </a:r>
            <a:r>
              <a:rPr lang="en-US" sz="2400" b="1" dirty="0">
                <a:effectLst>
                  <a:outerShdw blurRad="38100" dist="38100" dir="2700000" algn="tl">
                    <a:srgbClr val="000000">
                      <a:alpha val="43137"/>
                    </a:srgbClr>
                  </a:outerShdw>
                </a:effectLst>
                <a:latin typeface="Cambria"/>
                <a:cs typeface="Cambria"/>
              </a:rPr>
              <a:t>has </a:t>
            </a:r>
            <a:r>
              <a:rPr lang="en-US" sz="2400" b="1" spc="-5" dirty="0">
                <a:effectLst>
                  <a:outerShdw blurRad="38100" dist="38100" dir="2700000" algn="tl">
                    <a:srgbClr val="000000">
                      <a:alpha val="43137"/>
                    </a:srgbClr>
                  </a:outerShdw>
                </a:effectLst>
                <a:latin typeface="Cambria"/>
                <a:cs typeface="Cambria"/>
              </a:rPr>
              <a:t>also been accorded </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priority </a:t>
            </a:r>
            <a:r>
              <a:rPr lang="en-US" sz="2400" b="1" dirty="0">
                <a:effectLst>
                  <a:outerShdw blurRad="38100" dist="38100" dir="2700000" algn="tl">
                    <a:srgbClr val="000000">
                      <a:alpha val="43137"/>
                    </a:srgbClr>
                  </a:outerShdw>
                </a:effectLst>
                <a:latin typeface="Cambria"/>
                <a:cs typeface="Cambria"/>
              </a:rPr>
              <a:t>in implementation of </a:t>
            </a:r>
            <a:r>
              <a:rPr lang="en-US" sz="2400" b="1" spc="-5" dirty="0">
                <a:effectLst>
                  <a:outerShdw blurRad="38100" dist="38100" dir="2700000" algn="tl">
                    <a:srgbClr val="000000">
                      <a:alpha val="43137"/>
                    </a:srgbClr>
                  </a:outerShdw>
                </a:effectLst>
                <a:latin typeface="Cambria"/>
                <a:cs typeface="Cambria"/>
              </a:rPr>
              <a:t>the measures </a:t>
            </a:r>
            <a:r>
              <a:rPr lang="en-US" sz="2400" b="1" spc="-10" dirty="0">
                <a:effectLst>
                  <a:outerShdw blurRad="38100" dist="38100" dir="2700000" algn="tl">
                    <a:srgbClr val="000000">
                      <a:alpha val="43137"/>
                    </a:srgbClr>
                  </a:outerShdw>
                </a:effectLst>
                <a:latin typeface="Cambria"/>
                <a:cs typeface="Cambria"/>
              </a:rPr>
              <a:t>to </a:t>
            </a:r>
            <a:r>
              <a:rPr lang="en-US" sz="2400" b="1" spc="-15" dirty="0">
                <a:effectLst>
                  <a:outerShdw blurRad="38100" dist="38100" dir="2700000" algn="tl">
                    <a:srgbClr val="000000">
                      <a:alpha val="43137"/>
                    </a:srgbClr>
                  </a:outerShdw>
                </a:effectLst>
                <a:latin typeface="Cambria"/>
                <a:cs typeface="Cambria"/>
              </a:rPr>
              <a:t>revive </a:t>
            </a:r>
            <a:r>
              <a:rPr lang="en-US" sz="2400" b="1" spc="-5" dirty="0">
                <a:effectLst>
                  <a:outerShdw blurRad="38100" dist="38100" dir="2700000" algn="tl">
                    <a:srgbClr val="000000">
                      <a:alpha val="43137"/>
                    </a:srgbClr>
                  </a:outerShdw>
                </a:effectLst>
                <a:latin typeface="Cambria"/>
                <a:cs typeface="Cambria"/>
              </a:rPr>
              <a:t>the </a:t>
            </a:r>
            <a:r>
              <a:rPr lang="en-US" sz="2400" b="1" spc="-20" dirty="0">
                <a:effectLst>
                  <a:outerShdw blurRad="38100" dist="38100" dir="2700000" algn="tl">
                    <a:srgbClr val="000000">
                      <a:alpha val="43137"/>
                    </a:srgbClr>
                  </a:outerShdw>
                </a:effectLst>
                <a:latin typeface="Cambria"/>
                <a:cs typeface="Cambria"/>
              </a:rPr>
              <a:t>economy. </a:t>
            </a:r>
            <a:r>
              <a:rPr lang="en-US" sz="2400" b="1" spc="-50" dirty="0">
                <a:effectLst>
                  <a:outerShdw blurRad="38100" dist="38100" dir="2700000" algn="tl">
                    <a:srgbClr val="000000">
                      <a:alpha val="43137"/>
                    </a:srgbClr>
                  </a:outerShdw>
                </a:effectLst>
                <a:latin typeface="Cambria"/>
                <a:cs typeface="Cambria"/>
              </a:rPr>
              <a:t>To </a:t>
            </a:r>
            <a:r>
              <a:rPr lang="en-US" sz="2400" b="1" spc="-10" dirty="0">
                <a:effectLst>
                  <a:outerShdw blurRad="38100" dist="38100" dir="2700000" algn="tl">
                    <a:srgbClr val="000000">
                      <a:alpha val="43137"/>
                    </a:srgbClr>
                  </a:outerShdw>
                </a:effectLst>
                <a:latin typeface="Cambria"/>
                <a:cs typeface="Cambria"/>
              </a:rPr>
              <a:t>provide </a:t>
            </a:r>
            <a:r>
              <a:rPr lang="en-US" sz="2400" b="1" spc="-5" dirty="0">
                <a:effectLst>
                  <a:outerShdw blurRad="38100" dist="38100" dir="2700000" algn="tl">
                    <a:srgbClr val="000000">
                      <a:alpha val="43137"/>
                    </a:srgbClr>
                  </a:outerShdw>
                </a:effectLst>
                <a:latin typeface="Cambria"/>
                <a:cs typeface="Cambria"/>
              </a:rPr>
              <a:t>immediate </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relief </a:t>
            </a:r>
            <a:r>
              <a:rPr lang="en-US" sz="2400" b="1" spc="-10" dirty="0">
                <a:effectLst>
                  <a:outerShdw blurRad="38100" dist="38100" dir="2700000" algn="tl">
                    <a:srgbClr val="000000">
                      <a:alpha val="43137"/>
                    </a:srgbClr>
                  </a:outerShdw>
                </a:effectLst>
                <a:latin typeface="Cambria"/>
                <a:cs typeface="Cambria"/>
              </a:rPr>
              <a:t>to</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MSME </a:t>
            </a:r>
            <a:r>
              <a:rPr lang="en-US" sz="2400" b="1" spc="-20" dirty="0">
                <a:effectLst>
                  <a:outerShdw blurRad="38100" dist="38100" dir="2700000" algn="tl">
                    <a:srgbClr val="000000">
                      <a:alpha val="43137"/>
                    </a:srgbClr>
                  </a:outerShdw>
                </a:effectLst>
                <a:latin typeface="Cambria"/>
                <a:cs typeface="Cambria"/>
              </a:rPr>
              <a:t>sector,</a:t>
            </a:r>
            <a:r>
              <a:rPr lang="en-US" sz="2400" b="1" spc="-5" dirty="0">
                <a:effectLst>
                  <a:outerShdw blurRad="38100" dist="38100" dir="2700000" algn="tl">
                    <a:srgbClr val="000000">
                      <a:alpha val="43137"/>
                    </a:srgbClr>
                  </a:outerShdw>
                </a:effectLst>
                <a:latin typeface="Cambria"/>
                <a:cs typeface="Cambria"/>
              </a:rPr>
              <a:t> </a:t>
            </a:r>
            <a:r>
              <a:rPr lang="en-US" sz="2400" b="1" spc="-10" dirty="0">
                <a:effectLst>
                  <a:outerShdw blurRad="38100" dist="38100" dir="2700000" algn="tl">
                    <a:srgbClr val="000000">
                      <a:alpha val="43137"/>
                    </a:srgbClr>
                  </a:outerShdw>
                </a:effectLst>
                <a:latin typeface="Cambria"/>
                <a:cs typeface="Cambria"/>
              </a:rPr>
              <a:t>various</a:t>
            </a:r>
            <a:r>
              <a:rPr lang="en-US" sz="2400" b="1" spc="-5" dirty="0">
                <a:effectLst>
                  <a:outerShdw blurRad="38100" dist="38100" dir="2700000" algn="tl">
                    <a:srgbClr val="000000">
                      <a:alpha val="43137"/>
                    </a:srgbClr>
                  </a:outerShdw>
                </a:effectLst>
                <a:latin typeface="Cambria"/>
                <a:cs typeface="Cambria"/>
              </a:rPr>
              <a:t> announcements </a:t>
            </a:r>
            <a:r>
              <a:rPr lang="en-US" sz="2400" b="1" spc="-15" dirty="0">
                <a:effectLst>
                  <a:outerShdw blurRad="38100" dist="38100" dir="2700000" algn="tl">
                    <a:srgbClr val="000000">
                      <a:alpha val="43137"/>
                    </a:srgbClr>
                  </a:outerShdw>
                </a:effectLst>
                <a:latin typeface="Cambria"/>
                <a:cs typeface="Cambria"/>
              </a:rPr>
              <a:t>have</a:t>
            </a:r>
            <a:r>
              <a:rPr lang="en-US" sz="2400" b="1" dirty="0">
                <a:effectLst>
                  <a:outerShdw blurRad="38100" dist="38100" dir="2700000" algn="tl">
                    <a:srgbClr val="000000">
                      <a:alpha val="43137"/>
                    </a:srgbClr>
                  </a:outerShdw>
                </a:effectLst>
                <a:latin typeface="Cambria"/>
                <a:cs typeface="Cambria"/>
              </a:rPr>
              <a:t> </a:t>
            </a:r>
            <a:r>
              <a:rPr lang="en-US" sz="2400" b="1" spc="-5" dirty="0">
                <a:effectLst>
                  <a:outerShdw blurRad="38100" dist="38100" dir="2700000" algn="tl">
                    <a:srgbClr val="000000">
                      <a:alpha val="43137"/>
                    </a:srgbClr>
                  </a:outerShdw>
                </a:effectLst>
                <a:latin typeface="Cambria"/>
                <a:cs typeface="Cambria"/>
              </a:rPr>
              <a:t>been made under the </a:t>
            </a:r>
            <a:r>
              <a:rPr lang="en-US" sz="2400" b="1" spc="-10" dirty="0">
                <a:effectLst>
                  <a:outerShdw blurRad="38100" dist="38100" dir="2700000" algn="tl">
                    <a:srgbClr val="000000">
                      <a:alpha val="43137"/>
                    </a:srgbClr>
                  </a:outerShdw>
                </a:effectLst>
                <a:latin typeface="Cambria"/>
                <a:cs typeface="Cambria"/>
              </a:rPr>
              <a:t>Package.</a:t>
            </a:r>
            <a:endParaRPr lang="en-US" sz="2400" b="1" dirty="0">
              <a:effectLst>
                <a:outerShdw blurRad="38100" dist="38100" dir="2700000" algn="tl">
                  <a:srgbClr val="000000">
                    <a:alpha val="43137"/>
                  </a:srgbClr>
                </a:outerShdw>
              </a:effectLst>
              <a:latin typeface="Cambria"/>
              <a:cs typeface="Cambria"/>
            </a:endParaRPr>
          </a:p>
        </p:txBody>
      </p:sp>
      <p:pic>
        <p:nvPicPr>
          <p:cNvPr id="6" name="Picture 2" descr="Atmanirbhar Bharat Abhiyaan – A Call to Nation for Self-Relian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68408" y="275803"/>
            <a:ext cx="2232247" cy="1116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21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43</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F967BB67-867D-4FEF-B31C-AF7939715BC8}"/>
              </a:ext>
            </a:extLst>
          </p:cNvPr>
          <p:cNvSpPr txBox="1"/>
          <p:nvPr/>
        </p:nvSpPr>
        <p:spPr>
          <a:xfrm>
            <a:off x="2719621" y="1715188"/>
            <a:ext cx="6552728"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065" lvl="2" algn="ctr">
              <a:lnSpc>
                <a:spcPct val="100000"/>
              </a:lnSpc>
              <a:spcBef>
                <a:spcPts val="990"/>
              </a:spcBef>
              <a:tabLst>
                <a:tab pos="546735" algn="l"/>
              </a:tabLst>
            </a:pPr>
            <a:r>
              <a:rPr lang="en-US" sz="3600" b="1" spc="-5" dirty="0">
                <a:solidFill>
                  <a:srgbClr val="00B050"/>
                </a:solidFill>
                <a:latin typeface="Cambria"/>
                <a:cs typeface="Cambria"/>
              </a:rPr>
              <a:t>Skill</a:t>
            </a:r>
            <a:r>
              <a:rPr lang="en-US" sz="3600" b="1" spc="-15" dirty="0">
                <a:solidFill>
                  <a:srgbClr val="00B050"/>
                </a:solidFill>
                <a:latin typeface="Cambria"/>
                <a:cs typeface="Cambria"/>
              </a:rPr>
              <a:t> Training</a:t>
            </a:r>
            <a:r>
              <a:rPr lang="en-US" sz="3600" b="1" spc="-10" dirty="0">
                <a:solidFill>
                  <a:srgbClr val="00B050"/>
                </a:solidFill>
                <a:latin typeface="Cambria"/>
                <a:cs typeface="Cambria"/>
              </a:rPr>
              <a:t> Eco-system</a:t>
            </a:r>
            <a:r>
              <a:rPr lang="en-US" sz="3600" b="1" spc="-5" dirty="0">
                <a:solidFill>
                  <a:srgbClr val="00B050"/>
                </a:solidFill>
                <a:latin typeface="Cambria"/>
                <a:cs typeface="Cambria"/>
              </a:rPr>
              <a:t> of</a:t>
            </a:r>
            <a:r>
              <a:rPr lang="en-US" sz="3600" b="1" spc="-10" dirty="0">
                <a:solidFill>
                  <a:srgbClr val="00B050"/>
                </a:solidFill>
                <a:latin typeface="Cambria"/>
                <a:cs typeface="Cambria"/>
              </a:rPr>
              <a:t> </a:t>
            </a:r>
            <a:r>
              <a:rPr lang="en-US" sz="3600" b="1" spc="-5" dirty="0">
                <a:solidFill>
                  <a:srgbClr val="00B050"/>
                </a:solidFill>
                <a:latin typeface="Cambria"/>
                <a:cs typeface="Cambria"/>
              </a:rPr>
              <a:t>Ministry</a:t>
            </a:r>
            <a:r>
              <a:rPr lang="en-US" sz="3600" b="1" spc="-10" dirty="0">
                <a:solidFill>
                  <a:srgbClr val="00B050"/>
                </a:solidFill>
                <a:latin typeface="Cambria"/>
                <a:cs typeface="Cambria"/>
              </a:rPr>
              <a:t> </a:t>
            </a:r>
            <a:r>
              <a:rPr lang="en-US" sz="3600" b="1" spc="-5" dirty="0">
                <a:solidFill>
                  <a:srgbClr val="00B050"/>
                </a:solidFill>
                <a:latin typeface="Cambria"/>
                <a:cs typeface="Cambria"/>
              </a:rPr>
              <a:t>of</a:t>
            </a:r>
            <a:r>
              <a:rPr lang="en-US" sz="3600" b="1" spc="-10" dirty="0">
                <a:solidFill>
                  <a:srgbClr val="00B050"/>
                </a:solidFill>
                <a:latin typeface="Cambria"/>
                <a:cs typeface="Cambria"/>
              </a:rPr>
              <a:t> </a:t>
            </a:r>
            <a:r>
              <a:rPr lang="en-US" sz="3600" b="1" spc="-5" dirty="0">
                <a:solidFill>
                  <a:srgbClr val="00B050"/>
                </a:solidFill>
                <a:latin typeface="Cambria"/>
                <a:cs typeface="Cambria"/>
              </a:rPr>
              <a:t>MSME</a:t>
            </a:r>
            <a:endParaRPr lang="en-US" sz="3600" dirty="0">
              <a:solidFill>
                <a:srgbClr val="00B050"/>
              </a:solidFill>
              <a:latin typeface="Cambria"/>
              <a:cs typeface="Cambria"/>
            </a:endParaRP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4746AEA-EA84-4E07-B1BF-E8E4E2CB0A16}"/>
              </a:ext>
            </a:extLst>
          </p:cNvPr>
          <p:cNvSpPr txBox="1"/>
          <p:nvPr/>
        </p:nvSpPr>
        <p:spPr>
          <a:xfrm>
            <a:off x="1161864" y="3212976"/>
            <a:ext cx="9865096" cy="25197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065" marR="5080" lvl="3" algn="just">
              <a:lnSpc>
                <a:spcPct val="111100"/>
              </a:lnSpc>
              <a:spcBef>
                <a:spcPts val="700"/>
              </a:spcBef>
              <a:tabLst>
                <a:tab pos="598170" algn="l"/>
              </a:tabLst>
            </a:pPr>
            <a:r>
              <a:rPr lang="en-US" sz="2400" spc="-5">
                <a:effectLst>
                  <a:outerShdw blurRad="38100" dist="38100" dir="2700000" algn="tl">
                    <a:srgbClr val="000000">
                      <a:alpha val="43137"/>
                    </a:srgbClr>
                  </a:outerShdw>
                </a:effectLst>
                <a:latin typeface="Cambria"/>
                <a:cs typeface="Cambria"/>
              </a:rPr>
              <a:t>Ministry</a:t>
            </a:r>
            <a:r>
              <a:rPr lang="en-US" sz="2400" spc="-45">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of</a:t>
            </a:r>
            <a:r>
              <a:rPr lang="en-US" sz="2400" spc="-40">
                <a:effectLst>
                  <a:outerShdw blurRad="38100" dist="38100" dir="2700000" algn="tl">
                    <a:srgbClr val="000000">
                      <a:alpha val="43137"/>
                    </a:srgbClr>
                  </a:outerShdw>
                </a:effectLst>
                <a:latin typeface="Cambria"/>
                <a:cs typeface="Cambria"/>
              </a:rPr>
              <a:t> </a:t>
            </a:r>
            <a:r>
              <a:rPr lang="en-US" sz="2400" spc="-10">
                <a:effectLst>
                  <a:outerShdw blurRad="38100" dist="38100" dir="2700000" algn="tl">
                    <a:srgbClr val="000000">
                      <a:alpha val="43137"/>
                    </a:srgbClr>
                  </a:outerShdw>
                </a:effectLst>
                <a:latin typeface="Cambria"/>
                <a:cs typeface="Cambria"/>
              </a:rPr>
              <a:t>Micro,</a:t>
            </a:r>
            <a:r>
              <a:rPr lang="en-US" sz="2400" spc="-40">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Small</a:t>
            </a:r>
            <a:r>
              <a:rPr lang="en-US" sz="2400" spc="-45">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&amp;</a:t>
            </a:r>
            <a:r>
              <a:rPr lang="en-US" sz="2400" spc="-40">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Medium</a:t>
            </a:r>
            <a:r>
              <a:rPr lang="en-US" sz="2400" spc="-40">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Enterprises</a:t>
            </a:r>
            <a:r>
              <a:rPr lang="en-US" sz="2400" spc="-45">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(MSME)</a:t>
            </a:r>
            <a:r>
              <a:rPr lang="en-US" sz="2400" spc="-45">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in</a:t>
            </a:r>
            <a:r>
              <a:rPr lang="en-US" sz="2400" spc="-40">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its</a:t>
            </a:r>
            <a:r>
              <a:rPr lang="en-US" sz="2400" spc="-40">
                <a:effectLst>
                  <a:outerShdw blurRad="38100" dist="38100" dir="2700000" algn="tl">
                    <a:srgbClr val="000000">
                      <a:alpha val="43137"/>
                    </a:srgbClr>
                  </a:outerShdw>
                </a:effectLst>
                <a:latin typeface="Cambria"/>
                <a:cs typeface="Cambria"/>
              </a:rPr>
              <a:t> </a:t>
            </a:r>
            <a:r>
              <a:rPr lang="en-US" sz="2400" spc="-10">
                <a:effectLst>
                  <a:outerShdw blurRad="38100" dist="38100" dir="2700000" algn="tl">
                    <a:srgbClr val="000000">
                      <a:alpha val="43137"/>
                    </a:srgbClr>
                  </a:outerShdw>
                </a:effectLst>
                <a:latin typeface="Cambria"/>
                <a:cs typeface="Cambria"/>
              </a:rPr>
              <a:t>endeavor</a:t>
            </a:r>
            <a:r>
              <a:rPr lang="en-US" sz="2400" spc="-40">
                <a:effectLst>
                  <a:outerShdw blurRad="38100" dist="38100" dir="2700000" algn="tl">
                    <a:srgbClr val="000000">
                      <a:alpha val="43137"/>
                    </a:srgbClr>
                  </a:outerShdw>
                </a:effectLst>
                <a:latin typeface="Cambria"/>
                <a:cs typeface="Cambria"/>
              </a:rPr>
              <a:t> </a:t>
            </a:r>
            <a:r>
              <a:rPr lang="en-US" sz="2400" spc="-10">
                <a:effectLst>
                  <a:outerShdw blurRad="38100" dist="38100" dir="2700000" algn="tl">
                    <a:srgbClr val="000000">
                      <a:alpha val="43137"/>
                    </a:srgbClr>
                  </a:outerShdw>
                </a:effectLst>
                <a:latin typeface="Cambria"/>
                <a:cs typeface="Cambria"/>
              </a:rPr>
              <a:t>to</a:t>
            </a:r>
            <a:r>
              <a:rPr lang="en-US" sz="2400" spc="-45">
                <a:effectLst>
                  <a:outerShdw blurRad="38100" dist="38100" dir="2700000" algn="tl">
                    <a:srgbClr val="000000">
                      <a:alpha val="43137"/>
                    </a:srgbClr>
                  </a:outerShdw>
                </a:effectLst>
                <a:latin typeface="Cambria"/>
                <a:cs typeface="Cambria"/>
              </a:rPr>
              <a:t> </a:t>
            </a:r>
            <a:r>
              <a:rPr lang="en-US" sz="2400" spc="-10">
                <a:effectLst>
                  <a:outerShdw blurRad="38100" dist="38100" dir="2700000" algn="tl">
                    <a:srgbClr val="000000">
                      <a:alpha val="43137"/>
                    </a:srgbClr>
                  </a:outerShdw>
                </a:effectLst>
                <a:latin typeface="Cambria"/>
                <a:cs typeface="Cambria"/>
              </a:rPr>
              <a:t>provide</a:t>
            </a:r>
            <a:r>
              <a:rPr lang="en-US" sz="2400" spc="-40">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the</a:t>
            </a:r>
            <a:r>
              <a:rPr lang="en-US" sz="2400" spc="-40">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right </a:t>
            </a:r>
            <a:r>
              <a:rPr lang="en-US" sz="2400" spc="-254">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stimulus </a:t>
            </a:r>
            <a:r>
              <a:rPr lang="en-US" sz="2400" spc="-10">
                <a:effectLst>
                  <a:outerShdw blurRad="38100" dist="38100" dir="2700000" algn="tl">
                    <a:srgbClr val="000000">
                      <a:alpha val="43137"/>
                    </a:srgbClr>
                  </a:outerShdw>
                </a:effectLst>
                <a:latin typeface="Cambria"/>
                <a:cs typeface="Cambria"/>
              </a:rPr>
              <a:t>for </a:t>
            </a:r>
            <a:r>
              <a:rPr lang="en-US" sz="2400" spc="-5">
                <a:effectLst>
                  <a:outerShdw blurRad="38100" dist="38100" dir="2700000" algn="tl">
                    <a:srgbClr val="000000">
                      <a:alpha val="43137"/>
                    </a:srgbClr>
                  </a:outerShdw>
                </a:effectLst>
                <a:latin typeface="Cambria"/>
                <a:cs typeface="Cambria"/>
              </a:rPr>
              <a:t>the </a:t>
            </a:r>
            <a:r>
              <a:rPr lang="en-US" sz="2400" spc="-10">
                <a:effectLst>
                  <a:outerShdw blurRad="38100" dist="38100" dir="2700000" algn="tl">
                    <a:srgbClr val="000000">
                      <a:alpha val="43137"/>
                    </a:srgbClr>
                  </a:outerShdw>
                </a:effectLst>
                <a:latin typeface="Cambria"/>
                <a:cs typeface="Cambria"/>
              </a:rPr>
              <a:t>growth </a:t>
            </a:r>
            <a:r>
              <a:rPr lang="en-US" sz="2400">
                <a:effectLst>
                  <a:outerShdw blurRad="38100" dist="38100" dir="2700000" algn="tl">
                    <a:srgbClr val="000000">
                      <a:alpha val="43137"/>
                    </a:srgbClr>
                  </a:outerShdw>
                </a:effectLst>
                <a:latin typeface="Cambria"/>
                <a:cs typeface="Cambria"/>
              </a:rPr>
              <a:t>of </a:t>
            </a:r>
            <a:r>
              <a:rPr lang="en-US" sz="2400" spc="-5">
                <a:effectLst>
                  <a:outerShdw blurRad="38100" dist="38100" dir="2700000" algn="tl">
                    <a:srgbClr val="000000">
                      <a:alpha val="43137"/>
                    </a:srgbClr>
                  </a:outerShdw>
                </a:effectLst>
                <a:latin typeface="Cambria"/>
                <a:cs typeface="Cambria"/>
              </a:rPr>
              <a:t>the </a:t>
            </a:r>
            <a:r>
              <a:rPr lang="en-US" sz="2400">
                <a:effectLst>
                  <a:outerShdw blurRad="38100" dist="38100" dir="2700000" algn="tl">
                    <a:srgbClr val="000000">
                      <a:alpha val="43137"/>
                    </a:srgbClr>
                  </a:outerShdw>
                </a:effectLst>
                <a:latin typeface="Cambria"/>
                <a:cs typeface="Cambria"/>
              </a:rPr>
              <a:t>industry in </a:t>
            </a:r>
            <a:r>
              <a:rPr lang="en-US" sz="2400" spc="-5">
                <a:effectLst>
                  <a:outerShdw blurRad="38100" dist="38100" dir="2700000" algn="tl">
                    <a:srgbClr val="000000">
                      <a:alpha val="43137"/>
                    </a:srgbClr>
                  </a:outerShdw>
                </a:effectLst>
                <a:latin typeface="Cambria"/>
                <a:cs typeface="Cambria"/>
              </a:rPr>
              <a:t>the </a:t>
            </a:r>
            <a:r>
              <a:rPr lang="en-US" sz="2400">
                <a:effectLst>
                  <a:outerShdw blurRad="38100" dist="38100" dir="2700000" algn="tl">
                    <a:srgbClr val="000000">
                      <a:alpha val="43137"/>
                    </a:srgbClr>
                  </a:outerShdw>
                </a:effectLst>
                <a:latin typeface="Cambria"/>
                <a:cs typeface="Cambria"/>
              </a:rPr>
              <a:t>country – </a:t>
            </a:r>
            <a:r>
              <a:rPr lang="en-US" sz="2400" spc="-10">
                <a:effectLst>
                  <a:outerShdw blurRad="38100" dist="38100" dir="2700000" algn="tl">
                    <a:srgbClr val="000000">
                      <a:alpha val="43137"/>
                    </a:srgbClr>
                  </a:outerShdw>
                </a:effectLst>
                <a:latin typeface="Cambria"/>
                <a:cs typeface="Cambria"/>
              </a:rPr>
              <a:t>particularly </a:t>
            </a:r>
            <a:r>
              <a:rPr lang="en-US" sz="2400" spc="-5">
                <a:effectLst>
                  <a:outerShdw blurRad="38100" dist="38100" dir="2700000" algn="tl">
                    <a:srgbClr val="000000">
                      <a:alpha val="43137"/>
                    </a:srgbClr>
                  </a:outerShdw>
                </a:effectLst>
                <a:latin typeface="Cambria"/>
                <a:cs typeface="Cambria"/>
              </a:rPr>
              <a:t>with the </a:t>
            </a:r>
            <a:r>
              <a:rPr lang="en-US" sz="2400" spc="-10">
                <a:effectLst>
                  <a:outerShdw blurRad="38100" dist="38100" dir="2700000" algn="tl">
                    <a:srgbClr val="000000">
                      <a:alpha val="43137"/>
                    </a:srgbClr>
                  </a:outerShdw>
                </a:effectLst>
                <a:latin typeface="Cambria"/>
                <a:cs typeface="Cambria"/>
              </a:rPr>
              <a:t>objective </a:t>
            </a:r>
            <a:r>
              <a:rPr lang="en-US" sz="2400">
                <a:effectLst>
                  <a:outerShdw blurRad="38100" dist="38100" dir="2700000" algn="tl">
                    <a:srgbClr val="000000">
                      <a:alpha val="43137"/>
                    </a:srgbClr>
                  </a:outerShdw>
                </a:effectLst>
                <a:latin typeface="Cambria"/>
                <a:cs typeface="Cambria"/>
              </a:rPr>
              <a:t>of </a:t>
            </a:r>
            <a:r>
              <a:rPr lang="en-US" sz="2400" spc="5">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helping</a:t>
            </a:r>
            <a:r>
              <a:rPr lang="en-US" sz="2400" spc="70">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micro,</a:t>
            </a:r>
            <a:r>
              <a:rPr lang="en-US" sz="2400" spc="75">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small</a:t>
            </a:r>
            <a:r>
              <a:rPr lang="en-US" sz="2400" spc="75">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and</a:t>
            </a:r>
            <a:r>
              <a:rPr lang="en-US" sz="2400" spc="75">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medium</a:t>
            </a:r>
            <a:r>
              <a:rPr lang="en-US" sz="2400" spc="75">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enterprises,</a:t>
            </a:r>
            <a:r>
              <a:rPr lang="en-US" sz="2400" spc="70">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has</a:t>
            </a:r>
            <a:r>
              <a:rPr lang="en-US" sz="2400" spc="75">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developed</a:t>
            </a:r>
            <a:r>
              <a:rPr lang="en-US" sz="2400" spc="75">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a</a:t>
            </a:r>
            <a:r>
              <a:rPr lang="en-US" sz="2400" spc="75">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robust</a:t>
            </a:r>
            <a:r>
              <a:rPr lang="en-US" sz="2400" spc="75">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skilling</a:t>
            </a:r>
            <a:r>
              <a:rPr lang="en-US" sz="2400" spc="75">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eco-system </a:t>
            </a:r>
            <a:r>
              <a:rPr lang="en-US" sz="2400" spc="-254">
                <a:effectLst>
                  <a:outerShdw blurRad="38100" dist="38100" dir="2700000" algn="tl">
                    <a:srgbClr val="000000">
                      <a:alpha val="43137"/>
                    </a:srgbClr>
                  </a:outerShdw>
                </a:effectLst>
                <a:latin typeface="Cambria"/>
                <a:cs typeface="Cambria"/>
              </a:rPr>
              <a:t> </a:t>
            </a:r>
            <a:r>
              <a:rPr lang="en-US" sz="2400" spc="-10">
                <a:effectLst>
                  <a:outerShdw blurRad="38100" dist="38100" dir="2700000" algn="tl">
                    <a:srgbClr val="000000">
                      <a:alpha val="43137"/>
                    </a:srgbClr>
                  </a:outerShdw>
                </a:effectLst>
                <a:latin typeface="Cambria"/>
                <a:cs typeface="Cambria"/>
              </a:rPr>
              <a:t>to</a:t>
            </a:r>
            <a:r>
              <a:rPr lang="en-US" sz="2400" spc="-25">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meet</a:t>
            </a:r>
            <a:r>
              <a:rPr lang="en-US" sz="2400" spc="-20">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the</a:t>
            </a:r>
            <a:r>
              <a:rPr lang="en-US" sz="2400" spc="-25">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demands</a:t>
            </a:r>
            <a:r>
              <a:rPr lang="en-US" sz="2400" spc="-20">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of</a:t>
            </a:r>
            <a:r>
              <a:rPr lang="en-US" sz="2400" spc="-25">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skilled</a:t>
            </a:r>
            <a:r>
              <a:rPr lang="en-US" sz="2400" spc="-20">
                <a:effectLst>
                  <a:outerShdw blurRad="38100" dist="38100" dir="2700000" algn="tl">
                    <a:srgbClr val="000000">
                      <a:alpha val="43137"/>
                    </a:srgbClr>
                  </a:outerShdw>
                </a:effectLst>
                <a:latin typeface="Cambria"/>
                <a:cs typeface="Cambria"/>
              </a:rPr>
              <a:t> </a:t>
            </a:r>
            <a:r>
              <a:rPr lang="en-US" sz="2400" spc="-10">
                <a:effectLst>
                  <a:outerShdw blurRad="38100" dist="38100" dir="2700000" algn="tl">
                    <a:srgbClr val="000000">
                      <a:alpha val="43137"/>
                    </a:srgbClr>
                  </a:outerShdw>
                </a:effectLst>
                <a:latin typeface="Cambria"/>
                <a:cs typeface="Cambria"/>
              </a:rPr>
              <a:t>workforce</a:t>
            </a:r>
            <a:r>
              <a:rPr lang="en-US" sz="2400" spc="-25">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in</a:t>
            </a:r>
            <a:r>
              <a:rPr lang="en-US" sz="2400" spc="-20">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the</a:t>
            </a:r>
            <a:r>
              <a:rPr lang="en-US" sz="2400" spc="-25">
                <a:effectLst>
                  <a:outerShdw blurRad="38100" dist="38100" dir="2700000" algn="tl">
                    <a:srgbClr val="000000">
                      <a:alpha val="43137"/>
                    </a:srgbClr>
                  </a:outerShdw>
                </a:effectLst>
                <a:latin typeface="Cambria"/>
                <a:cs typeface="Cambria"/>
              </a:rPr>
              <a:t> </a:t>
            </a:r>
            <a:r>
              <a:rPr lang="en-US" sz="2400" spc="-10">
                <a:effectLst>
                  <a:outerShdw blurRad="38100" dist="38100" dir="2700000" algn="tl">
                    <a:srgbClr val="000000">
                      <a:alpha val="43137"/>
                    </a:srgbClr>
                  </a:outerShdw>
                </a:effectLst>
                <a:latin typeface="Cambria"/>
                <a:cs typeface="Cambria"/>
              </a:rPr>
              <a:t>various</a:t>
            </a:r>
            <a:r>
              <a:rPr lang="en-US" sz="2400" spc="-20">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emerging</a:t>
            </a:r>
            <a:r>
              <a:rPr lang="en-US" sz="2400" spc="-25">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and</a:t>
            </a:r>
            <a:r>
              <a:rPr lang="en-US" sz="2400" spc="-20">
                <a:effectLst>
                  <a:outerShdw blurRad="38100" dist="38100" dir="2700000" algn="tl">
                    <a:srgbClr val="000000">
                      <a:alpha val="43137"/>
                    </a:srgbClr>
                  </a:outerShdw>
                </a:effectLst>
                <a:latin typeface="Cambria"/>
                <a:cs typeface="Cambria"/>
              </a:rPr>
              <a:t> </a:t>
            </a:r>
            <a:r>
              <a:rPr lang="en-US" sz="2400" spc="-10">
                <a:effectLst>
                  <a:outerShdw blurRad="38100" dist="38100" dir="2700000" algn="tl">
                    <a:srgbClr val="000000">
                      <a:alpha val="43137"/>
                    </a:srgbClr>
                  </a:outerShdw>
                </a:effectLst>
                <a:latin typeface="Cambria"/>
                <a:cs typeface="Cambria"/>
              </a:rPr>
              <a:t>traditional</a:t>
            </a:r>
            <a:r>
              <a:rPr lang="en-US" sz="2400" spc="-25">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sectors</a:t>
            </a:r>
            <a:r>
              <a:rPr lang="en-US" sz="2400" spc="-20">
                <a:effectLst>
                  <a:outerShdw blurRad="38100" dist="38100" dir="2700000" algn="tl">
                    <a:srgbClr val="000000">
                      <a:alpha val="43137"/>
                    </a:srgbClr>
                  </a:outerShdw>
                </a:effectLst>
                <a:latin typeface="Cambria"/>
                <a:cs typeface="Cambria"/>
              </a:rPr>
              <a:t> </a:t>
            </a:r>
            <a:r>
              <a:rPr lang="en-US" sz="2400">
                <a:effectLst>
                  <a:outerShdw blurRad="38100" dist="38100" dir="2700000" algn="tl">
                    <a:srgbClr val="000000">
                      <a:alpha val="43137"/>
                    </a:srgbClr>
                  </a:outerShdw>
                </a:effectLst>
                <a:latin typeface="Cambria"/>
                <a:cs typeface="Cambria"/>
              </a:rPr>
              <a:t>in </a:t>
            </a:r>
            <a:r>
              <a:rPr lang="en-US" sz="2400" spc="-250">
                <a:effectLst>
                  <a:outerShdw blurRad="38100" dist="38100" dir="2700000" algn="tl">
                    <a:srgbClr val="000000">
                      <a:alpha val="43137"/>
                    </a:srgbClr>
                  </a:outerShdw>
                </a:effectLst>
                <a:latin typeface="Cambria"/>
                <a:cs typeface="Cambria"/>
              </a:rPr>
              <a:t> </a:t>
            </a:r>
            <a:r>
              <a:rPr lang="en-US" sz="2400" spc="-5">
                <a:effectLst>
                  <a:outerShdw blurRad="38100" dist="38100" dir="2700000" algn="tl">
                    <a:srgbClr val="000000">
                      <a:alpha val="43137"/>
                    </a:srgbClr>
                  </a:outerShdw>
                </a:effectLst>
                <a:latin typeface="Cambria"/>
                <a:cs typeface="Cambria"/>
              </a:rPr>
              <a:t>different </a:t>
            </a:r>
            <a:r>
              <a:rPr lang="en-US" sz="2400">
                <a:effectLst>
                  <a:outerShdw blurRad="38100" dist="38100" dir="2700000" algn="tl">
                    <a:srgbClr val="000000">
                      <a:alpha val="43137"/>
                    </a:srgbClr>
                  </a:outerShdw>
                </a:effectLst>
                <a:latin typeface="Cambria"/>
                <a:cs typeface="Cambria"/>
              </a:rPr>
              <a:t>segments of </a:t>
            </a:r>
            <a:r>
              <a:rPr lang="en-US" sz="2400" spc="-5">
                <a:effectLst>
                  <a:outerShdw blurRad="38100" dist="38100" dir="2700000" algn="tl">
                    <a:srgbClr val="000000">
                      <a:alpha val="43137"/>
                    </a:srgbClr>
                  </a:outerShdw>
                </a:effectLst>
                <a:latin typeface="Cambria"/>
                <a:cs typeface="Cambria"/>
              </a:rPr>
              <a:t>enterprises.</a:t>
            </a:r>
            <a:endParaRPr lang="en-US" sz="2400">
              <a:effectLst>
                <a:outerShdw blurRad="38100" dist="38100" dir="2700000" algn="tl">
                  <a:srgbClr val="000000">
                    <a:alpha val="43137"/>
                  </a:srgbClr>
                </a:outerShdw>
              </a:effectLst>
              <a:latin typeface="Cambria"/>
              <a:cs typeface="Cambria"/>
            </a:endParaRPr>
          </a:p>
        </p:txBody>
      </p:sp>
      <p:pic>
        <p:nvPicPr>
          <p:cNvPr id="6" name="Picture 2" descr="MSME DI Schemes, Courses and Workshops | TrainingsT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70684" y="260648"/>
            <a:ext cx="2710616" cy="214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15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6"/>
          </p:nvPr>
        </p:nvSpPr>
        <p:spPr/>
        <p:txBody>
          <a:bodyPr/>
          <a:lstStyle/>
          <a:p>
            <a:endParaRPr lang="en-IN"/>
          </a:p>
        </p:txBody>
      </p:sp>
      <p:sp>
        <p:nvSpPr>
          <p:cNvPr id="4" name="Text Placeholder 3"/>
          <p:cNvSpPr>
            <a:spLocks noGrp="1"/>
          </p:cNvSpPr>
          <p:nvPr>
            <p:ph type="body" sz="quarter" idx="13"/>
          </p:nvPr>
        </p:nvSpPr>
        <p:spPr/>
        <p:txBody>
          <a:bodyPr/>
          <a:lstStyle/>
          <a:p>
            <a:endParaRPr lang="en-IN"/>
          </a:p>
        </p:txBody>
      </p:sp>
      <p:sp>
        <p:nvSpPr>
          <p:cNvPr id="5" name="Text Placeholder 4"/>
          <p:cNvSpPr>
            <a:spLocks noGrp="1"/>
          </p:cNvSpPr>
          <p:nvPr>
            <p:ph type="body" sz="quarter" idx="15"/>
          </p:nvPr>
        </p:nvSpPr>
        <p:spPr/>
        <p:txBody>
          <a:bodyPr/>
          <a:lstStyle/>
          <a:p>
            <a:endParaRPr lang="en-IN" dirty="0"/>
          </a:p>
        </p:txBody>
      </p:sp>
      <p:sp>
        <p:nvSpPr>
          <p:cNvPr id="6" name="Title 5"/>
          <p:cNvSpPr>
            <a:spLocks noGrp="1"/>
          </p:cNvSpPr>
          <p:nvPr>
            <p:ph type="ctrTitle"/>
          </p:nvPr>
        </p:nvSpPr>
        <p:spPr/>
        <p:txBody>
          <a:bodyPr/>
          <a:lstStyle/>
          <a:p>
            <a:endParaRPr lang="en-IN"/>
          </a:p>
        </p:txBody>
      </p:sp>
      <p:sp>
        <p:nvSpPr>
          <p:cNvPr id="7" name="Subtitle 6"/>
          <p:cNvSpPr>
            <a:spLocks noGrp="1"/>
          </p:cNvSpPr>
          <p:nvPr>
            <p:ph type="subTitle" idx="1"/>
          </p:nvPr>
        </p:nvSpPr>
        <p:spPr/>
        <p:txBody>
          <a:bodyPr/>
          <a:lstStyle/>
          <a:p>
            <a:endParaRPr lang="en-IN"/>
          </a:p>
        </p:txBody>
      </p:sp>
      <p:pic>
        <p:nvPicPr>
          <p:cNvPr id="8" name="Picture 7" descr="COVID-19 Impact On MSMEs &amp; Its Significance On Economic Revival">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385A86D-C192-489C-8B68-16018910A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1" b="11171"/>
          <a:stretch>
            <a:fillRect/>
          </a:stretch>
        </p:blipFill>
        <p:spPr bwMode="auto">
          <a:xfrm>
            <a:off x="200841" y="300392"/>
            <a:ext cx="11790317" cy="621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21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45</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1B18AC9-AD71-497B-A7D0-9ADC85C553AD}"/>
              </a:ext>
            </a:extLst>
          </p:cNvPr>
          <p:cNvSpPr txBox="1"/>
          <p:nvPr/>
        </p:nvSpPr>
        <p:spPr>
          <a:xfrm>
            <a:off x="909836" y="738436"/>
            <a:ext cx="10801200" cy="152714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066" marR="8255" lvl="3" algn="ctr">
              <a:lnSpc>
                <a:spcPct val="111100"/>
              </a:lnSpc>
              <a:spcBef>
                <a:spcPts val="700"/>
              </a:spcBef>
              <a:tabLst>
                <a:tab pos="633095" algn="l"/>
              </a:tabLst>
            </a:pPr>
            <a:r>
              <a:rPr lang="en-US" sz="2800" b="1" spc="-10" dirty="0">
                <a:solidFill>
                  <a:srgbClr val="00B050"/>
                </a:solidFill>
                <a:effectLst>
                  <a:outerShdw blurRad="38100" dist="38100" dir="2700000" algn="tl">
                    <a:srgbClr val="000000">
                      <a:alpha val="43137"/>
                    </a:srgbClr>
                  </a:outerShdw>
                </a:effectLst>
                <a:latin typeface="Cambria"/>
                <a:cs typeface="Cambria"/>
              </a:rPr>
              <a:t>ENCOURAGING</a:t>
            </a:r>
            <a:r>
              <a:rPr lang="en-US" sz="2800" b="1" spc="-5" dirty="0">
                <a:solidFill>
                  <a:srgbClr val="00B050"/>
                </a:solidFill>
                <a:effectLst>
                  <a:outerShdw blurRad="38100" dist="38100" dir="2700000" algn="tl">
                    <a:srgbClr val="000000">
                      <a:alpha val="43137"/>
                    </a:srgbClr>
                  </a:outerShdw>
                </a:effectLst>
                <a:latin typeface="Cambria"/>
                <a:cs typeface="Cambria"/>
              </a:rPr>
              <a:t> THE</a:t>
            </a:r>
            <a:r>
              <a:rPr lang="en-US" sz="2800" b="1" dirty="0">
                <a:solidFill>
                  <a:srgbClr val="00B050"/>
                </a:solidFill>
                <a:effectLst>
                  <a:outerShdw blurRad="38100" dist="38100" dir="2700000" algn="tl">
                    <a:srgbClr val="000000">
                      <a:alpha val="43137"/>
                    </a:srgbClr>
                  </a:outerShdw>
                </a:effectLst>
                <a:latin typeface="Cambria"/>
                <a:cs typeface="Cambria"/>
              </a:rPr>
              <a:t> </a:t>
            </a:r>
            <a:r>
              <a:rPr lang="en-US" sz="2800" b="1" spc="-10" dirty="0">
                <a:solidFill>
                  <a:srgbClr val="00B050"/>
                </a:solidFill>
                <a:effectLst>
                  <a:outerShdw blurRad="38100" dist="38100" dir="2700000" algn="tl">
                    <a:srgbClr val="000000">
                      <a:alpha val="43137"/>
                    </a:srgbClr>
                  </a:outerShdw>
                </a:effectLst>
                <a:latin typeface="Cambria"/>
                <a:cs typeface="Cambria"/>
              </a:rPr>
              <a:t>PRODUCTION</a:t>
            </a:r>
            <a:r>
              <a:rPr lang="en-US" sz="2800" b="1" spc="-5" dirty="0">
                <a:solidFill>
                  <a:srgbClr val="00B050"/>
                </a:solidFill>
                <a:effectLst>
                  <a:outerShdw blurRad="38100" dist="38100" dir="2700000" algn="tl">
                    <a:srgbClr val="000000">
                      <a:alpha val="43137"/>
                    </a:srgbClr>
                  </a:outerShdw>
                </a:effectLst>
                <a:latin typeface="Cambria"/>
                <a:cs typeface="Cambria"/>
              </a:rPr>
              <a:t> OF</a:t>
            </a:r>
            <a:r>
              <a:rPr lang="en-US" sz="2800" b="1" dirty="0">
                <a:solidFill>
                  <a:srgbClr val="00B050"/>
                </a:solidFill>
                <a:effectLst>
                  <a:outerShdw blurRad="38100" dist="38100" dir="2700000" algn="tl">
                    <a:srgbClr val="000000">
                      <a:alpha val="43137"/>
                    </a:srgbClr>
                  </a:outerShdw>
                </a:effectLst>
                <a:latin typeface="Cambria"/>
                <a:cs typeface="Cambria"/>
              </a:rPr>
              <a:t> </a:t>
            </a:r>
            <a:r>
              <a:rPr lang="en-US" sz="2800" b="1" spc="-5" dirty="0">
                <a:solidFill>
                  <a:srgbClr val="00B050"/>
                </a:solidFill>
                <a:effectLst>
                  <a:outerShdw blurRad="38100" dist="38100" dir="2700000" algn="tl">
                    <a:srgbClr val="000000">
                      <a:alpha val="43137"/>
                    </a:srgbClr>
                  </a:outerShdw>
                </a:effectLst>
                <a:latin typeface="Cambria"/>
                <a:cs typeface="Cambria"/>
              </a:rPr>
              <a:t>COVID-19</a:t>
            </a:r>
            <a:r>
              <a:rPr lang="en-US" sz="2800" b="1" dirty="0">
                <a:solidFill>
                  <a:srgbClr val="00B050"/>
                </a:solidFill>
                <a:effectLst>
                  <a:outerShdw blurRad="38100" dist="38100" dir="2700000" algn="tl">
                    <a:srgbClr val="000000">
                      <a:alpha val="43137"/>
                    </a:srgbClr>
                  </a:outerShdw>
                </a:effectLst>
                <a:latin typeface="Cambria"/>
                <a:cs typeface="Cambria"/>
              </a:rPr>
              <a:t> </a:t>
            </a:r>
            <a:r>
              <a:rPr lang="en-US" sz="2800" b="1" spc="-10" dirty="0">
                <a:solidFill>
                  <a:srgbClr val="00B050"/>
                </a:solidFill>
                <a:effectLst>
                  <a:outerShdw blurRad="38100" dist="38100" dir="2700000" algn="tl">
                    <a:srgbClr val="000000">
                      <a:alpha val="43137"/>
                    </a:srgbClr>
                  </a:outerShdw>
                </a:effectLst>
                <a:latin typeface="Cambria"/>
                <a:cs typeface="Cambria"/>
              </a:rPr>
              <a:t>RELATED</a:t>
            </a:r>
            <a:r>
              <a:rPr lang="en-US" sz="2800" b="1" spc="-5" dirty="0">
                <a:solidFill>
                  <a:srgbClr val="00B050"/>
                </a:solidFill>
                <a:effectLst>
                  <a:outerShdw blurRad="38100" dist="38100" dir="2700000" algn="tl">
                    <a:srgbClr val="000000">
                      <a:alpha val="43137"/>
                    </a:srgbClr>
                  </a:outerShdw>
                </a:effectLst>
                <a:latin typeface="Cambria"/>
                <a:cs typeface="Cambria"/>
              </a:rPr>
              <a:t> MEDICAL</a:t>
            </a:r>
            <a:r>
              <a:rPr lang="en-US" sz="2800" b="1" dirty="0">
                <a:solidFill>
                  <a:srgbClr val="00B050"/>
                </a:solidFill>
                <a:effectLst>
                  <a:outerShdw blurRad="38100" dist="38100" dir="2700000" algn="tl">
                    <a:srgbClr val="000000">
                      <a:alpha val="43137"/>
                    </a:srgbClr>
                  </a:outerShdw>
                </a:effectLst>
                <a:latin typeface="Cambria"/>
                <a:cs typeface="Cambria"/>
              </a:rPr>
              <a:t> </a:t>
            </a:r>
            <a:r>
              <a:rPr lang="en-US" sz="2800" b="1" spc="-5" dirty="0">
                <a:solidFill>
                  <a:srgbClr val="00B050"/>
                </a:solidFill>
                <a:effectLst>
                  <a:outerShdw blurRad="38100" dist="38100" dir="2700000" algn="tl">
                    <a:srgbClr val="000000">
                      <a:alpha val="43137"/>
                    </a:srgbClr>
                  </a:outerShdw>
                </a:effectLst>
                <a:latin typeface="Cambria"/>
                <a:cs typeface="Cambria"/>
              </a:rPr>
              <a:t>AND</a:t>
            </a:r>
            <a:r>
              <a:rPr lang="en-US" sz="2800" b="1" dirty="0">
                <a:solidFill>
                  <a:srgbClr val="00B050"/>
                </a:solidFill>
                <a:effectLst>
                  <a:outerShdw blurRad="38100" dist="38100" dir="2700000" algn="tl">
                    <a:srgbClr val="000000">
                      <a:alpha val="43137"/>
                    </a:srgbClr>
                  </a:outerShdw>
                </a:effectLst>
                <a:latin typeface="Cambria"/>
                <a:cs typeface="Cambria"/>
              </a:rPr>
              <a:t> </a:t>
            </a:r>
            <a:r>
              <a:rPr lang="en-US" sz="2800" b="1" spc="-10" dirty="0">
                <a:solidFill>
                  <a:srgbClr val="00B050"/>
                </a:solidFill>
                <a:effectLst>
                  <a:outerShdw blurRad="38100" dist="38100" dir="2700000" algn="tl">
                    <a:srgbClr val="000000">
                      <a:alpha val="43137"/>
                    </a:srgbClr>
                  </a:outerShdw>
                </a:effectLst>
                <a:latin typeface="Cambria"/>
                <a:cs typeface="Cambria"/>
              </a:rPr>
              <a:t>AUXILIARY</a:t>
            </a:r>
            <a:r>
              <a:rPr lang="en-US" sz="2800" b="1" spc="-5" dirty="0">
                <a:solidFill>
                  <a:srgbClr val="00B050"/>
                </a:solidFill>
                <a:effectLst>
                  <a:outerShdw blurRad="38100" dist="38100" dir="2700000" algn="tl">
                    <a:srgbClr val="000000">
                      <a:alpha val="43137"/>
                    </a:srgbClr>
                  </a:outerShdw>
                </a:effectLst>
                <a:latin typeface="Cambria"/>
                <a:cs typeface="Cambria"/>
              </a:rPr>
              <a:t> ITEMS</a:t>
            </a:r>
            <a:r>
              <a:rPr lang="en-US" sz="2800" b="1" dirty="0">
                <a:solidFill>
                  <a:srgbClr val="00B050"/>
                </a:solidFill>
                <a:effectLst>
                  <a:outerShdw blurRad="38100" dist="38100" dir="2700000" algn="tl">
                    <a:srgbClr val="000000">
                      <a:alpha val="43137"/>
                    </a:srgbClr>
                  </a:outerShdw>
                </a:effectLst>
                <a:latin typeface="Cambria"/>
                <a:cs typeface="Cambria"/>
              </a:rPr>
              <a:t> </a:t>
            </a:r>
            <a:r>
              <a:rPr lang="en-US" sz="2800" b="1" spc="-15" dirty="0">
                <a:solidFill>
                  <a:srgbClr val="00B050"/>
                </a:solidFill>
                <a:effectLst>
                  <a:outerShdw blurRad="38100" dist="38100" dir="2700000" algn="tl">
                    <a:srgbClr val="000000">
                      <a:alpha val="43137"/>
                    </a:srgbClr>
                  </a:outerShdw>
                </a:effectLst>
                <a:latin typeface="Cambria"/>
                <a:cs typeface="Cambria"/>
              </a:rPr>
              <a:t>BY </a:t>
            </a:r>
            <a:r>
              <a:rPr lang="en-US" sz="2800" b="1" spc="-250" dirty="0">
                <a:solidFill>
                  <a:srgbClr val="00B050"/>
                </a:solidFill>
                <a:effectLst>
                  <a:outerShdw blurRad="38100" dist="38100" dir="2700000" algn="tl">
                    <a:srgbClr val="000000">
                      <a:alpha val="43137"/>
                    </a:srgbClr>
                  </a:outerShdw>
                </a:effectLst>
                <a:latin typeface="Cambria"/>
                <a:cs typeface="Cambria"/>
              </a:rPr>
              <a:t> </a:t>
            </a:r>
            <a:r>
              <a:rPr lang="en-US" sz="2800" b="1" spc="-15" dirty="0">
                <a:solidFill>
                  <a:srgbClr val="00B050"/>
                </a:solidFill>
                <a:effectLst>
                  <a:outerShdw blurRad="38100" dist="38100" dir="2700000" algn="tl">
                    <a:srgbClr val="000000">
                      <a:alpha val="43137"/>
                    </a:srgbClr>
                  </a:outerShdw>
                </a:effectLst>
                <a:latin typeface="Cambria"/>
                <a:cs typeface="Cambria"/>
              </a:rPr>
              <a:t>TECHNOLOGY</a:t>
            </a:r>
            <a:r>
              <a:rPr lang="en-US" sz="2800" b="1" spc="-5" dirty="0">
                <a:solidFill>
                  <a:srgbClr val="00B050"/>
                </a:solidFill>
                <a:effectLst>
                  <a:outerShdw blurRad="38100" dist="38100" dir="2700000" algn="tl">
                    <a:srgbClr val="000000">
                      <a:alpha val="43137"/>
                    </a:srgbClr>
                  </a:outerShdw>
                </a:effectLst>
                <a:latin typeface="Cambria"/>
                <a:cs typeface="Cambria"/>
              </a:rPr>
              <a:t> </a:t>
            </a:r>
            <a:r>
              <a:rPr lang="en-US" sz="2800" b="1" spc="-10" dirty="0" smtClean="0">
                <a:solidFill>
                  <a:srgbClr val="00B050"/>
                </a:solidFill>
                <a:effectLst>
                  <a:outerShdw blurRad="38100" dist="38100" dir="2700000" algn="tl">
                    <a:srgbClr val="000000">
                      <a:alpha val="43137"/>
                    </a:srgbClr>
                  </a:outerShdw>
                </a:effectLst>
                <a:latin typeface="Cambria"/>
                <a:cs typeface="Cambria"/>
              </a:rPr>
              <a:t>CENTERS(TCs):</a:t>
            </a:r>
            <a:endParaRPr lang="en-US" sz="2800" dirty="0">
              <a:solidFill>
                <a:srgbClr val="00B050"/>
              </a:solidFill>
              <a:effectLst>
                <a:outerShdw blurRad="38100" dist="38100" dir="2700000" algn="tl">
                  <a:srgbClr val="000000">
                    <a:alpha val="43137"/>
                  </a:srgbClr>
                </a:outerShdw>
              </a:effectLst>
              <a:latin typeface="Cambria"/>
              <a:cs typeface="Cambria"/>
            </a:endParaRP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A2A81A7-5238-438A-9A05-6D6F8598CBA8}"/>
              </a:ext>
            </a:extLst>
          </p:cNvPr>
          <p:cNvSpPr txBox="1"/>
          <p:nvPr/>
        </p:nvSpPr>
        <p:spPr>
          <a:xfrm>
            <a:off x="909836" y="2253958"/>
            <a:ext cx="10225136" cy="211506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33400" marR="5080" algn="just">
              <a:lnSpc>
                <a:spcPct val="111100"/>
              </a:lnSpc>
              <a:spcBef>
                <a:spcPts val="720"/>
              </a:spcBef>
            </a:pPr>
            <a:r>
              <a:rPr lang="en-US" sz="2000" b="1" spc="-10" dirty="0">
                <a:effectLst>
                  <a:outerShdw blurRad="38100" dist="38100" dir="2700000" algn="tl">
                    <a:srgbClr val="000000">
                      <a:alpha val="43137"/>
                    </a:srgbClr>
                  </a:outerShdw>
                </a:effectLst>
                <a:latin typeface="Cambria"/>
                <a:cs typeface="Cambria"/>
              </a:rPr>
              <a:t>Technology </a:t>
            </a:r>
            <a:r>
              <a:rPr lang="en-US" sz="2000" b="1" spc="-5" dirty="0">
                <a:effectLst>
                  <a:outerShdw blurRad="38100" dist="38100" dir="2700000" algn="tl">
                    <a:srgbClr val="000000">
                      <a:alpha val="43137"/>
                    </a:srgbClr>
                  </a:outerShdw>
                </a:effectLst>
                <a:latin typeface="Cambria"/>
                <a:cs typeface="Cambria"/>
              </a:rPr>
              <a:t>Centers(TCs) </a:t>
            </a:r>
            <a:r>
              <a:rPr lang="en-US" sz="2000" b="1" spc="-15" dirty="0">
                <a:effectLst>
                  <a:outerShdw blurRad="38100" dist="38100" dir="2700000" algn="tl">
                    <a:srgbClr val="000000">
                      <a:alpha val="43137"/>
                    </a:srgbClr>
                  </a:outerShdw>
                </a:effectLst>
                <a:latin typeface="Cambria"/>
                <a:cs typeface="Cambria"/>
              </a:rPr>
              <a:t>have</a:t>
            </a:r>
            <a:r>
              <a:rPr lang="en-US" sz="2000" b="1" spc="-10" dirty="0">
                <a:effectLst>
                  <a:outerShdw blurRad="38100" dist="38100" dir="2700000" algn="tl">
                    <a:srgbClr val="000000">
                      <a:alpha val="43137"/>
                    </a:srgbClr>
                  </a:outerShdw>
                </a:effectLst>
                <a:latin typeface="Cambria"/>
                <a:cs typeface="Cambria"/>
              </a:rPr>
              <a:t> </a:t>
            </a:r>
            <a:r>
              <a:rPr lang="en-US" sz="2000" b="1" spc="-5" dirty="0">
                <a:effectLst>
                  <a:outerShdw blurRad="38100" dist="38100" dir="2700000" algn="tl">
                    <a:srgbClr val="000000">
                      <a:alpha val="43137"/>
                    </a:srgbClr>
                  </a:outerShdw>
                </a:effectLst>
                <a:latin typeface="Cambria"/>
                <a:cs typeface="Cambria"/>
              </a:rPr>
              <a:t>developed </a:t>
            </a:r>
            <a:r>
              <a:rPr lang="en-US" sz="2000" b="1" spc="-15" dirty="0">
                <a:effectLst>
                  <a:outerShdw blurRad="38100" dist="38100" dir="2700000" algn="tl">
                    <a:srgbClr val="000000">
                      <a:alpha val="43137"/>
                    </a:srgbClr>
                  </a:outerShdw>
                </a:effectLst>
                <a:latin typeface="Cambria"/>
                <a:cs typeface="Cambria"/>
              </a:rPr>
              <a:t>innovative</a:t>
            </a:r>
            <a:r>
              <a:rPr lang="en-US" sz="2000" b="1" spc="229" dirty="0">
                <a:effectLst>
                  <a:outerShdw blurRad="38100" dist="38100" dir="2700000" algn="tl">
                    <a:srgbClr val="000000">
                      <a:alpha val="43137"/>
                    </a:srgbClr>
                  </a:outerShdw>
                </a:effectLst>
                <a:latin typeface="Cambria"/>
                <a:cs typeface="Cambria"/>
              </a:rPr>
              <a:t> </a:t>
            </a:r>
            <a:r>
              <a:rPr lang="en-US" sz="2000" b="1" spc="-5" dirty="0">
                <a:effectLst>
                  <a:outerShdw blurRad="38100" dist="38100" dir="2700000" algn="tl">
                    <a:srgbClr val="000000">
                      <a:alpha val="43137"/>
                    </a:srgbClr>
                  </a:outerShdw>
                </a:effectLst>
                <a:latin typeface="Cambria"/>
                <a:cs typeface="Cambria"/>
              </a:rPr>
              <a:t>products </a:t>
            </a:r>
            <a:r>
              <a:rPr lang="en-US" sz="2000" b="1" spc="-10" dirty="0">
                <a:effectLst>
                  <a:outerShdw blurRad="38100" dist="38100" dir="2700000" algn="tl">
                    <a:srgbClr val="000000">
                      <a:alpha val="43137"/>
                    </a:srgbClr>
                  </a:outerShdw>
                </a:effectLst>
                <a:latin typeface="Cambria"/>
                <a:cs typeface="Cambria"/>
              </a:rPr>
              <a:t>to </a:t>
            </a:r>
            <a:r>
              <a:rPr lang="en-US" sz="2000" b="1" spc="-5" dirty="0">
                <a:effectLst>
                  <a:outerShdw blurRad="38100" dist="38100" dir="2700000" algn="tl">
                    <a:srgbClr val="000000">
                      <a:alpha val="43137"/>
                    </a:srgbClr>
                  </a:outerShdw>
                </a:effectLst>
                <a:latin typeface="Cambria"/>
                <a:cs typeface="Cambria"/>
              </a:rPr>
              <a:t>fight against COVID-19 </a:t>
            </a:r>
            <a:r>
              <a:rPr lang="en-US" sz="2000" b="1" dirty="0">
                <a:effectLst>
                  <a:outerShdw blurRad="38100" dist="38100" dir="2700000" algn="tl">
                    <a:srgbClr val="000000">
                      <a:alpha val="43137"/>
                    </a:srgbClr>
                  </a:outerShdw>
                </a:effectLst>
                <a:latin typeface="Cambria"/>
                <a:cs typeface="Cambria"/>
              </a:rPr>
              <a:t> </a:t>
            </a:r>
            <a:r>
              <a:rPr lang="en-US" sz="2000" b="1" spc="-10" dirty="0">
                <a:effectLst>
                  <a:outerShdw blurRad="38100" dist="38100" dir="2700000" algn="tl">
                    <a:srgbClr val="000000">
                      <a:alpha val="43137"/>
                    </a:srgbClr>
                  </a:outerShdw>
                </a:effectLst>
                <a:latin typeface="Cambria"/>
                <a:cs typeface="Cambria"/>
              </a:rPr>
              <a:t>like Box to </a:t>
            </a:r>
            <a:r>
              <a:rPr lang="en-US" sz="2000" b="1" dirty="0">
                <a:effectLst>
                  <a:outerShdw blurRad="38100" dist="38100" dir="2700000" algn="tl">
                    <a:srgbClr val="000000">
                      <a:alpha val="43137"/>
                    </a:srgbClr>
                  </a:outerShdw>
                </a:effectLst>
                <a:latin typeface="Cambria"/>
                <a:cs typeface="Cambria"/>
              </a:rPr>
              <a:t>sanitize office files </a:t>
            </a:r>
            <a:r>
              <a:rPr lang="en-US" sz="2000" b="1" spc="-5" dirty="0">
                <a:effectLst>
                  <a:outerShdw blurRad="38100" dist="38100" dir="2700000" algn="tl">
                    <a:srgbClr val="000000">
                      <a:alpha val="43137"/>
                    </a:srgbClr>
                  </a:outerShdw>
                </a:effectLst>
                <a:latin typeface="Cambria"/>
                <a:cs typeface="Cambria"/>
              </a:rPr>
              <a:t>and </a:t>
            </a:r>
            <a:r>
              <a:rPr lang="en-US" sz="2000" b="1" dirty="0">
                <a:effectLst>
                  <a:outerShdw blurRad="38100" dist="38100" dir="2700000" algn="tl">
                    <a:srgbClr val="000000">
                      <a:alpha val="43137"/>
                    </a:srgbClr>
                  </a:outerShdw>
                </a:effectLst>
                <a:latin typeface="Cambria"/>
                <a:cs typeface="Cambria"/>
              </a:rPr>
              <a:t>other </a:t>
            </a:r>
            <a:r>
              <a:rPr lang="en-US" sz="2000" b="1" spc="-5" dirty="0">
                <a:effectLst>
                  <a:outerShdw blurRad="38100" dist="38100" dir="2700000" algn="tl">
                    <a:srgbClr val="000000">
                      <a:alpha val="43137"/>
                    </a:srgbClr>
                  </a:outerShdw>
                </a:effectLst>
                <a:latin typeface="Cambria"/>
                <a:cs typeface="Cambria"/>
              </a:rPr>
              <a:t>articles using </a:t>
            </a:r>
            <a:r>
              <a:rPr lang="en-US" sz="2000" b="1" dirty="0">
                <a:effectLst>
                  <a:outerShdw blurRad="38100" dist="38100" dir="2700000" algn="tl">
                    <a:srgbClr val="000000">
                      <a:alpha val="43137"/>
                    </a:srgbClr>
                  </a:outerShdw>
                </a:effectLst>
                <a:latin typeface="Cambria"/>
                <a:cs typeface="Cambria"/>
              </a:rPr>
              <a:t>UV </a:t>
            </a:r>
            <a:r>
              <a:rPr lang="en-US" sz="2000" b="1" spc="-5" dirty="0">
                <a:effectLst>
                  <a:outerShdw blurRad="38100" dist="38100" dir="2700000" algn="tl">
                    <a:srgbClr val="000000">
                      <a:alpha val="43137"/>
                    </a:srgbClr>
                  </a:outerShdw>
                </a:effectLst>
                <a:latin typeface="Cambria"/>
                <a:cs typeface="Cambria"/>
              </a:rPr>
              <a:t>lights, plasma based </a:t>
            </a:r>
            <a:r>
              <a:rPr lang="en-US" sz="2000" b="1" dirty="0">
                <a:effectLst>
                  <a:outerShdw blurRad="38100" dist="38100" dir="2700000" algn="tl">
                    <a:srgbClr val="000000">
                      <a:alpha val="43137"/>
                    </a:srgbClr>
                  </a:outerShdw>
                </a:effectLst>
                <a:latin typeface="Cambria"/>
                <a:cs typeface="Cambria"/>
              </a:rPr>
              <a:t>sanitizers, </a:t>
            </a:r>
            <a:r>
              <a:rPr lang="en-US" sz="2000" b="1" spc="5" dirty="0">
                <a:effectLst>
                  <a:outerShdw blurRad="38100" dist="38100" dir="2700000" algn="tl">
                    <a:srgbClr val="000000">
                      <a:alpha val="43137"/>
                    </a:srgbClr>
                  </a:outerShdw>
                </a:effectLst>
                <a:latin typeface="Cambria"/>
                <a:cs typeface="Cambria"/>
              </a:rPr>
              <a:t> </a:t>
            </a:r>
            <a:r>
              <a:rPr lang="en-US" sz="2000" b="1" spc="-10" dirty="0">
                <a:effectLst>
                  <a:outerShdw blurRad="38100" dist="38100" dir="2700000" algn="tl">
                    <a:srgbClr val="000000">
                      <a:alpha val="43137"/>
                    </a:srgbClr>
                  </a:outerShdw>
                </a:effectLst>
                <a:latin typeface="Cambria"/>
                <a:cs typeface="Cambria"/>
              </a:rPr>
              <a:t>accurate </a:t>
            </a:r>
            <a:r>
              <a:rPr lang="en-US" sz="2000" b="1" spc="-5" dirty="0">
                <a:effectLst>
                  <a:outerShdw blurRad="38100" dist="38100" dir="2700000" algn="tl">
                    <a:srgbClr val="000000">
                      <a:alpha val="43137"/>
                    </a:srgbClr>
                  </a:outerShdw>
                </a:effectLst>
                <a:latin typeface="Cambria"/>
                <a:cs typeface="Cambria"/>
              </a:rPr>
              <a:t>IR </a:t>
            </a:r>
            <a:r>
              <a:rPr lang="en-US" sz="2000" b="1" spc="-15" dirty="0">
                <a:effectLst>
                  <a:outerShdw blurRad="38100" dist="38100" dir="2700000" algn="tl">
                    <a:srgbClr val="000000">
                      <a:alpha val="43137"/>
                    </a:srgbClr>
                  </a:outerShdw>
                </a:effectLst>
                <a:latin typeface="Cambria"/>
                <a:cs typeface="Cambria"/>
              </a:rPr>
              <a:t>thermometer, </a:t>
            </a:r>
            <a:r>
              <a:rPr lang="en-US" sz="2000" b="1" spc="-5" dirty="0">
                <a:effectLst>
                  <a:outerShdw blurRad="38100" dist="38100" dir="2700000" algn="tl">
                    <a:srgbClr val="000000">
                      <a:alpha val="43137"/>
                    </a:srgbClr>
                  </a:outerShdw>
                </a:effectLst>
                <a:latin typeface="Cambria"/>
                <a:cs typeface="Cambria"/>
              </a:rPr>
              <a:t>non-contact </a:t>
            </a:r>
            <a:r>
              <a:rPr lang="en-US" sz="2000" b="1" dirty="0">
                <a:effectLst>
                  <a:outerShdw blurRad="38100" dist="38100" dir="2700000" algn="tl">
                    <a:srgbClr val="000000">
                      <a:alpha val="43137"/>
                    </a:srgbClr>
                  </a:outerShdw>
                </a:effectLst>
                <a:latin typeface="Cambria"/>
                <a:cs typeface="Cambria"/>
              </a:rPr>
              <a:t>dispensers, </a:t>
            </a:r>
            <a:r>
              <a:rPr lang="en-US" sz="2000" b="1" spc="-5" dirty="0">
                <a:effectLst>
                  <a:outerShdw blurRad="38100" dist="38100" dir="2700000" algn="tl">
                    <a:srgbClr val="000000">
                      <a:alpha val="43137"/>
                    </a:srgbClr>
                  </a:outerShdw>
                </a:effectLst>
                <a:latin typeface="Cambria"/>
                <a:cs typeface="Cambria"/>
              </a:rPr>
              <a:t>etc. and </a:t>
            </a:r>
            <a:r>
              <a:rPr lang="en-US" sz="2000" b="1" spc="-10" dirty="0">
                <a:effectLst>
                  <a:outerShdw blurRad="38100" dist="38100" dir="2700000" algn="tl">
                    <a:srgbClr val="000000">
                      <a:alpha val="43137"/>
                    </a:srgbClr>
                  </a:outerShdw>
                </a:effectLst>
                <a:latin typeface="Cambria"/>
                <a:cs typeface="Cambria"/>
              </a:rPr>
              <a:t>are </a:t>
            </a:r>
            <a:r>
              <a:rPr lang="en-US" sz="2000" b="1" spc="-5" dirty="0">
                <a:effectLst>
                  <a:outerShdw blurRad="38100" dist="38100" dir="2700000" algn="tl">
                    <a:srgbClr val="000000">
                      <a:alpha val="43137"/>
                    </a:srgbClr>
                  </a:outerShdw>
                </a:effectLst>
                <a:latin typeface="Cambria"/>
                <a:cs typeface="Cambria"/>
              </a:rPr>
              <a:t>manufacturing </a:t>
            </a:r>
            <a:r>
              <a:rPr lang="en-US" sz="2000" b="1" dirty="0">
                <a:effectLst>
                  <a:outerShdw blurRad="38100" dist="38100" dir="2700000" algn="tl">
                    <a:srgbClr val="000000">
                      <a:alpha val="43137"/>
                    </a:srgbClr>
                  </a:outerShdw>
                </a:effectLst>
                <a:latin typeface="Cambria"/>
                <a:cs typeface="Cambria"/>
              </a:rPr>
              <a:t>indigenous </a:t>
            </a:r>
            <a:r>
              <a:rPr lang="en-US" sz="2000" b="1" spc="5" dirty="0">
                <a:effectLst>
                  <a:outerShdw blurRad="38100" dist="38100" dir="2700000" algn="tl">
                    <a:srgbClr val="000000">
                      <a:alpha val="43137"/>
                    </a:srgbClr>
                  </a:outerShdw>
                </a:effectLst>
                <a:latin typeface="Cambria"/>
                <a:cs typeface="Cambria"/>
              </a:rPr>
              <a:t> </a:t>
            </a:r>
            <a:r>
              <a:rPr lang="en-US" sz="2000" b="1" dirty="0">
                <a:effectLst>
                  <a:outerShdw blurRad="38100" dist="38100" dir="2700000" algn="tl">
                    <a:srgbClr val="000000">
                      <a:alpha val="43137"/>
                    </a:srgbClr>
                  </a:outerShdw>
                </a:effectLst>
                <a:latin typeface="Cambria"/>
                <a:cs typeface="Cambria"/>
              </a:rPr>
              <a:t>components </a:t>
            </a:r>
            <a:r>
              <a:rPr lang="en-US" sz="2000" b="1" spc="-10" dirty="0">
                <a:effectLst>
                  <a:outerShdw blurRad="38100" dist="38100" dir="2700000" algn="tl">
                    <a:srgbClr val="000000">
                      <a:alpha val="43137"/>
                    </a:srgbClr>
                  </a:outerShdw>
                </a:effectLst>
                <a:latin typeface="Cambria"/>
                <a:cs typeface="Cambria"/>
              </a:rPr>
              <a:t>for </a:t>
            </a:r>
            <a:r>
              <a:rPr lang="en-US" sz="2000" b="1" spc="-5" dirty="0">
                <a:effectLst>
                  <a:outerShdw blurRad="38100" dist="38100" dir="2700000" algn="tl">
                    <a:srgbClr val="000000">
                      <a:alpha val="43137"/>
                    </a:srgbClr>
                  </a:outerShdw>
                </a:effectLst>
                <a:latin typeface="Cambria"/>
                <a:cs typeface="Cambria"/>
              </a:rPr>
              <a:t>Corona </a:t>
            </a:r>
            <a:r>
              <a:rPr lang="en-US" sz="2000" b="1" spc="-15" dirty="0">
                <a:effectLst>
                  <a:outerShdw blurRad="38100" dist="38100" dir="2700000" algn="tl">
                    <a:srgbClr val="000000">
                      <a:alpha val="43137"/>
                    </a:srgbClr>
                  </a:outerShdw>
                </a:effectLst>
                <a:latin typeface="Cambria"/>
                <a:cs typeface="Cambria"/>
              </a:rPr>
              <a:t>Testing </a:t>
            </a:r>
            <a:r>
              <a:rPr lang="en-US" sz="2000" b="1" dirty="0">
                <a:effectLst>
                  <a:outerShdw blurRad="38100" dist="38100" dir="2700000" algn="tl">
                    <a:srgbClr val="000000">
                      <a:alpha val="43137"/>
                    </a:srgbClr>
                  </a:outerShdw>
                </a:effectLst>
                <a:latin typeface="Cambria"/>
                <a:cs typeface="Cambria"/>
              </a:rPr>
              <a:t>Equipment, hot </a:t>
            </a:r>
            <a:r>
              <a:rPr lang="en-US" sz="2000" b="1" spc="-5" dirty="0">
                <a:effectLst>
                  <a:outerShdw blurRad="38100" dist="38100" dir="2700000" algn="tl">
                    <a:srgbClr val="000000">
                      <a:alpha val="43137"/>
                    </a:srgbClr>
                  </a:outerShdw>
                </a:effectLst>
                <a:latin typeface="Cambria"/>
                <a:cs typeface="Cambria"/>
              </a:rPr>
              <a:t>tape </a:t>
            </a:r>
            <a:r>
              <a:rPr lang="en-US" sz="2000" b="1" dirty="0">
                <a:effectLst>
                  <a:outerShdw blurRad="38100" dist="38100" dir="2700000" algn="tl">
                    <a:srgbClr val="000000">
                      <a:alpha val="43137"/>
                    </a:srgbClr>
                  </a:outerShdw>
                </a:effectLst>
                <a:latin typeface="Cambria"/>
                <a:cs typeface="Cambria"/>
              </a:rPr>
              <a:t>sealing (critical </a:t>
            </a:r>
            <a:r>
              <a:rPr lang="en-US" sz="2000" b="1" spc="-5" dirty="0">
                <a:effectLst>
                  <a:outerShdw blurRad="38100" dist="38100" dir="2700000" algn="tl">
                    <a:srgbClr val="000000">
                      <a:alpha val="43137"/>
                    </a:srgbClr>
                  </a:outerShdw>
                </a:effectLst>
                <a:latin typeface="Cambria"/>
                <a:cs typeface="Cambria"/>
              </a:rPr>
              <a:t>operation </a:t>
            </a:r>
            <a:r>
              <a:rPr lang="en-US" sz="2000" b="1" spc="-10" dirty="0">
                <a:effectLst>
                  <a:outerShdw blurRad="38100" dist="38100" dir="2700000" algn="tl">
                    <a:srgbClr val="000000">
                      <a:alpha val="43137"/>
                    </a:srgbClr>
                  </a:outerShdw>
                </a:effectLst>
                <a:latin typeface="Cambria"/>
                <a:cs typeface="Cambria"/>
              </a:rPr>
              <a:t>for </a:t>
            </a:r>
            <a:r>
              <a:rPr lang="en-US" sz="2000" b="1" dirty="0">
                <a:effectLst>
                  <a:outerShdw blurRad="38100" dist="38100" dir="2700000" algn="tl">
                    <a:srgbClr val="000000">
                      <a:alpha val="43137"/>
                    </a:srgbClr>
                  </a:outerShdw>
                </a:effectLst>
                <a:latin typeface="Cambria"/>
                <a:cs typeface="Cambria"/>
              </a:rPr>
              <a:t>PPE </a:t>
            </a:r>
            <a:r>
              <a:rPr lang="en-US" sz="2000" b="1" spc="5" dirty="0">
                <a:effectLst>
                  <a:outerShdw blurRad="38100" dist="38100" dir="2700000" algn="tl">
                    <a:srgbClr val="000000">
                      <a:alpha val="43137"/>
                    </a:srgbClr>
                  </a:outerShdw>
                </a:effectLst>
                <a:latin typeface="Cambria"/>
                <a:cs typeface="Cambria"/>
              </a:rPr>
              <a:t> </a:t>
            </a:r>
            <a:r>
              <a:rPr lang="en-US" sz="2000" b="1" spc="-10" dirty="0">
                <a:effectLst>
                  <a:outerShdw blurRad="38100" dist="38100" dir="2700000" algn="tl">
                    <a:srgbClr val="000000">
                      <a:alpha val="43137"/>
                    </a:srgbClr>
                  </a:outerShdw>
                </a:effectLst>
                <a:latin typeface="Cambria"/>
                <a:cs typeface="Cambria"/>
              </a:rPr>
              <a:t>coveralls), </a:t>
            </a:r>
            <a:r>
              <a:rPr lang="en-US" sz="2000" b="1" spc="-5" dirty="0">
                <a:effectLst>
                  <a:outerShdw blurRad="38100" dist="38100" dir="2700000" algn="tl">
                    <a:srgbClr val="000000">
                      <a:alpha val="43137"/>
                    </a:srgbClr>
                  </a:outerShdw>
                </a:effectLst>
                <a:latin typeface="Cambria"/>
                <a:cs typeface="Cambria"/>
              </a:rPr>
              <a:t>masks, WHO </a:t>
            </a:r>
            <a:r>
              <a:rPr lang="en-US" sz="2000" b="1" dirty="0">
                <a:effectLst>
                  <a:outerShdw blurRad="38100" dist="38100" dir="2700000" algn="tl">
                    <a:srgbClr val="000000">
                      <a:alpha val="43137"/>
                    </a:srgbClr>
                  </a:outerShdw>
                </a:effectLst>
                <a:latin typeface="Cambria"/>
                <a:cs typeface="Cambria"/>
              </a:rPr>
              <a:t>quality </a:t>
            </a:r>
            <a:r>
              <a:rPr lang="en-US" sz="2000" b="1" spc="-5" dirty="0">
                <a:effectLst>
                  <a:outerShdw blurRad="38100" dist="38100" dir="2700000" algn="tl">
                    <a:srgbClr val="000000">
                      <a:alpha val="43137"/>
                    </a:srgbClr>
                  </a:outerShdw>
                </a:effectLst>
                <a:latin typeface="Cambria"/>
                <a:cs typeface="Cambria"/>
              </a:rPr>
              <a:t>alcohol based </a:t>
            </a:r>
            <a:r>
              <a:rPr lang="en-US" sz="2000" b="1" dirty="0">
                <a:effectLst>
                  <a:outerShdw blurRad="38100" dist="38100" dir="2700000" algn="tl">
                    <a:srgbClr val="000000">
                      <a:alpha val="43137"/>
                    </a:srgbClr>
                  </a:outerShdw>
                </a:effectLst>
                <a:latin typeface="Cambria"/>
                <a:cs typeface="Cambria"/>
              </a:rPr>
              <a:t>sanitizers, sanitizer </a:t>
            </a:r>
            <a:r>
              <a:rPr lang="en-US" sz="2000" b="1" spc="-5" dirty="0">
                <a:effectLst>
                  <a:outerShdw blurRad="38100" dist="38100" dir="2700000" algn="tl">
                    <a:srgbClr val="000000">
                      <a:alpha val="43137"/>
                    </a:srgbClr>
                  </a:outerShdw>
                </a:effectLst>
                <a:latin typeface="Cambria"/>
                <a:cs typeface="Cambria"/>
              </a:rPr>
              <a:t>pumps </a:t>
            </a:r>
            <a:r>
              <a:rPr lang="en-US" sz="2000" b="1" spc="-10" dirty="0">
                <a:effectLst>
                  <a:outerShdw blurRad="38100" dist="38100" dir="2700000" algn="tl">
                    <a:srgbClr val="000000">
                      <a:alpha val="43137"/>
                    </a:srgbClr>
                  </a:outerShdw>
                </a:effectLst>
                <a:latin typeface="Cambria"/>
                <a:cs typeface="Cambria"/>
              </a:rPr>
              <a:t>face </a:t>
            </a:r>
            <a:r>
              <a:rPr lang="en-US" sz="2000" b="1" dirty="0">
                <a:effectLst>
                  <a:outerShdw blurRad="38100" dist="38100" dir="2700000" algn="tl">
                    <a:srgbClr val="000000">
                      <a:alpha val="43137"/>
                    </a:srgbClr>
                  </a:outerShdw>
                </a:effectLst>
                <a:latin typeface="Cambria"/>
                <a:cs typeface="Cambria"/>
              </a:rPr>
              <a:t>shields, </a:t>
            </a:r>
            <a:r>
              <a:rPr lang="en-US" sz="2000" b="1" spc="-5" dirty="0">
                <a:effectLst>
                  <a:outerShdw blurRad="38100" dist="38100" dir="2700000" algn="tl">
                    <a:srgbClr val="000000">
                      <a:alpha val="43137"/>
                    </a:srgbClr>
                  </a:outerShdw>
                </a:effectLst>
                <a:latin typeface="Cambria"/>
                <a:cs typeface="Cambria"/>
              </a:rPr>
              <a:t>etc. </a:t>
            </a:r>
            <a:r>
              <a:rPr lang="en-US" sz="2000" b="1" dirty="0">
                <a:effectLst>
                  <a:outerShdw blurRad="38100" dist="38100" dir="2700000" algn="tl">
                    <a:srgbClr val="000000">
                      <a:alpha val="43137"/>
                    </a:srgbClr>
                  </a:outerShdw>
                </a:effectLst>
                <a:latin typeface="Cambria"/>
                <a:cs typeface="Cambria"/>
              </a:rPr>
              <a:t> </a:t>
            </a:r>
          </a:p>
        </p:txBody>
      </p:sp>
      <p:sp>
        <p:nvSpPr>
          <p:cNvPr id="6" name="TextBox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935B84-B04C-46E4-B5B5-1D94256E25F6}"/>
              </a:ext>
            </a:extLst>
          </p:cNvPr>
          <p:cNvSpPr txBox="1"/>
          <p:nvPr/>
        </p:nvSpPr>
        <p:spPr>
          <a:xfrm>
            <a:off x="1341884" y="4581128"/>
            <a:ext cx="9793088"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spc="-5" dirty="0">
                <a:effectLst>
                  <a:outerShdw blurRad="38100" dist="38100" dir="2700000" algn="tl">
                    <a:srgbClr val="000000">
                      <a:alpha val="43137"/>
                    </a:srgbClr>
                  </a:outerShdw>
                </a:effectLst>
                <a:latin typeface="Cambria"/>
                <a:cs typeface="Cambria"/>
              </a:rPr>
              <a:t>They </a:t>
            </a:r>
            <a:r>
              <a:rPr lang="en-US" sz="2000" b="1" spc="-15" dirty="0">
                <a:effectLst>
                  <a:outerShdw blurRad="38100" dist="38100" dir="2700000" algn="tl">
                    <a:srgbClr val="000000">
                      <a:alpha val="43137"/>
                    </a:srgbClr>
                  </a:outerShdw>
                </a:effectLst>
                <a:latin typeface="Cambria"/>
                <a:cs typeface="Cambria"/>
              </a:rPr>
              <a:t>have </a:t>
            </a:r>
            <a:r>
              <a:rPr lang="en-US" sz="2000" b="1" spc="-5" dirty="0">
                <a:effectLst>
                  <a:outerShdw blurRad="38100" dist="38100" dir="2700000" algn="tl">
                    <a:srgbClr val="000000">
                      <a:alpha val="43137"/>
                    </a:srgbClr>
                  </a:outerShdw>
                </a:effectLst>
                <a:latin typeface="Cambria"/>
                <a:cs typeface="Cambria"/>
              </a:rPr>
              <a:t>been </a:t>
            </a:r>
            <a:r>
              <a:rPr lang="en-US" sz="2000" b="1" dirty="0">
                <a:effectLst>
                  <a:outerShdw blurRad="38100" dist="38100" dir="2700000" algn="tl">
                    <a:srgbClr val="000000">
                      <a:alpha val="43137"/>
                    </a:srgbClr>
                  </a:outerShdw>
                </a:effectLst>
                <a:latin typeface="Cambria"/>
                <a:cs typeface="Cambria"/>
              </a:rPr>
              <a:t>funded </a:t>
            </a:r>
            <a:r>
              <a:rPr lang="en-US" sz="2000" b="1" spc="-10" dirty="0">
                <a:effectLst>
                  <a:outerShdw blurRad="38100" dist="38100" dir="2700000" algn="tl">
                    <a:srgbClr val="000000">
                      <a:alpha val="43137"/>
                    </a:srgbClr>
                  </a:outerShdw>
                </a:effectLst>
                <a:latin typeface="Cambria"/>
                <a:cs typeface="Cambria"/>
              </a:rPr>
              <a:t>by </a:t>
            </a:r>
            <a:r>
              <a:rPr lang="en-US" sz="2000" b="1" spc="-5" dirty="0">
                <a:effectLst>
                  <a:outerShdw blurRad="38100" dist="38100" dir="2700000" algn="tl">
                    <a:srgbClr val="000000">
                      <a:alpha val="43137"/>
                    </a:srgbClr>
                  </a:outerShdw>
                </a:effectLst>
                <a:latin typeface="Cambria"/>
                <a:cs typeface="Cambria"/>
              </a:rPr>
              <a:t>the Ministry </a:t>
            </a:r>
            <a:r>
              <a:rPr lang="en-US" sz="2000" b="1" spc="-10" dirty="0">
                <a:effectLst>
                  <a:outerShdw blurRad="38100" dist="38100" dir="2700000" algn="tl">
                    <a:srgbClr val="000000">
                      <a:alpha val="43137"/>
                    </a:srgbClr>
                  </a:outerShdw>
                </a:effectLst>
                <a:latin typeface="Cambria"/>
                <a:cs typeface="Cambria"/>
              </a:rPr>
              <a:t>to undertake </a:t>
            </a:r>
            <a:r>
              <a:rPr lang="en-US" sz="2000" b="1" spc="-5" dirty="0">
                <a:effectLst>
                  <a:outerShdw blurRad="38100" dist="38100" dir="2700000" algn="tl">
                    <a:srgbClr val="000000">
                      <a:alpha val="43137"/>
                    </a:srgbClr>
                  </a:outerShdw>
                </a:effectLst>
                <a:latin typeface="Cambria"/>
                <a:cs typeface="Cambria"/>
              </a:rPr>
              <a:t>these activities and be </a:t>
            </a:r>
            <a:r>
              <a:rPr lang="en-US" sz="2000" b="1" dirty="0">
                <a:effectLst>
                  <a:outerShdw blurRad="38100" dist="38100" dir="2700000" algn="tl">
                    <a:srgbClr val="000000">
                      <a:alpha val="43137"/>
                    </a:srgbClr>
                  </a:outerShdw>
                </a:effectLst>
                <a:latin typeface="Cambria"/>
                <a:cs typeface="Cambria"/>
              </a:rPr>
              <a:t>helpful </a:t>
            </a:r>
            <a:r>
              <a:rPr lang="en-US" sz="2000" b="1" spc="-10" dirty="0">
                <a:effectLst>
                  <a:outerShdw blurRad="38100" dist="38100" dir="2700000" algn="tl">
                    <a:srgbClr val="000000">
                      <a:alpha val="43137"/>
                    </a:srgbClr>
                  </a:outerShdw>
                </a:effectLst>
                <a:latin typeface="Cambria"/>
                <a:cs typeface="Cambria"/>
              </a:rPr>
              <a:t>to </a:t>
            </a:r>
            <a:r>
              <a:rPr lang="en-US" sz="2000" b="1" spc="-5" dirty="0">
                <a:effectLst>
                  <a:outerShdw blurRad="38100" dist="38100" dir="2700000" algn="tl">
                    <a:srgbClr val="000000">
                      <a:alpha val="43137"/>
                    </a:srgbClr>
                  </a:outerShdw>
                </a:effectLst>
                <a:latin typeface="Cambria"/>
                <a:cs typeface="Cambria"/>
              </a:rPr>
              <a:t>the </a:t>
            </a:r>
            <a:r>
              <a:rPr lang="en-US" sz="2000" b="1" dirty="0">
                <a:effectLst>
                  <a:outerShdw blurRad="38100" dist="38100" dir="2700000" algn="tl">
                    <a:srgbClr val="000000">
                      <a:alpha val="43137"/>
                    </a:srgbClr>
                  </a:outerShdw>
                </a:effectLst>
                <a:latin typeface="Cambria"/>
                <a:cs typeface="Cambria"/>
              </a:rPr>
              <a:t> </a:t>
            </a:r>
            <a:r>
              <a:rPr lang="en-US" sz="2000" b="1" spc="-5" dirty="0">
                <a:effectLst>
                  <a:outerShdw blurRad="38100" dist="38100" dir="2700000" algn="tl">
                    <a:srgbClr val="000000">
                      <a:alpha val="43137"/>
                    </a:srgbClr>
                  </a:outerShdw>
                </a:effectLst>
                <a:latin typeface="Cambria"/>
                <a:cs typeface="Cambria"/>
              </a:rPr>
              <a:t>MSMEs</a:t>
            </a:r>
            <a:r>
              <a:rPr lang="en-US" sz="2000" b="1" spc="-10" dirty="0">
                <a:effectLst>
                  <a:outerShdw blurRad="38100" dist="38100" dir="2700000" algn="tl">
                    <a:srgbClr val="000000">
                      <a:alpha val="43137"/>
                    </a:srgbClr>
                  </a:outerShdw>
                </a:effectLst>
                <a:latin typeface="Cambria"/>
                <a:cs typeface="Cambria"/>
              </a:rPr>
              <a:t> </a:t>
            </a:r>
            <a:r>
              <a:rPr lang="en-US" sz="2000" b="1" dirty="0">
                <a:effectLst>
                  <a:outerShdw blurRad="38100" dist="38100" dir="2700000" algn="tl">
                    <a:srgbClr val="000000">
                      <a:alpha val="43137"/>
                    </a:srgbClr>
                  </a:outerShdw>
                </a:effectLst>
                <a:latin typeface="Cambria"/>
                <a:cs typeface="Cambria"/>
              </a:rPr>
              <a:t>in </a:t>
            </a:r>
            <a:r>
              <a:rPr lang="en-US" sz="2000" b="1" spc="-5" dirty="0">
                <a:effectLst>
                  <a:outerShdw blurRad="38100" dist="38100" dir="2700000" algn="tl">
                    <a:srgbClr val="000000">
                      <a:alpha val="43137"/>
                    </a:srgbClr>
                  </a:outerShdw>
                </a:effectLst>
                <a:latin typeface="Cambria"/>
                <a:cs typeface="Cambria"/>
              </a:rPr>
              <a:t>producing</a:t>
            </a:r>
            <a:r>
              <a:rPr lang="en-US" sz="2000" b="1" dirty="0">
                <a:effectLst>
                  <a:outerShdw blurRad="38100" dist="38100" dir="2700000" algn="tl">
                    <a:srgbClr val="000000">
                      <a:alpha val="43137"/>
                    </a:srgbClr>
                  </a:outerShdw>
                </a:effectLst>
                <a:latin typeface="Cambria"/>
                <a:cs typeface="Cambria"/>
              </a:rPr>
              <a:t> </a:t>
            </a:r>
            <a:r>
              <a:rPr lang="en-US" sz="2000" b="1" spc="-5" dirty="0">
                <a:effectLst>
                  <a:outerShdw blurRad="38100" dist="38100" dir="2700000" algn="tl">
                    <a:srgbClr val="000000">
                      <a:alpha val="43137"/>
                    </a:srgbClr>
                  </a:outerShdw>
                </a:effectLst>
                <a:latin typeface="Cambria"/>
                <a:cs typeface="Cambria"/>
              </a:rPr>
              <a:t>these items</a:t>
            </a:r>
            <a:r>
              <a:rPr lang="en-US" sz="2000" b="1" dirty="0">
                <a:effectLst>
                  <a:outerShdw blurRad="38100" dist="38100" dir="2700000" algn="tl">
                    <a:srgbClr val="000000">
                      <a:alpha val="43137"/>
                    </a:srgbClr>
                  </a:outerShdw>
                </a:effectLst>
                <a:latin typeface="Cambria"/>
                <a:cs typeface="Cambria"/>
              </a:rPr>
              <a:t> </a:t>
            </a:r>
            <a:r>
              <a:rPr lang="en-US" sz="2000" b="1" spc="-5" dirty="0">
                <a:effectLst>
                  <a:outerShdw blurRad="38100" dist="38100" dir="2700000" algn="tl">
                    <a:srgbClr val="000000">
                      <a:alpha val="43137"/>
                    </a:srgbClr>
                  </a:outerShdw>
                </a:effectLst>
                <a:latin typeface="Cambria"/>
                <a:cs typeface="Cambria"/>
              </a:rPr>
              <a:t>and benefit from</a:t>
            </a:r>
            <a:r>
              <a:rPr lang="en-US" sz="2000" b="1" dirty="0">
                <a:effectLst>
                  <a:outerShdw blurRad="38100" dist="38100" dir="2700000" algn="tl">
                    <a:srgbClr val="000000">
                      <a:alpha val="43137"/>
                    </a:srgbClr>
                  </a:outerShdw>
                </a:effectLst>
                <a:latin typeface="Cambria"/>
                <a:cs typeface="Cambria"/>
              </a:rPr>
              <a:t> </a:t>
            </a:r>
            <a:r>
              <a:rPr lang="en-US" sz="2000" b="1" spc="-5" dirty="0">
                <a:effectLst>
                  <a:outerShdw blurRad="38100" dist="38100" dir="2700000" algn="tl">
                    <a:srgbClr val="000000">
                      <a:alpha val="43137"/>
                    </a:srgbClr>
                  </a:outerShdw>
                </a:effectLst>
                <a:latin typeface="Cambria"/>
                <a:cs typeface="Cambria"/>
              </a:rPr>
              <a:t>this </a:t>
            </a:r>
            <a:r>
              <a:rPr lang="en-US" sz="2000" b="1" spc="-10" dirty="0">
                <a:effectLst>
                  <a:outerShdw blurRad="38100" dist="38100" dir="2700000" algn="tl">
                    <a:srgbClr val="000000">
                      <a:alpha val="43137"/>
                    </a:srgbClr>
                  </a:outerShdw>
                </a:effectLst>
                <a:latin typeface="Cambria"/>
                <a:cs typeface="Cambria"/>
              </a:rPr>
              <a:t>opportunity.</a:t>
            </a:r>
            <a:endParaRPr lang="en-IN" sz="2000" b="1" dirty="0"/>
          </a:p>
        </p:txBody>
      </p:sp>
    </p:spTree>
    <p:extLst>
      <p:ext uri="{BB962C8B-B14F-4D97-AF65-F5344CB8AC3E}">
        <p14:creationId xmlns:p14="http://schemas.microsoft.com/office/powerpoint/2010/main" val="400235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46</a:t>
            </a:fld>
            <a:endParaRPr lang="en-US" noProof="0"/>
          </a:p>
        </p:txBody>
      </p:sp>
      <p:sp>
        <p:nvSpPr>
          <p:cNvPr id="4" name="Rectangle 3"/>
          <p:cNvSpPr/>
          <p:nvPr/>
        </p:nvSpPr>
        <p:spPr>
          <a:xfrm>
            <a:off x="3286100" y="692696"/>
            <a:ext cx="572496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smtClean="0">
                <a:solidFill>
                  <a:schemeClr val="accent3"/>
                </a:solidFill>
                <a:effectLst/>
              </a:rPr>
              <a:t>Loans for MSMEs </a:t>
            </a:r>
            <a:endParaRPr lang="en-US" sz="5400" b="1" cap="none" spc="0" dirty="0">
              <a:solidFill>
                <a:schemeClr val="accent3"/>
              </a:solidFill>
              <a:effectLst/>
            </a:endParaRPr>
          </a:p>
        </p:txBody>
      </p:sp>
      <p:sp>
        <p:nvSpPr>
          <p:cNvPr id="5" name="Rectangle 4"/>
          <p:cNvSpPr/>
          <p:nvPr/>
        </p:nvSpPr>
        <p:spPr>
          <a:xfrm>
            <a:off x="1269876" y="2204864"/>
            <a:ext cx="9865096" cy="1569660"/>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b="0" cap="none" spc="0" smtClean="0">
                <a:ln w="0"/>
                <a:solidFill>
                  <a:schemeClr val="tx1"/>
                </a:solidFill>
                <a:effectLst>
                  <a:outerShdw blurRad="38100" dist="19050" dir="2700000" algn="tl" rotWithShape="0">
                    <a:schemeClr val="dk1">
                      <a:alpha val="40000"/>
                    </a:schemeClr>
                  </a:outerShdw>
                </a:effectLst>
              </a:rPr>
              <a:t>There are multiple private sector banks that offer MSME loan at competitive interest rates. Some key banks and NBFCs that offer MSME loans with added benefits are:-</a:t>
            </a:r>
            <a:endParaRPr lang="en-US" sz="3200" b="0" cap="none" spc="0">
              <a:ln w="0"/>
              <a:solidFill>
                <a:schemeClr val="tx1"/>
              </a:solidFill>
              <a:effectLst>
                <a:outerShdw blurRad="38100" dist="19050" dir="2700000" algn="tl" rotWithShape="0">
                  <a:schemeClr val="dk1">
                    <a:alpha val="40000"/>
                  </a:schemeClr>
                </a:outerShdw>
              </a:effectLst>
            </a:endParaRPr>
          </a:p>
        </p:txBody>
      </p:sp>
      <p:pic>
        <p:nvPicPr>
          <p:cNvPr id="6" name="Picture 2" descr="What Are The Benefits Of MSME Loa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66420" y="4149080"/>
            <a:ext cx="5475638" cy="213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35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47</a:t>
            </a:fld>
            <a:endParaRPr lang="en-US" noProof="0"/>
          </a:p>
        </p:txBody>
      </p:sp>
      <p:sp>
        <p:nvSpPr>
          <p:cNvPr id="4" name="Rectangle 3"/>
          <p:cNvSpPr/>
          <p:nvPr/>
        </p:nvSpPr>
        <p:spPr>
          <a:xfrm>
            <a:off x="1269876" y="809193"/>
            <a:ext cx="5976663" cy="144655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smtClean="0">
                <a:solidFill>
                  <a:srgbClr val="00B050"/>
                </a:solidFill>
                <a:effectLst>
                  <a:outerShdw blurRad="38100" dist="38100" dir="2700000" algn="tl">
                    <a:srgbClr val="000000">
                      <a:alpha val="43137"/>
                    </a:srgbClr>
                  </a:outerShdw>
                </a:effectLst>
              </a:rPr>
              <a:t>MSME Loans from Lendingkart Finance</a:t>
            </a:r>
            <a:endParaRPr lang="en-US" sz="4400" b="1">
              <a:solidFill>
                <a:srgbClr val="00B050"/>
              </a:solidFill>
              <a:effectLst>
                <a:outerShdw blurRad="38100" dist="38100" dir="2700000" algn="tl">
                  <a:srgbClr val="000000">
                    <a:alpha val="43137"/>
                  </a:srgbClr>
                </a:outerShdw>
              </a:effectLst>
            </a:endParaRPr>
          </a:p>
        </p:txBody>
      </p:sp>
      <p:pic>
        <p:nvPicPr>
          <p:cNvPr id="5" name="Picture 2" descr="Lendingkart Finances raises Rs 30 Cr in debt from Dutch development ban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66620" y="587818"/>
            <a:ext cx="3335849" cy="1667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965818756"/>
              </p:ext>
            </p:extLst>
          </p:nvPr>
        </p:nvGraphicFramePr>
        <p:xfrm>
          <a:off x="1989956" y="4221088"/>
          <a:ext cx="8125884" cy="1440160"/>
        </p:xfrm>
        <a:graphic>
          <a:graphicData uri="http://schemas.openxmlformats.org/drawingml/2006/table">
            <a:tbl>
              <a:tblPr firstRow="1" bandRow="1">
                <a:tableStyleId>{327F97BB-C833-4FB7-BDE5-3F7075034690}</a:tableStyleId>
              </a:tblPr>
              <a:tblGrid>
                <a:gridCol w="4062942"/>
                <a:gridCol w="4062942"/>
              </a:tblGrid>
              <a:tr h="460850">
                <a:tc>
                  <a:txBody>
                    <a:bodyPr/>
                    <a:lstStyle/>
                    <a:p>
                      <a:pPr algn="ctr"/>
                      <a:r>
                        <a:rPr lang="en-US" sz="2400" dirty="0" smtClean="0">
                          <a:effectLst>
                            <a:outerShdw blurRad="38100" dist="38100" dir="2700000" algn="tl">
                              <a:srgbClr val="000000">
                                <a:alpha val="43137"/>
                              </a:srgbClr>
                            </a:outerShdw>
                          </a:effectLst>
                        </a:rPr>
                        <a:t>Interest</a:t>
                      </a:r>
                      <a:r>
                        <a:rPr lang="en-US" sz="2400" baseline="0" dirty="0" smtClean="0">
                          <a:effectLst>
                            <a:outerShdw blurRad="38100" dist="38100" dir="2700000" algn="tl">
                              <a:srgbClr val="000000">
                                <a:alpha val="43137"/>
                              </a:srgbClr>
                            </a:outerShdw>
                          </a:effectLst>
                        </a:rPr>
                        <a:t> Rate</a:t>
                      </a:r>
                      <a:endParaRPr lang="en-IN" sz="2400" b="1" dirty="0">
                        <a:solidFill>
                          <a:schemeClr val="tx1"/>
                        </a:solidFill>
                        <a:effectLst>
                          <a:outerShdw blurRad="38100" dist="38100" dir="2700000" algn="tl">
                            <a:srgbClr val="000000">
                              <a:alpha val="43137"/>
                            </a:srgbClr>
                          </a:outerShdw>
                        </a:effectLst>
                      </a:endParaRPr>
                    </a:p>
                  </a:txBody>
                  <a:tcPr/>
                </a:tc>
                <a:tc>
                  <a:txBody>
                    <a:bodyPr/>
                    <a:lstStyle/>
                    <a:p>
                      <a:pPr algn="ctr"/>
                      <a:r>
                        <a:rPr lang="en-US" sz="2400" smtClean="0">
                          <a:effectLst>
                            <a:outerShdw blurRad="38100" dist="38100" dir="2700000" algn="tl">
                              <a:srgbClr val="000000">
                                <a:alpha val="43137"/>
                              </a:srgbClr>
                            </a:outerShdw>
                          </a:effectLst>
                        </a:rPr>
                        <a:t>15.35%</a:t>
                      </a:r>
                      <a:endParaRPr lang="en-IN" sz="2400" b="1">
                        <a:solidFill>
                          <a:srgbClr val="C00000"/>
                        </a:solidFill>
                        <a:effectLst>
                          <a:outerShdw blurRad="38100" dist="38100" dir="2700000" algn="tl">
                            <a:srgbClr val="000000">
                              <a:alpha val="43137"/>
                            </a:srgbClr>
                          </a:outerShdw>
                        </a:effectLst>
                      </a:endParaRPr>
                    </a:p>
                  </a:txBody>
                  <a:tcPr/>
                </a:tc>
              </a:tr>
              <a:tr h="460850">
                <a:tc>
                  <a:txBody>
                    <a:bodyPr/>
                    <a:lstStyle/>
                    <a:p>
                      <a:pPr algn="ctr"/>
                      <a:r>
                        <a:rPr lang="en-US" sz="2400" b="1" dirty="0" smtClean="0">
                          <a:effectLst>
                            <a:outerShdw blurRad="38100" dist="38100" dir="2700000" algn="tl">
                              <a:srgbClr val="000000">
                                <a:alpha val="43137"/>
                              </a:srgbClr>
                            </a:outerShdw>
                          </a:effectLst>
                        </a:rPr>
                        <a:t>Max. Loan Amount</a:t>
                      </a:r>
                      <a:endParaRPr lang="en-IN" sz="2400" b="1" dirty="0">
                        <a:solidFill>
                          <a:schemeClr val="tx1"/>
                        </a:solidFill>
                        <a:effectLst>
                          <a:outerShdw blurRad="38100" dist="38100" dir="2700000" algn="tl">
                            <a:srgbClr val="000000">
                              <a:alpha val="43137"/>
                            </a:srgbClr>
                          </a:outerShdw>
                        </a:effectLst>
                      </a:endParaRPr>
                    </a:p>
                  </a:txBody>
                  <a:tcPr/>
                </a:tc>
                <a:tc>
                  <a:txBody>
                    <a:bodyPr/>
                    <a:lstStyle/>
                    <a:p>
                      <a:pPr algn="ctr"/>
                      <a:r>
                        <a:rPr lang="en-US" sz="2400" b="1" dirty="0" smtClean="0">
                          <a:effectLst>
                            <a:outerShdw blurRad="38100" dist="38100" dir="2700000" algn="tl">
                              <a:srgbClr val="000000">
                                <a:alpha val="43137"/>
                              </a:srgbClr>
                            </a:outerShdw>
                          </a:effectLst>
                        </a:rPr>
                        <a:t>Up to 2 </a:t>
                      </a:r>
                      <a:r>
                        <a:rPr lang="en-US" sz="2400" b="1" dirty="0" err="1" smtClean="0">
                          <a:effectLst>
                            <a:outerShdw blurRad="38100" dist="38100" dir="2700000" algn="tl">
                              <a:srgbClr val="000000">
                                <a:alpha val="43137"/>
                              </a:srgbClr>
                            </a:outerShdw>
                          </a:effectLst>
                        </a:rPr>
                        <a:t>crore</a:t>
                      </a:r>
                      <a:endParaRPr lang="en-IN" sz="2400" b="1" dirty="0">
                        <a:solidFill>
                          <a:srgbClr val="C00000"/>
                        </a:solidFill>
                        <a:effectLst>
                          <a:outerShdw blurRad="38100" dist="38100" dir="2700000" algn="tl">
                            <a:srgbClr val="000000">
                              <a:alpha val="43137"/>
                            </a:srgbClr>
                          </a:outerShdw>
                        </a:effectLst>
                      </a:endParaRPr>
                    </a:p>
                  </a:txBody>
                  <a:tcPr/>
                </a:tc>
              </a:tr>
              <a:tr h="518460">
                <a:tc>
                  <a:txBody>
                    <a:bodyPr/>
                    <a:lstStyle/>
                    <a:p>
                      <a:pPr marL="0" marR="0" indent="0" algn="ctr" defTabSz="457063" rtl="0" eaLnBrk="1" fontAlgn="auto" latinLnBrk="0" hangingPunct="1">
                        <a:lnSpc>
                          <a:spcPct val="100000"/>
                        </a:lnSpc>
                        <a:spcBef>
                          <a:spcPct val="0"/>
                        </a:spcBef>
                        <a:spcAft>
                          <a:spcPct val="0"/>
                        </a:spcAft>
                        <a:buClrTx/>
                        <a:buSzTx/>
                        <a:buFontTx/>
                        <a:buNone/>
                        <a:defRPr/>
                      </a:pPr>
                      <a:r>
                        <a:rPr lang="en-US" sz="2400" b="1" dirty="0" smtClean="0">
                          <a:effectLst>
                            <a:outerShdw blurRad="38100" dist="38100" dir="2700000" algn="tl">
                              <a:srgbClr val="000000">
                                <a:alpha val="43137"/>
                              </a:srgbClr>
                            </a:outerShdw>
                          </a:effectLst>
                        </a:rPr>
                        <a:t>Min. Loan Amount</a:t>
                      </a:r>
                      <a:endParaRPr lang="en-IN" sz="2400" b="1" dirty="0" smtClean="0">
                        <a:solidFill>
                          <a:schemeClr val="tx1"/>
                        </a:solidFill>
                        <a:effectLst>
                          <a:outerShdw blurRad="38100" dist="38100" dir="2700000" algn="tl">
                            <a:srgbClr val="000000">
                              <a:alpha val="43137"/>
                            </a:srgbClr>
                          </a:outerShdw>
                        </a:effectLst>
                      </a:endParaRPr>
                    </a:p>
                  </a:txBody>
                  <a:tcPr/>
                </a:tc>
                <a:tc>
                  <a:txBody>
                    <a:bodyPr/>
                    <a:lstStyle/>
                    <a:p>
                      <a:pPr algn="ctr"/>
                      <a:r>
                        <a:rPr lang="en-US" sz="2400" b="1" dirty="0" smtClean="0">
                          <a:effectLst>
                            <a:outerShdw blurRad="38100" dist="38100" dir="2700000" algn="tl">
                              <a:srgbClr val="000000">
                                <a:alpha val="43137"/>
                              </a:srgbClr>
                            </a:outerShdw>
                          </a:effectLst>
                        </a:rPr>
                        <a:t>Rs.50,000</a:t>
                      </a:r>
                      <a:endParaRPr lang="en-IN" sz="2400" b="1" dirty="0">
                        <a:solidFill>
                          <a:srgbClr val="C00000"/>
                        </a:solidFill>
                        <a:effectLst>
                          <a:outerShdw blurRad="38100" dist="38100" dir="2700000" algn="tl">
                            <a:srgbClr val="000000">
                              <a:alpha val="43137"/>
                            </a:srgbClr>
                          </a:outerShdw>
                        </a:effectLst>
                      </a:endParaRPr>
                    </a:p>
                  </a:txBody>
                  <a:tcPr/>
                </a:tc>
              </a:tr>
            </a:tbl>
          </a:graphicData>
        </a:graphic>
      </p:graphicFrame>
      <p:sp>
        <p:nvSpPr>
          <p:cNvPr id="7" name="Rectangle 6"/>
          <p:cNvSpPr/>
          <p:nvPr/>
        </p:nvSpPr>
        <p:spPr>
          <a:xfrm>
            <a:off x="1775520" y="2780928"/>
            <a:ext cx="9361040"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err="1">
                <a:latin typeface="Century Gothic" panose="020B0502020202020204" pitchFamily="34" charset="0"/>
              </a:rPr>
              <a:t>Lendingkart</a:t>
            </a:r>
            <a:r>
              <a:rPr lang="en-US" sz="2000" b="1" dirty="0">
                <a:latin typeface="Century Gothic" panose="020B0502020202020204" pitchFamily="34" charset="0"/>
              </a:rPr>
              <a:t> has special MSME loans and SME loans for businesses looking for quick finance in India. These loans are approved through an online process which helps in speeding up the financial vehicle delivery</a:t>
            </a:r>
            <a:endParaRPr lang="en-IN" sz="2000" b="1" dirty="0">
              <a:latin typeface="Century Gothic" panose="020B0502020202020204" pitchFamily="34" charset="0"/>
            </a:endParaRPr>
          </a:p>
        </p:txBody>
      </p:sp>
    </p:spTree>
    <p:extLst>
      <p:ext uri="{BB962C8B-B14F-4D97-AF65-F5344CB8AC3E}">
        <p14:creationId xmlns:p14="http://schemas.microsoft.com/office/powerpoint/2010/main" val="197830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48</a:t>
            </a:fld>
            <a:endParaRPr lang="en-US" noProof="0"/>
          </a:p>
        </p:txBody>
      </p:sp>
      <p:graphicFrame>
        <p:nvGraphicFramePr>
          <p:cNvPr id="4" name="Table 3"/>
          <p:cNvGraphicFramePr>
            <a:graphicFrameLocks noGrp="1"/>
          </p:cNvGraphicFramePr>
          <p:nvPr>
            <p:extLst>
              <p:ext uri="{D42A27DB-BD31-4B8C-83A1-F6EECF244321}">
                <p14:modId xmlns:p14="http://schemas.microsoft.com/office/powerpoint/2010/main" val="1723794583"/>
              </p:ext>
            </p:extLst>
          </p:nvPr>
        </p:nvGraphicFramePr>
        <p:xfrm>
          <a:off x="1989956" y="4710644"/>
          <a:ext cx="8125884" cy="921700"/>
        </p:xfrm>
        <a:graphic>
          <a:graphicData uri="http://schemas.openxmlformats.org/drawingml/2006/table">
            <a:tbl>
              <a:tblPr firstRow="1" bandRow="1">
                <a:tableStyleId>{638B1855-1B75-4FBE-930C-398BA8C253C6}</a:tableStyleId>
              </a:tblPr>
              <a:tblGrid>
                <a:gridCol w="4062942"/>
                <a:gridCol w="4062942"/>
              </a:tblGrid>
              <a:tr h="460850">
                <a:tc>
                  <a:txBody>
                    <a:bodyPr/>
                    <a:lstStyle/>
                    <a:p>
                      <a:pPr algn="ctr"/>
                      <a:r>
                        <a:rPr lang="en-US" sz="2400" b="1" dirty="0" smtClean="0">
                          <a:effectLst>
                            <a:outerShdw blurRad="38100" dist="38100" dir="2700000" algn="tl">
                              <a:srgbClr val="000000">
                                <a:alpha val="43137"/>
                              </a:srgbClr>
                            </a:outerShdw>
                          </a:effectLst>
                        </a:rPr>
                        <a:t>Interest</a:t>
                      </a:r>
                      <a:r>
                        <a:rPr lang="en-US" sz="2400" b="1" baseline="0" dirty="0" smtClean="0">
                          <a:effectLst>
                            <a:outerShdw blurRad="38100" dist="38100" dir="2700000" algn="tl">
                              <a:srgbClr val="000000">
                                <a:alpha val="43137"/>
                              </a:srgbClr>
                            </a:outerShdw>
                          </a:effectLst>
                        </a:rPr>
                        <a:t> Rate</a:t>
                      </a:r>
                      <a:endParaRPr lang="en-IN" sz="2400" b="1" dirty="0">
                        <a:solidFill>
                          <a:schemeClr val="tx1"/>
                        </a:solidFill>
                        <a:effectLst>
                          <a:outerShdw blurRad="38100" dist="38100" dir="2700000" algn="tl">
                            <a:srgbClr val="000000">
                              <a:alpha val="43137"/>
                            </a:srgbClr>
                          </a:outerShdw>
                        </a:effectLst>
                      </a:endParaRPr>
                    </a:p>
                  </a:txBody>
                  <a:tcPr/>
                </a:tc>
                <a:tc>
                  <a:txBody>
                    <a:bodyPr/>
                    <a:lstStyle/>
                    <a:p>
                      <a:pPr marL="0" algn="ctr" defTabSz="457063" rtl="0" eaLnBrk="1" latinLnBrk="0" hangingPunct="1"/>
                      <a:r>
                        <a:rPr lang="en-US" sz="2400" b="1" kern="1200" smtClean="0">
                          <a:effectLst>
                            <a:outerShdw blurRad="38100" dist="38100" dir="2700000" algn="tl">
                              <a:srgbClr val="000000">
                                <a:alpha val="43137"/>
                              </a:srgbClr>
                            </a:outerShdw>
                          </a:effectLst>
                        </a:rPr>
                        <a:t>15%</a:t>
                      </a:r>
                      <a:endParaRPr lang="en-IN" sz="2400" b="1" kern="1200">
                        <a:solidFill>
                          <a:srgbClr val="C00000"/>
                        </a:solidFill>
                        <a:effectLst>
                          <a:outerShdw blurRad="38100" dist="38100" dir="2700000" algn="tl">
                            <a:srgbClr val="000000">
                              <a:alpha val="43137"/>
                            </a:srgbClr>
                          </a:outerShdw>
                        </a:effectLst>
                        <a:latin typeface="+mn-lt"/>
                        <a:ea typeface="+mn-ea"/>
                        <a:cs typeface="+mn-cs"/>
                      </a:endParaRPr>
                    </a:p>
                  </a:txBody>
                  <a:tcPr/>
                </a:tc>
              </a:tr>
              <a:tr h="460850">
                <a:tc>
                  <a:txBody>
                    <a:bodyPr/>
                    <a:lstStyle/>
                    <a:p>
                      <a:pPr algn="ctr"/>
                      <a:r>
                        <a:rPr lang="en-US" sz="2400" b="1" dirty="0" smtClean="0">
                          <a:effectLst>
                            <a:outerShdw blurRad="38100" dist="38100" dir="2700000" algn="tl">
                              <a:srgbClr val="000000">
                                <a:alpha val="43137"/>
                              </a:srgbClr>
                            </a:outerShdw>
                          </a:effectLst>
                        </a:rPr>
                        <a:t>Max. Loan Amount</a:t>
                      </a:r>
                      <a:endParaRPr lang="en-IN" sz="2400" b="1" dirty="0">
                        <a:solidFill>
                          <a:schemeClr val="tx1"/>
                        </a:solidFill>
                        <a:effectLst>
                          <a:outerShdw blurRad="38100" dist="38100" dir="2700000" algn="tl">
                            <a:srgbClr val="000000">
                              <a:alpha val="43137"/>
                            </a:srgbClr>
                          </a:outerShdw>
                        </a:effectLst>
                      </a:endParaRPr>
                    </a:p>
                  </a:txBody>
                  <a:tcPr/>
                </a:tc>
                <a:tc>
                  <a:txBody>
                    <a:bodyPr/>
                    <a:lstStyle/>
                    <a:p>
                      <a:pPr marL="0" algn="ctr" defTabSz="457063" rtl="0" eaLnBrk="1" latinLnBrk="0" hangingPunct="1"/>
                      <a:r>
                        <a:rPr lang="en-US" sz="2400" b="1" kern="1200" dirty="0" smtClean="0">
                          <a:effectLst>
                            <a:outerShdw blurRad="38100" dist="38100" dir="2700000" algn="tl">
                              <a:srgbClr val="000000">
                                <a:alpha val="43137"/>
                              </a:srgbClr>
                            </a:outerShdw>
                          </a:effectLst>
                        </a:rPr>
                        <a:t>Up to 15 </a:t>
                      </a:r>
                      <a:r>
                        <a:rPr lang="en-US" sz="2400" b="1" kern="1200" dirty="0" err="1" smtClean="0">
                          <a:effectLst>
                            <a:outerShdw blurRad="38100" dist="38100" dir="2700000" algn="tl">
                              <a:srgbClr val="000000">
                                <a:alpha val="43137"/>
                              </a:srgbClr>
                            </a:outerShdw>
                          </a:effectLst>
                        </a:rPr>
                        <a:t>crore</a:t>
                      </a:r>
                      <a:endParaRPr lang="en-IN" sz="2400" b="1" kern="1200" dirty="0">
                        <a:solidFill>
                          <a:srgbClr val="C00000"/>
                        </a:solidFill>
                        <a:effectLst>
                          <a:outerShdw blurRad="38100" dist="38100" dir="2700000" algn="tl">
                            <a:srgbClr val="000000">
                              <a:alpha val="43137"/>
                            </a:srgbClr>
                          </a:outerShdw>
                        </a:effectLst>
                        <a:latin typeface="+mn-lt"/>
                        <a:ea typeface="+mn-ea"/>
                        <a:cs typeface="+mn-cs"/>
                      </a:endParaRPr>
                    </a:p>
                  </a:txBody>
                  <a:tcPr/>
                </a:tc>
              </a:tr>
            </a:tbl>
          </a:graphicData>
        </a:graphic>
      </p:graphicFrame>
      <p:sp>
        <p:nvSpPr>
          <p:cNvPr id="5" name="Rectangle 4"/>
          <p:cNvSpPr/>
          <p:nvPr/>
        </p:nvSpPr>
        <p:spPr>
          <a:xfrm>
            <a:off x="2205980" y="1196752"/>
            <a:ext cx="4406597" cy="144655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solidFill>
                  <a:srgbClr val="00B050"/>
                </a:solidFill>
                <a:effectLst>
                  <a:outerShdw blurRad="38100" dist="38100" dir="2700000" algn="tl">
                    <a:srgbClr val="000000">
                      <a:alpha val="43137"/>
                    </a:srgbClr>
                  </a:outerShdw>
                </a:effectLst>
              </a:rPr>
              <a:t>MSME Loans from ICICI Bank</a:t>
            </a:r>
          </a:p>
        </p:txBody>
      </p:sp>
      <p:sp>
        <p:nvSpPr>
          <p:cNvPr id="6" name="Rectangle 5"/>
          <p:cNvSpPr/>
          <p:nvPr/>
        </p:nvSpPr>
        <p:spPr>
          <a:xfrm>
            <a:off x="1773932" y="2852936"/>
            <a:ext cx="9289032" cy="163121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303030"/>
                </a:solidFill>
                <a:latin typeface="Century Gothic" panose="020B0502020202020204" pitchFamily="34" charset="0"/>
              </a:rPr>
              <a:t>Considered as the second-largest bank in India in terms of assets and market </a:t>
            </a:r>
            <a:r>
              <a:rPr lang="en-US" sz="2000" b="1" dirty="0" err="1">
                <a:solidFill>
                  <a:srgbClr val="303030"/>
                </a:solidFill>
                <a:latin typeface="Century Gothic" panose="020B0502020202020204" pitchFamily="34" charset="0"/>
              </a:rPr>
              <a:t>capitalisation</a:t>
            </a:r>
            <a:r>
              <a:rPr lang="en-US" sz="2000" b="1" dirty="0">
                <a:solidFill>
                  <a:srgbClr val="303030"/>
                </a:solidFill>
                <a:latin typeface="Century Gothic" panose="020B0502020202020204" pitchFamily="34" charset="0"/>
              </a:rPr>
              <a:t>, ICICI Bank offers a wide range of finance products to different segments of its customer base. As of now, the bank has three MSME loans listed on it’s website. ICICI Bank also offers non-funded facilities to help small businesses run business operations smoothly.</a:t>
            </a:r>
            <a:endParaRPr lang="en-IN" sz="2000" b="1" dirty="0">
              <a:solidFill>
                <a:srgbClr val="303030"/>
              </a:solidFill>
              <a:latin typeface="Century Gothic" panose="020B0502020202020204" pitchFamily="34" charset="0"/>
            </a:endParaRPr>
          </a:p>
        </p:txBody>
      </p:sp>
      <p:pic>
        <p:nvPicPr>
          <p:cNvPr id="7" name="Picture 4" descr="Different Types of MSME Loans Offered by ICICI Ban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22604" y="575954"/>
            <a:ext cx="3778597" cy="2125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74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49</a:t>
            </a:fld>
            <a:endParaRPr lang="en-US" noProof="0"/>
          </a:p>
        </p:txBody>
      </p:sp>
      <p:sp>
        <p:nvSpPr>
          <p:cNvPr id="4" name="Rectangle 3"/>
          <p:cNvSpPr/>
          <p:nvPr/>
        </p:nvSpPr>
        <p:spPr>
          <a:xfrm>
            <a:off x="1413892" y="895653"/>
            <a:ext cx="5976663"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rgbClr val="00B050"/>
                </a:solidFill>
                <a:effectLst>
                  <a:outerShdw blurRad="38100" dist="38100" dir="2700000" algn="tl">
                    <a:srgbClr val="000000">
                      <a:alpha val="43137"/>
                    </a:srgbClr>
                  </a:outerShdw>
                </a:effectLst>
              </a:rPr>
              <a:t>MSME Loans from </a:t>
            </a:r>
            <a:r>
              <a:rPr lang="en-US" sz="5400" b="1" smtClean="0">
                <a:solidFill>
                  <a:srgbClr val="00B050"/>
                </a:solidFill>
                <a:effectLst>
                  <a:outerShdw blurRad="38100" dist="38100" dir="2700000" algn="tl">
                    <a:srgbClr val="000000">
                      <a:alpha val="43137"/>
                    </a:srgbClr>
                  </a:outerShdw>
                </a:effectLst>
              </a:rPr>
              <a:t>Bajaj Finserv</a:t>
            </a:r>
            <a:endParaRPr lang="en-US" sz="5400" b="1">
              <a:solidFill>
                <a:srgbClr val="00B050"/>
              </a:solidFill>
              <a:effectLst>
                <a:outerShdw blurRad="38100" dist="38100" dir="2700000" algn="tl">
                  <a:srgbClr val="000000">
                    <a:alpha val="43137"/>
                  </a:srgbClr>
                </a:outerShdw>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3521619173"/>
              </p:ext>
            </p:extLst>
          </p:nvPr>
        </p:nvGraphicFramePr>
        <p:xfrm>
          <a:off x="1629916" y="4599183"/>
          <a:ext cx="8125884" cy="918050"/>
        </p:xfrm>
        <a:graphic>
          <a:graphicData uri="http://schemas.openxmlformats.org/drawingml/2006/table">
            <a:tbl>
              <a:tblPr firstRow="1" bandRow="1">
                <a:tableStyleId>{306799F8-075E-4A3A-A7F6-7FBC6576F1A4}</a:tableStyleId>
              </a:tblPr>
              <a:tblGrid>
                <a:gridCol w="4062942"/>
                <a:gridCol w="4062942"/>
              </a:tblGrid>
              <a:tr h="460850">
                <a:tc>
                  <a:txBody>
                    <a:bodyPr/>
                    <a:lstStyle/>
                    <a:p>
                      <a:pPr algn="ctr"/>
                      <a:r>
                        <a:rPr lang="en-US" sz="2400" dirty="0" smtClean="0">
                          <a:effectLst>
                            <a:outerShdw blurRad="38100" dist="38100" dir="2700000" algn="tl">
                              <a:srgbClr val="000000">
                                <a:alpha val="43137"/>
                              </a:srgbClr>
                            </a:outerShdw>
                          </a:effectLst>
                        </a:rPr>
                        <a:t>Interest</a:t>
                      </a:r>
                      <a:r>
                        <a:rPr lang="en-US" sz="2400" baseline="0" dirty="0" smtClean="0">
                          <a:effectLst>
                            <a:outerShdw blurRad="38100" dist="38100" dir="2700000" algn="tl">
                              <a:srgbClr val="000000">
                                <a:alpha val="43137"/>
                              </a:srgbClr>
                            </a:outerShdw>
                          </a:effectLst>
                        </a:rPr>
                        <a:t> Rate</a:t>
                      </a:r>
                      <a:endParaRPr lang="en-IN" sz="2400" b="1" dirty="0">
                        <a:solidFill>
                          <a:schemeClr val="tx1"/>
                        </a:solidFill>
                        <a:effectLst>
                          <a:outerShdw blurRad="38100" dist="38100" dir="2700000" algn="tl">
                            <a:srgbClr val="000000">
                              <a:alpha val="43137"/>
                            </a:srgbClr>
                          </a:outerShdw>
                        </a:effectLst>
                      </a:endParaRPr>
                    </a:p>
                  </a:txBody>
                  <a:tcPr/>
                </a:tc>
                <a:tc>
                  <a:txBody>
                    <a:bodyPr/>
                    <a:lstStyle/>
                    <a:p>
                      <a:pPr algn="ctr"/>
                      <a:r>
                        <a:rPr lang="en-US" sz="2400" dirty="0" smtClean="0">
                          <a:effectLst>
                            <a:outerShdw blurRad="38100" dist="38100" dir="2700000" algn="tl">
                              <a:srgbClr val="000000">
                                <a:alpha val="43137"/>
                              </a:srgbClr>
                            </a:outerShdw>
                          </a:effectLst>
                        </a:rPr>
                        <a:t>17%</a:t>
                      </a:r>
                      <a:endParaRPr lang="en-IN" sz="2400" b="1" dirty="0">
                        <a:solidFill>
                          <a:srgbClr val="C00000"/>
                        </a:solidFill>
                        <a:effectLst>
                          <a:outerShdw blurRad="38100" dist="38100" dir="2700000" algn="tl">
                            <a:srgbClr val="000000">
                              <a:alpha val="43137"/>
                            </a:srgbClr>
                          </a:outerShdw>
                        </a:effectLst>
                      </a:endParaRPr>
                    </a:p>
                  </a:txBody>
                  <a:tcPr/>
                </a:tc>
              </a:tr>
              <a:tr h="403246">
                <a:tc>
                  <a:txBody>
                    <a:bodyPr/>
                    <a:lstStyle/>
                    <a:p>
                      <a:pPr algn="ctr"/>
                      <a:r>
                        <a:rPr lang="en-US" sz="2400" smtClean="0">
                          <a:effectLst>
                            <a:outerShdw blurRad="38100" dist="38100" dir="2700000" algn="tl">
                              <a:srgbClr val="000000">
                                <a:alpha val="43137"/>
                              </a:srgbClr>
                            </a:outerShdw>
                          </a:effectLst>
                        </a:rPr>
                        <a:t>Max. Loan Amount</a:t>
                      </a:r>
                      <a:endParaRPr lang="en-IN" sz="2400" b="1">
                        <a:solidFill>
                          <a:schemeClr val="tx1"/>
                        </a:solidFill>
                        <a:effectLst>
                          <a:outerShdw blurRad="38100" dist="38100" dir="2700000" algn="tl">
                            <a:srgbClr val="000000">
                              <a:alpha val="43137"/>
                            </a:srgbClr>
                          </a:outerShdw>
                        </a:effectLst>
                      </a:endParaRPr>
                    </a:p>
                  </a:txBody>
                  <a:tcPr/>
                </a:tc>
                <a:tc>
                  <a:txBody>
                    <a:bodyPr/>
                    <a:lstStyle/>
                    <a:p>
                      <a:pPr algn="ctr"/>
                      <a:r>
                        <a:rPr lang="en-US" sz="2400" smtClean="0">
                          <a:effectLst>
                            <a:outerShdw blurRad="38100" dist="38100" dir="2700000" algn="tl">
                              <a:srgbClr val="000000">
                                <a:alpha val="43137"/>
                              </a:srgbClr>
                            </a:outerShdw>
                          </a:effectLst>
                        </a:rPr>
                        <a:t>Up to 45 lakh</a:t>
                      </a:r>
                      <a:endParaRPr lang="en-IN" sz="2400" b="1">
                        <a:solidFill>
                          <a:srgbClr val="C00000"/>
                        </a:solidFill>
                        <a:effectLst>
                          <a:outerShdw blurRad="38100" dist="38100" dir="2700000" algn="tl">
                            <a:srgbClr val="000000">
                              <a:alpha val="43137"/>
                            </a:srgbClr>
                          </a:outerShdw>
                        </a:effectLst>
                      </a:endParaRPr>
                    </a:p>
                  </a:txBody>
                  <a:tcPr/>
                </a:tc>
              </a:tr>
            </a:tbl>
          </a:graphicData>
        </a:graphic>
      </p:graphicFrame>
      <p:pic>
        <p:nvPicPr>
          <p:cNvPr id="6" name="Picture 2" descr="Avail funds for small business in just 24 hours with a business loan from Bajaj  Finserv"/>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74532" y="620688"/>
            <a:ext cx="4166804" cy="31251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13892" y="2924944"/>
            <a:ext cx="8784976"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b="1" dirty="0">
                <a:latin typeface="Century Gothic" panose="020B0502020202020204" pitchFamily="34" charset="0"/>
              </a:rPr>
              <a:t>MSME refers to micro, small and medium enterprises. Convenient and quick, the Bajaj </a:t>
            </a:r>
            <a:r>
              <a:rPr lang="en-US" sz="2000" b="1" dirty="0" err="1">
                <a:latin typeface="Century Gothic" panose="020B0502020202020204" pitchFamily="34" charset="0"/>
              </a:rPr>
              <a:t>Finserv</a:t>
            </a:r>
            <a:r>
              <a:rPr lang="en-US" sz="2000" b="1" dirty="0">
                <a:latin typeface="Century Gothic" panose="020B0502020202020204" pitchFamily="34" charset="0"/>
              </a:rPr>
              <a:t> MSME Loan/SME Loan is designed to help growing businesses meet their financial requirements in a timely, easy way with funds up to </a:t>
            </a:r>
            <a:r>
              <a:rPr lang="en-US" sz="2000" b="1" dirty="0" err="1">
                <a:latin typeface="Century Gothic" panose="020B0502020202020204" pitchFamily="34" charset="0"/>
              </a:rPr>
              <a:t>Rs</a:t>
            </a:r>
            <a:r>
              <a:rPr lang="en-US" sz="2000" b="1" dirty="0">
                <a:latin typeface="Century Gothic" panose="020B0502020202020204" pitchFamily="34" charset="0"/>
              </a:rPr>
              <a:t>. 45 lakh.</a:t>
            </a:r>
            <a:endParaRPr lang="en-IN" sz="2000" b="1" dirty="0">
              <a:latin typeface="Century Gothic" panose="020B0502020202020204" pitchFamily="34" charset="0"/>
            </a:endParaRPr>
          </a:p>
        </p:txBody>
      </p:sp>
    </p:spTree>
    <p:extLst>
      <p:ext uri="{BB962C8B-B14F-4D97-AF65-F5344CB8AC3E}">
        <p14:creationId xmlns:p14="http://schemas.microsoft.com/office/powerpoint/2010/main" val="109695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C582A2-A406-4C9B-A3DA-BA4EECAB37AC}"/>
              </a:ext>
            </a:extLst>
          </p:cNvPr>
          <p:cNvSpPr>
            <a:spLocks noGrp="1"/>
          </p:cNvSpPr>
          <p:nvPr>
            <p:ph type="title"/>
          </p:nvPr>
        </p:nvSpPr>
        <p:spPr>
          <a:xfrm>
            <a:off x="1127448" y="3634687"/>
            <a:ext cx="5964755" cy="3136929"/>
          </a:xfrm>
        </p:spPr>
        <p:txBody>
          <a:bodyPr>
            <a:normAutofit/>
            <a:scene3d>
              <a:camera prst="orthographicFront"/>
              <a:lightRig rig="threePt" dir="t"/>
            </a:scene3d>
            <a:sp3d extrusionH="57150">
              <a:bevelT w="38100" h="38100" prst="relaxedInset"/>
            </a:sp3d>
          </a:bodyPr>
          <a:lstStyle/>
          <a:p>
            <a:pPr algn="ctr"/>
            <a:r>
              <a:rPr lang="en-IN" sz="4400" b="1" i="0">
                <a:solidFill>
                  <a:srgbClr val="F69E1D"/>
                </a:solidFill>
                <a:effectLst>
                  <a:outerShdw blurRad="50800" dist="38100" dir="13500000" algn="br" rotWithShape="0">
                    <a:prstClr val="black">
                      <a:alpha val="40000"/>
                    </a:prstClr>
                  </a:outerShdw>
                </a:effectLst>
                <a:latin typeface="+mj-lt"/>
              </a:rPr>
              <a:t>Five financial management strategies for SMEs/MSMEs</a:t>
            </a:r>
          </a:p>
        </p:txBody>
      </p:sp>
      <p:pic>
        <p:nvPicPr>
          <p:cNvPr id="6" name="Picture Placeholder 5">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AF890B92-D44D-461B-A5E6-D4F348791F20}"/>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PicPr>
            <a:picLocks noGrp="1" noChangeAspect="1"/>
          </p:cNvPicPr>
          <p:nvPr>
            <p:ph type="pic" sz="quarter" idx="17"/>
          </p:nvPr>
        </p:nvPicPr>
        <p:blipFill>
          <a:blip r:embed="rId3">
            <a:extLst>
              <a:ext uri="{28A0092B-C50C-407E-A947-70E740481C1C}">
                <a14:useLocalDpi xmlns:a14="http://schemas.microsoft.com/office/drawing/2010/main"/>
              </a:ext>
            </a:extLst>
          </a:blip>
          <a:srcRect t="355" b="355"/>
          <a:stretch>
            <a:fillRect/>
          </a:stretch>
        </p:blipFill>
        <p:spPr/>
      </p:pic>
      <p:sp>
        <p:nvSpPr>
          <p:cNvPr id="34" name="Text Placeholder 33">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9455ACD-CCC6-4BEC-AA79-DC1C69D087D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a:spLocks noGrp="1"/>
          </p:cNvSpPr>
          <p:nvPr>
            <p:ph type="body" sz="quarter" idx="20"/>
          </p:nvPr>
        </p:nvSpPr>
        <p:spPr/>
        <p:txBody>
          <a:bodyPr/>
          <a:lstStyle/>
          <a:p>
            <a:endParaRPr lang="en-US"/>
          </a:p>
        </p:txBody>
      </p:sp>
      <p:sp>
        <p:nvSpPr>
          <p:cNvPr id="13" name="Content Placeholder 1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556610ED-3E2D-4E6A-ABD0-150F203E6B46}"/>
              </a:ext>
            </a:extLst>
          </p:cNvPr>
          <p:cNvSpPr>
            <a:spLocks noGrp="1"/>
          </p:cNvSpPr>
          <p:nvPr>
            <p:ph sz="quarter" idx="19"/>
          </p:nvPr>
        </p:nvSpPr>
        <p:spPr>
          <a:xfrm>
            <a:off x="7589731" y="1981199"/>
            <a:ext cx="3688080" cy="3581400"/>
          </a:xfrm>
        </p:spPr>
        <p:txBody>
          <a:bodyPr>
            <a:normAutofit/>
            <a:scene3d>
              <a:camera prst="orthographicFront"/>
              <a:lightRig rig="soft" dir="t">
                <a:rot lat="0" lon="0" rev="15600000"/>
              </a:lightRig>
            </a:scene3d>
            <a:sp3d extrusionH="57150" prstMaterial="softEdge">
              <a:bevelT w="25400" h="38100"/>
            </a:sp3d>
          </a:bodyPr>
          <a:lstStyle/>
          <a:p>
            <a:pPr algn="ctr"/>
            <a:r>
              <a:rPr lang="en-US" sz="3200" b="1">
                <a:ln w="0"/>
                <a:solidFill>
                  <a:schemeClr val="accent1"/>
                </a:solidFill>
                <a:effectLst>
                  <a:outerShdw blurRad="38100" dist="25400" dir="5400000" algn="ctr" rotWithShape="0">
                    <a:srgbClr val="6E747A">
                      <a:alpha val="43000"/>
                    </a:srgbClr>
                  </a:outerShdw>
                </a:effectLst>
                <a:latin typeface="+mj-lt"/>
              </a:rPr>
              <a:t>manage finances better and focus on rebuilding  the business</a:t>
            </a:r>
            <a:r>
              <a:rPr lang="en-US" sz="3200" i="0">
                <a:ln w="0"/>
                <a:solidFill>
                  <a:schemeClr val="accent1"/>
                </a:solidFill>
                <a:effectLst>
                  <a:outerShdw blurRad="38100" dist="25400" dir="5400000" algn="ctr" rotWithShape="0">
                    <a:srgbClr val="6E747A">
                      <a:alpha val="43000"/>
                    </a:srgbClr>
                  </a:outerShdw>
                </a:effectLst>
                <a:latin typeface="+mj-lt"/>
              </a:rPr>
              <a:t>.</a:t>
            </a:r>
            <a:endParaRPr lang="en-IN" sz="4800" i="0">
              <a:ln w="0"/>
              <a:solidFill>
                <a:schemeClr val="accent1"/>
              </a:solidFill>
              <a:effectLst>
                <a:outerShdw blurRad="38100" dist="25400" dir="5400000" algn="ctr" rotWithShape="0">
                  <a:srgbClr val="6E747A">
                    <a:alpha val="43000"/>
                  </a:srgbClr>
                </a:outerShdw>
              </a:effectLst>
              <a:latin typeface="+mj-lt"/>
            </a:endParaRPr>
          </a:p>
        </p:txBody>
      </p:sp>
      <p:pic>
        <p:nvPicPr>
          <p:cNvPr id="39" name="Picture Placeholder 38">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15B262E-3234-4E0C-A890-B69314333FD8}"/>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PicPr>
            <a:picLocks noGrp="1" noChangeAspect="1"/>
          </p:cNvPicPr>
          <p:nvPr>
            <p:ph type="pic" sz="quarter" idx="21"/>
          </p:nvPr>
        </p:nvPicPr>
        <p:blipFill>
          <a:blip r:embed="rId4">
            <a:extLst>
              <a:ext uri="{96DAC541-7B7A-43D3-8B79-37D633B846F1}">
                <asvg:svgBlip xmlns=""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r:embed="rId5"/>
              </a:ext>
            </a:extLst>
          </a:blip>
          <a:srcRect l="853" r="853"/>
          <a:stretch>
            <a:fillRect/>
          </a:stretch>
        </p:blipFill>
        <p:spPr/>
      </p:pic>
      <p:sp>
        <p:nvSpPr>
          <p:cNvPr id="2" name="Slide Number Placeholder 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A6C6147-EB04-429F-9D41-52F18DE2322C}"/>
              </a:ext>
            </a:extLst>
          </p:cNvPr>
          <p:cNvSpPr>
            <a:spLocks noGrp="1"/>
          </p:cNvSpPr>
          <p:nvPr>
            <p:ph type="sldNum" sz="quarter" idx="4"/>
          </p:nvPr>
        </p:nvSpPr>
        <p:spPr/>
        <p:txBody>
          <a:bodyPr/>
          <a:lstStyle/>
          <a:p>
            <a:fld id="{4FAB73BC-B049-4115-A692-8D63A059BFB8}" type="slidenum">
              <a:rPr lang="en-US" smtClean="0"/>
              <a:t>5</a:t>
            </a:fld>
            <a:endParaRPr lang="en-US"/>
          </a:p>
        </p:txBody>
      </p:sp>
      <p:sp>
        <p:nvSpPr>
          <p:cNvPr id="32"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9043C6D-0761-489D-8401-7F976D80BA59}"/>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sp>
        <p:nvSpPr>
          <p:cNvPr id="40" name="Freeform: Shape 3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D5E95B5-674E-4A3A-A7C5-83CFC41142E0}"/>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Tw Cen MT"/>
                <a:ea typeface="Arial" pitchFamily="34" charset="0"/>
                <a:cs typeface="Arial" pitchFamily="34" charset="0"/>
                <a:sym typeface="Wingdings"/>
              </a:defRPr>
            </a:lvl9pPr>
          </a:lstStyle>
          <a:p>
            <a:pPr algn="ctr"/>
            <a:endParaRPr lang="en-US"/>
          </a:p>
        </p:txBody>
      </p:sp>
      <p:pic>
        <p:nvPicPr>
          <p:cNvPr id="1028" name="Picture 4" descr="How to Create an Effective Financial Planning for Business Need?">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09EF956-5F6B-426E-83C6-2FFEA8EE53D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48893" y="1981198"/>
            <a:ext cx="4369755" cy="4163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2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extLst>
              <a:ext uri="{837473B0-CC2E-450A-ABE3-18F120FF3D39}">
                <a1611:picAttrSrcUrl xmlns:a1611="http://schemas.microsoft.com/office/drawing/2016/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r:id="" r:embed=""/>
              </a:ext>
            </a:extLst>
          </a:blip>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CDB8FF9-4913-4C8D-9EBD-400A94E9CB49}"/>
              </a:ext>
            </a:extLst>
          </p:cNvPr>
          <p:cNvSpPr/>
          <p:nvPr/>
        </p:nvSpPr>
        <p:spPr>
          <a:xfrm>
            <a:off x="189756" y="404664"/>
            <a:ext cx="11657447" cy="1938992"/>
          </a:xfrm>
          <a:prstGeom prst="rect">
            <a:avLst/>
          </a:prstGeom>
          <a:no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6000" b="1" i="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Arial" pitchFamily="34" charset="0"/>
              </a:rPr>
              <a:t>ATMNIRBHAR BHARATH ABHIYAN</a:t>
            </a:r>
            <a:endParaRPr lang="en-US" sz="60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19626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65364" y="6369711"/>
            <a:ext cx="302281" cy="365760"/>
          </a:xfrm>
        </p:spPr>
        <p:txBody>
          <a:bodyPr/>
          <a:lstStyle/>
          <a:p>
            <a:fld id="{4FAB73BC-B049-4115-A692-8D63A059BFB8}" type="slidenum">
              <a:rPr lang="en-US" sz="1050" noProof="0" smtClean="0"/>
              <a:t>51</a:t>
            </a:fld>
            <a:endParaRPr lang="en-US" sz="1050"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4DE3F52-F991-4B32-9377-6FE707D7B760}"/>
              </a:ext>
            </a:extLst>
          </p:cNvPr>
          <p:cNvSpPr txBox="1"/>
          <p:nvPr/>
        </p:nvSpPr>
        <p:spPr>
          <a:xfrm>
            <a:off x="2495600" y="649679"/>
            <a:ext cx="7992888"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3200" b="1" i="0" dirty="0">
                <a:solidFill>
                  <a:srgbClr val="0070C0"/>
                </a:solidFill>
                <a:effectLst/>
                <a:latin typeface="Century Gothic" panose="020B0502020202020204" pitchFamily="34" charset="0"/>
              </a:rPr>
              <a:t>INCREASE IN BORROWING LIMITS</a:t>
            </a:r>
            <a:endParaRPr lang="en-IN" sz="3200" dirty="0">
              <a:solidFill>
                <a:srgbClr val="0070C0"/>
              </a:solidFill>
              <a:latin typeface="Century Gothic" panose="020B0502020202020204" pitchFamily="34" charset="0"/>
            </a:endParaRP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85A919E4-8211-46BE-A10C-60BF30485405}"/>
              </a:ext>
            </a:extLst>
          </p:cNvPr>
          <p:cNvSpPr txBox="1"/>
          <p:nvPr/>
        </p:nvSpPr>
        <p:spPr>
          <a:xfrm>
            <a:off x="608617" y="1328235"/>
            <a:ext cx="11102756"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0" dirty="0">
                <a:solidFill>
                  <a:srgbClr val="000000"/>
                </a:solidFill>
                <a:latin typeface="Century Gothic" panose="020B0502020202020204" pitchFamily="34" charset="0"/>
              </a:rPr>
              <a:t>All</a:t>
            </a:r>
            <a:r>
              <a:rPr lang="en-US" sz="2000" b="1" i="0" dirty="0">
                <a:solidFill>
                  <a:srgbClr val="000000"/>
                </a:solidFill>
                <a:effectLst>
                  <a:outerShdw blurRad="38100" dist="38100" dir="2700000" algn="tl">
                    <a:srgbClr val="000000">
                      <a:alpha val="43137"/>
                    </a:srgbClr>
                  </a:outerShdw>
                </a:effectLst>
                <a:latin typeface="Century Gothic" panose="020B0502020202020204" pitchFamily="34" charset="0"/>
              </a:rPr>
              <a:t> </a:t>
            </a:r>
            <a:r>
              <a:rPr lang="en-US" sz="2000" b="1" i="0" dirty="0">
                <a:solidFill>
                  <a:srgbClr val="000000"/>
                </a:solidFill>
                <a:latin typeface="Century Gothic" panose="020B0502020202020204" pitchFamily="34" charset="0"/>
              </a:rPr>
              <a:t>businesses (including MSMEs) will be provided with collateral free automatic loans of up to three lakh </a:t>
            </a:r>
            <a:r>
              <a:rPr lang="en-US" sz="2000" b="1" i="0" dirty="0" err="1">
                <a:solidFill>
                  <a:srgbClr val="000000"/>
                </a:solidFill>
                <a:latin typeface="Century Gothic" panose="020B0502020202020204" pitchFamily="34" charset="0"/>
              </a:rPr>
              <a:t>crore</a:t>
            </a:r>
            <a:r>
              <a:rPr lang="en-US" sz="2000" b="1" i="0" dirty="0">
                <a:solidFill>
                  <a:srgbClr val="000000"/>
                </a:solidFill>
                <a:latin typeface="Century Gothic" panose="020B0502020202020204" pitchFamily="34" charset="0"/>
              </a:rPr>
              <a:t> rupees</a:t>
            </a:r>
            <a:r>
              <a:rPr lang="en-US" sz="2000" b="1" i="0" dirty="0">
                <a:solidFill>
                  <a:srgbClr val="000000"/>
                </a:solidFill>
                <a:effectLst>
                  <a:outerShdw blurRad="38100" dist="38100" dir="2700000" algn="tl">
                    <a:srgbClr val="000000">
                      <a:alpha val="43137"/>
                    </a:srgbClr>
                  </a:outerShdw>
                </a:effectLst>
                <a:latin typeface="Century Gothic" panose="020B0502020202020204" pitchFamily="34" charset="0"/>
              </a:rPr>
              <a:t>  </a:t>
            </a:r>
          </a:p>
          <a:p>
            <a:endParaRPr lang="en-US" sz="2000" b="1" dirty="0">
              <a:solidFill>
                <a:srgbClr val="000000"/>
              </a:solidFill>
              <a:effectLst>
                <a:outerShdw blurRad="38100" dist="38100" dir="2700000" algn="tl">
                  <a:srgbClr val="000000">
                    <a:alpha val="43137"/>
                  </a:srgbClr>
                </a:outerShdw>
              </a:effectLst>
              <a:latin typeface="Century Gothic" panose="020B0502020202020204" pitchFamily="34" charset="0"/>
            </a:endParaRPr>
          </a:p>
          <a:p>
            <a:r>
              <a:rPr lang="en-US" sz="2000" b="1" dirty="0"/>
              <a:t/>
            </a:r>
            <a:br>
              <a:rPr lang="en-US" sz="2000" b="1" dirty="0"/>
            </a:br>
            <a:r>
              <a:rPr lang="en-US" sz="2000" b="1" i="0" dirty="0">
                <a:solidFill>
                  <a:srgbClr val="000000"/>
                </a:solidFill>
                <a:effectLst/>
                <a:latin typeface="AdobeCaslonRegular"/>
              </a:rPr>
              <a:t> </a:t>
            </a:r>
            <a:endParaRPr lang="en-IN" sz="2000" b="1" dirty="0"/>
          </a:p>
        </p:txBody>
      </p:sp>
      <p:pic>
        <p:nvPicPr>
          <p:cNvPr id="6" name="Picture 2" descr="Kerala, Uttarakhand, Goa make use of raised borrowing limits - The Economic  Times"/>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356712" y="2521634"/>
            <a:ext cx="4354661" cy="32659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5334" y="4972022"/>
            <a:ext cx="6761378" cy="163121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0000"/>
                </a:solidFill>
                <a:latin typeface="Century Gothic" panose="020B0502020202020204" pitchFamily="34" charset="0"/>
              </a:rPr>
              <a:t>MSMEs can borrow up to 20% of their entire outstanding credit as on February 29, 2020 from banks and Non-Banking Financial Companies (NBFCs).  </a:t>
            </a:r>
          </a:p>
          <a:p>
            <a:endParaRPr lang="en-US" sz="2000" b="1" dirty="0">
              <a:solidFill>
                <a:srgbClr val="000000"/>
              </a:solidFill>
              <a:latin typeface="Century Gothic" panose="020B0502020202020204" pitchFamily="34" charset="0"/>
            </a:endParaRPr>
          </a:p>
        </p:txBody>
      </p:sp>
      <p:sp>
        <p:nvSpPr>
          <p:cNvPr id="8" name="Rectangle 7"/>
          <p:cNvSpPr/>
          <p:nvPr/>
        </p:nvSpPr>
        <p:spPr>
          <a:xfrm>
            <a:off x="608616" y="3551300"/>
            <a:ext cx="6567503"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0000"/>
                </a:solidFill>
                <a:latin typeface="Century Gothic" panose="020B0502020202020204" pitchFamily="34" charset="0"/>
              </a:rPr>
              <a:t>Interest on the loan will be capped and 100% credit guarantee on principal and interest will be given to banks and NBFCs.</a:t>
            </a:r>
            <a:endParaRPr lang="en-GB" sz="2000" b="1" dirty="0"/>
          </a:p>
        </p:txBody>
      </p:sp>
      <p:sp>
        <p:nvSpPr>
          <p:cNvPr id="9" name="Rectangle 8"/>
          <p:cNvSpPr/>
          <p:nvPr/>
        </p:nvSpPr>
        <p:spPr>
          <a:xfrm>
            <a:off x="608617" y="2274886"/>
            <a:ext cx="6748095"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0000"/>
                </a:solidFill>
                <a:latin typeface="Century Gothic" panose="020B0502020202020204" pitchFamily="34" charset="0"/>
              </a:rPr>
              <a:t>Borrowers with up to </a:t>
            </a:r>
            <a:r>
              <a:rPr lang="en-US" sz="2000" b="1" dirty="0" err="1">
                <a:solidFill>
                  <a:srgbClr val="000000"/>
                </a:solidFill>
                <a:latin typeface="Century Gothic" panose="020B0502020202020204" pitchFamily="34" charset="0"/>
              </a:rPr>
              <a:t>Rs</a:t>
            </a:r>
            <a:r>
              <a:rPr lang="en-US" sz="2000" b="1" dirty="0">
                <a:solidFill>
                  <a:srgbClr val="000000"/>
                </a:solidFill>
                <a:latin typeface="Century Gothic" panose="020B0502020202020204" pitchFamily="34" charset="0"/>
              </a:rPr>
              <a:t> 25 </a:t>
            </a:r>
            <a:r>
              <a:rPr lang="en-US" sz="2000" b="1" dirty="0" err="1">
                <a:solidFill>
                  <a:srgbClr val="000000"/>
                </a:solidFill>
                <a:latin typeface="Century Gothic" panose="020B0502020202020204" pitchFamily="34" charset="0"/>
              </a:rPr>
              <a:t>crore</a:t>
            </a:r>
            <a:r>
              <a:rPr lang="en-US" sz="2000" b="1" dirty="0">
                <a:solidFill>
                  <a:srgbClr val="000000"/>
                </a:solidFill>
                <a:latin typeface="Century Gothic" panose="020B0502020202020204" pitchFamily="34" charset="0"/>
              </a:rPr>
              <a:t> outstanding and </a:t>
            </a:r>
            <a:r>
              <a:rPr lang="en-US" sz="2000" b="1" dirty="0" err="1">
                <a:solidFill>
                  <a:srgbClr val="000000"/>
                </a:solidFill>
                <a:latin typeface="Century Gothic" panose="020B0502020202020204" pitchFamily="34" charset="0"/>
              </a:rPr>
              <a:t>Rs</a:t>
            </a:r>
            <a:r>
              <a:rPr lang="en-US" sz="2000" b="1" dirty="0">
                <a:solidFill>
                  <a:srgbClr val="000000"/>
                </a:solidFill>
                <a:latin typeface="Century Gothic" panose="020B0502020202020204" pitchFamily="34" charset="0"/>
              </a:rPr>
              <a:t> 100 </a:t>
            </a:r>
            <a:r>
              <a:rPr lang="en-US" sz="2000" b="1" dirty="0" err="1">
                <a:solidFill>
                  <a:srgbClr val="000000"/>
                </a:solidFill>
                <a:latin typeface="Century Gothic" panose="020B0502020202020204" pitchFamily="34" charset="0"/>
              </a:rPr>
              <a:t>crore</a:t>
            </a:r>
            <a:r>
              <a:rPr lang="en-US" sz="2000" b="1" dirty="0">
                <a:solidFill>
                  <a:srgbClr val="000000"/>
                </a:solidFill>
                <a:latin typeface="Century Gothic" panose="020B0502020202020204" pitchFamily="34" charset="0"/>
              </a:rPr>
              <a:t> turnover will be eligible for such loans and can avail the </a:t>
            </a:r>
            <a:r>
              <a:rPr lang="en-US" sz="2000" b="1" dirty="0" smtClean="0">
                <a:solidFill>
                  <a:srgbClr val="000000"/>
                </a:solidFill>
                <a:latin typeface="Century Gothic" panose="020B0502020202020204" pitchFamily="34" charset="0"/>
              </a:rPr>
              <a:t>scheme. (October </a:t>
            </a:r>
            <a:r>
              <a:rPr lang="en-US" sz="2000" b="1" dirty="0">
                <a:solidFill>
                  <a:srgbClr val="000000"/>
                </a:solidFill>
                <a:latin typeface="Century Gothic" panose="020B0502020202020204" pitchFamily="34" charset="0"/>
              </a:rPr>
              <a:t>31, </a:t>
            </a:r>
            <a:r>
              <a:rPr lang="en-US" sz="2000" b="1" dirty="0" smtClean="0">
                <a:solidFill>
                  <a:srgbClr val="000000"/>
                </a:solidFill>
                <a:latin typeface="Century Gothic" panose="020B0502020202020204" pitchFamily="34" charset="0"/>
              </a:rPr>
              <a:t>2020). Last year.</a:t>
            </a:r>
            <a:r>
              <a:rPr lang="en-US" sz="2000" b="1" dirty="0">
                <a:solidFill>
                  <a:srgbClr val="000000"/>
                </a:solidFill>
                <a:effectLst>
                  <a:outerShdw blurRad="38100" dist="38100" dir="2700000" algn="tl">
                    <a:srgbClr val="000000">
                      <a:alpha val="43137"/>
                    </a:srgbClr>
                  </a:outerShdw>
                </a:effectLst>
                <a:latin typeface="Century Gothic" panose="020B0502020202020204" pitchFamily="34" charset="0"/>
              </a:rPr>
              <a:t> </a:t>
            </a:r>
          </a:p>
          <a:p>
            <a:endParaRPr lang="en-US" sz="2000" b="1" dirty="0">
              <a:solidFill>
                <a:srgbClr val="0000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89676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52</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BBBE9CA5-DD6D-4B24-A81F-58D7E1AB6B6A}"/>
              </a:ext>
            </a:extLst>
          </p:cNvPr>
          <p:cNvSpPr txBox="1"/>
          <p:nvPr/>
        </p:nvSpPr>
        <p:spPr>
          <a:xfrm>
            <a:off x="3575720" y="1268760"/>
            <a:ext cx="6115050"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3600" b="1" dirty="0">
                <a:solidFill>
                  <a:srgbClr val="0070C0"/>
                </a:solidFill>
                <a:latin typeface="Century Gothic" panose="020B0502020202020204" pitchFamily="34" charset="0"/>
              </a:rPr>
              <a:t>Corpus for MSMEs</a:t>
            </a: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3262668-D9C0-43C3-9AD2-FF3F73727251}"/>
              </a:ext>
            </a:extLst>
          </p:cNvPr>
          <p:cNvSpPr txBox="1"/>
          <p:nvPr/>
        </p:nvSpPr>
        <p:spPr>
          <a:xfrm>
            <a:off x="910741" y="2564904"/>
            <a:ext cx="6756232" cy="230832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b="1" i="0" dirty="0">
                <a:solidFill>
                  <a:srgbClr val="000000"/>
                </a:solidFill>
                <a:latin typeface="Century Gothic" panose="020B0502020202020204" pitchFamily="34" charset="0"/>
              </a:rPr>
              <a:t>A fund of funds with a corpus of </a:t>
            </a:r>
            <a:r>
              <a:rPr lang="en-US" sz="2400" b="1" i="0" dirty="0" err="1">
                <a:solidFill>
                  <a:srgbClr val="C00000"/>
                </a:solidFill>
                <a:latin typeface="Century Gothic" panose="020B0502020202020204" pitchFamily="34" charset="0"/>
              </a:rPr>
              <a:t>Rs</a:t>
            </a:r>
            <a:r>
              <a:rPr lang="en-US" sz="2400" b="1" i="0" dirty="0">
                <a:solidFill>
                  <a:srgbClr val="C00000"/>
                </a:solidFill>
                <a:latin typeface="Century Gothic" panose="020B0502020202020204" pitchFamily="34" charset="0"/>
              </a:rPr>
              <a:t> 10,000 </a:t>
            </a:r>
            <a:r>
              <a:rPr lang="en-US" sz="2400" b="1" i="0" dirty="0" err="1">
                <a:solidFill>
                  <a:srgbClr val="000000"/>
                </a:solidFill>
                <a:latin typeface="Century Gothic" panose="020B0502020202020204" pitchFamily="34" charset="0"/>
              </a:rPr>
              <a:t>crore</a:t>
            </a:r>
            <a:r>
              <a:rPr lang="en-US" sz="2400" b="1" i="0" dirty="0">
                <a:solidFill>
                  <a:srgbClr val="000000"/>
                </a:solidFill>
                <a:latin typeface="Century Gothic" panose="020B0502020202020204" pitchFamily="34" charset="0"/>
              </a:rPr>
              <a:t> will be set up for MSMEs.  This will provide equity funding for MSMEs with growth potential and viability.  </a:t>
            </a:r>
            <a:r>
              <a:rPr lang="en-US" sz="2400" b="1" i="0" dirty="0" err="1">
                <a:solidFill>
                  <a:srgbClr val="C00000"/>
                </a:solidFill>
                <a:latin typeface="Century Gothic" panose="020B0502020202020204" pitchFamily="34" charset="0"/>
              </a:rPr>
              <a:t>Rs</a:t>
            </a:r>
            <a:r>
              <a:rPr lang="en-US" sz="2400" b="1" i="0" dirty="0">
                <a:solidFill>
                  <a:srgbClr val="C00000"/>
                </a:solidFill>
                <a:latin typeface="Century Gothic" panose="020B0502020202020204" pitchFamily="34" charset="0"/>
              </a:rPr>
              <a:t> 50,000 </a:t>
            </a:r>
            <a:r>
              <a:rPr lang="en-US" sz="2400" b="1" i="0" dirty="0" err="1">
                <a:solidFill>
                  <a:srgbClr val="000000"/>
                </a:solidFill>
                <a:latin typeface="Century Gothic" panose="020B0502020202020204" pitchFamily="34" charset="0"/>
              </a:rPr>
              <a:t>crore</a:t>
            </a:r>
            <a:r>
              <a:rPr lang="en-US" sz="2400" b="1" i="0" dirty="0">
                <a:solidFill>
                  <a:srgbClr val="000000"/>
                </a:solidFill>
                <a:latin typeface="Century Gothic" panose="020B0502020202020204" pitchFamily="34" charset="0"/>
              </a:rPr>
              <a:t> is expected to be leveraged through this fund structure.</a:t>
            </a:r>
            <a:endParaRPr lang="en-IN" sz="2400" b="1" dirty="0">
              <a:latin typeface="Century Gothic" panose="020B0502020202020204" pitchFamily="34" charset="0"/>
            </a:endParaRPr>
          </a:p>
        </p:txBody>
      </p:sp>
      <p:pic>
        <p:nvPicPr>
          <p:cNvPr id="6" name="Picture 2" descr="Odisha MSME seeks corpus fund for reviv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73821" y="2564904"/>
            <a:ext cx="3312368" cy="227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74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53</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0C0347D1-9041-4559-99A2-6F46739B3F8F}"/>
              </a:ext>
            </a:extLst>
          </p:cNvPr>
          <p:cNvSpPr txBox="1"/>
          <p:nvPr/>
        </p:nvSpPr>
        <p:spPr>
          <a:xfrm>
            <a:off x="2711624" y="1282923"/>
            <a:ext cx="7776864"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3600" b="1" dirty="0">
                <a:solidFill>
                  <a:srgbClr val="0070C0"/>
                </a:solidFill>
                <a:latin typeface="Century Gothic" panose="020B0502020202020204" pitchFamily="34" charset="0"/>
              </a:rPr>
              <a:t>Subordinate debt for MSMEs</a:t>
            </a: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072D367-3288-4CFA-8974-14645BF7C8AD}"/>
              </a:ext>
            </a:extLst>
          </p:cNvPr>
          <p:cNvSpPr txBox="1"/>
          <p:nvPr/>
        </p:nvSpPr>
        <p:spPr>
          <a:xfrm>
            <a:off x="1483965" y="2204864"/>
            <a:ext cx="9942734" cy="156966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b="1" i="0" dirty="0">
                <a:solidFill>
                  <a:srgbClr val="000000"/>
                </a:solidFill>
                <a:latin typeface="Century Gothic" panose="020B0502020202020204" pitchFamily="34" charset="0"/>
              </a:rPr>
              <a:t>This scheme aims to support to stressed MSMEs which have Non-Performing Assets (NPAs).  Under the scheme, promoters of MSMEs will be given debt from banks, which will be infused into the MSMEs as equity.  </a:t>
            </a:r>
            <a:endParaRPr lang="en-IN" sz="2400" b="1" dirty="0">
              <a:latin typeface="Century Gothic" panose="020B0502020202020204" pitchFamily="34" charset="0"/>
            </a:endParaRPr>
          </a:p>
        </p:txBody>
      </p:sp>
      <p:sp>
        <p:nvSpPr>
          <p:cNvPr id="6" name="Rectangle 5"/>
          <p:cNvSpPr/>
          <p:nvPr/>
        </p:nvSpPr>
        <p:spPr>
          <a:xfrm>
            <a:off x="1483965" y="4073352"/>
            <a:ext cx="10153128" cy="19389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b="1" dirty="0">
                <a:solidFill>
                  <a:srgbClr val="000000"/>
                </a:solidFill>
                <a:latin typeface="Century Gothic" panose="020B0502020202020204" pitchFamily="34" charset="0"/>
              </a:rPr>
              <a:t>The government will facilitate </a:t>
            </a:r>
            <a:r>
              <a:rPr lang="en-US" sz="2400" b="1" dirty="0" err="1">
                <a:solidFill>
                  <a:srgbClr val="C00000"/>
                </a:solidFill>
                <a:effectLst>
                  <a:outerShdw blurRad="38100" dist="38100" dir="2700000" algn="tl">
                    <a:srgbClr val="000000">
                      <a:alpha val="43137"/>
                    </a:srgbClr>
                  </a:outerShdw>
                </a:effectLst>
                <a:latin typeface="Century Gothic" panose="020B0502020202020204" pitchFamily="34" charset="0"/>
              </a:rPr>
              <a:t>Rs</a:t>
            </a:r>
            <a:r>
              <a:rPr lang="en-US" sz="2400" b="1" dirty="0">
                <a:solidFill>
                  <a:srgbClr val="C00000"/>
                </a:solidFill>
                <a:effectLst>
                  <a:outerShdw blurRad="38100" dist="38100" dir="2700000" algn="tl">
                    <a:srgbClr val="000000">
                      <a:alpha val="43137"/>
                    </a:srgbClr>
                  </a:outerShdw>
                </a:effectLst>
                <a:latin typeface="Century Gothic" panose="020B0502020202020204" pitchFamily="34" charset="0"/>
              </a:rPr>
              <a:t> </a:t>
            </a:r>
            <a:r>
              <a:rPr lang="en-US" sz="2400" b="1" dirty="0" smtClean="0">
                <a:solidFill>
                  <a:srgbClr val="C00000"/>
                </a:solidFill>
                <a:effectLst>
                  <a:outerShdw blurRad="38100" dist="38100" dir="2700000" algn="tl">
                    <a:srgbClr val="000000">
                      <a:alpha val="43137"/>
                    </a:srgbClr>
                  </a:outerShdw>
                </a:effectLst>
                <a:latin typeface="Century Gothic" panose="020B0502020202020204" pitchFamily="34" charset="0"/>
              </a:rPr>
              <a:t> 20,000 </a:t>
            </a:r>
            <a:r>
              <a:rPr lang="en-US" sz="2400" b="1" dirty="0" err="1">
                <a:solidFill>
                  <a:srgbClr val="C00000"/>
                </a:solidFill>
                <a:effectLst>
                  <a:outerShdw blurRad="38100" dist="38100" dir="2700000" algn="tl">
                    <a:srgbClr val="000000">
                      <a:alpha val="43137"/>
                    </a:srgbClr>
                  </a:outerShdw>
                </a:effectLst>
                <a:latin typeface="Century Gothic" panose="020B0502020202020204" pitchFamily="34" charset="0"/>
              </a:rPr>
              <a:t>crore</a:t>
            </a:r>
            <a:r>
              <a:rPr lang="en-US" sz="2400" b="1" dirty="0">
                <a:solidFill>
                  <a:srgbClr val="C00000"/>
                </a:solidFill>
                <a:effectLst>
                  <a:outerShdw blurRad="38100" dist="38100" dir="2700000" algn="tl">
                    <a:srgbClr val="000000">
                      <a:alpha val="43137"/>
                    </a:srgbClr>
                  </a:outerShdw>
                </a:effectLst>
                <a:latin typeface="Century Gothic" panose="020B0502020202020204" pitchFamily="34" charset="0"/>
              </a:rPr>
              <a:t> </a:t>
            </a:r>
            <a:r>
              <a:rPr lang="en-US" sz="2400" b="1" dirty="0">
                <a:solidFill>
                  <a:srgbClr val="000000"/>
                </a:solidFill>
                <a:latin typeface="Century Gothic" panose="020B0502020202020204" pitchFamily="34" charset="0"/>
              </a:rPr>
              <a:t>of subordinate debt to MSMEs.  For this purpose, it will provide </a:t>
            </a:r>
            <a:r>
              <a:rPr lang="en-US" sz="2400" b="1" dirty="0" err="1" smtClean="0">
                <a:solidFill>
                  <a:srgbClr val="C00000"/>
                </a:solidFill>
                <a:effectLst>
                  <a:outerShdw blurRad="38100" dist="38100" dir="2700000" algn="tl">
                    <a:srgbClr val="000000">
                      <a:alpha val="43137"/>
                    </a:srgbClr>
                  </a:outerShdw>
                </a:effectLst>
                <a:latin typeface="Century Gothic" panose="020B0502020202020204" pitchFamily="34" charset="0"/>
              </a:rPr>
              <a:t>Rs</a:t>
            </a:r>
            <a:r>
              <a:rPr lang="en-US" sz="2400" b="1" dirty="0" smtClean="0">
                <a:solidFill>
                  <a:srgbClr val="C00000"/>
                </a:solidFill>
                <a:effectLst>
                  <a:outerShdw blurRad="38100" dist="38100" dir="2700000" algn="tl">
                    <a:srgbClr val="000000">
                      <a:alpha val="43137"/>
                    </a:srgbClr>
                  </a:outerShdw>
                </a:effectLst>
                <a:latin typeface="Century Gothic" panose="020B0502020202020204" pitchFamily="34" charset="0"/>
              </a:rPr>
              <a:t> 4,000 </a:t>
            </a:r>
            <a:r>
              <a:rPr lang="en-US" sz="2400" b="1" dirty="0" err="1" smtClean="0">
                <a:solidFill>
                  <a:srgbClr val="C00000"/>
                </a:solidFill>
                <a:effectLst>
                  <a:outerShdw blurRad="38100" dist="38100" dir="2700000" algn="tl">
                    <a:srgbClr val="000000">
                      <a:alpha val="43137"/>
                    </a:srgbClr>
                  </a:outerShdw>
                </a:effectLst>
                <a:latin typeface="Century Gothic" panose="020B0502020202020204" pitchFamily="34" charset="0"/>
              </a:rPr>
              <a:t>crore</a:t>
            </a:r>
            <a:r>
              <a:rPr lang="en-US" sz="2400" b="1" dirty="0" smtClean="0">
                <a:solidFill>
                  <a:srgbClr val="C00000"/>
                </a:solidFill>
                <a:effectLst>
                  <a:outerShdw blurRad="38100" dist="38100" dir="2700000" algn="tl">
                    <a:srgbClr val="000000">
                      <a:alpha val="43137"/>
                    </a:srgbClr>
                  </a:outerShdw>
                </a:effectLst>
                <a:latin typeface="Century Gothic" panose="020B0502020202020204" pitchFamily="34" charset="0"/>
              </a:rPr>
              <a:t> </a:t>
            </a:r>
            <a:r>
              <a:rPr lang="en-US" sz="2400" b="1" dirty="0" smtClean="0">
                <a:solidFill>
                  <a:srgbClr val="000000"/>
                </a:solidFill>
                <a:latin typeface="Century Gothic" panose="020B0502020202020204" pitchFamily="34" charset="0"/>
              </a:rPr>
              <a:t>to the Credit Guarantee Fund Trust for Micro and Small Enterprises, which </a:t>
            </a:r>
            <a:r>
              <a:rPr lang="en-US" sz="2400" b="1" dirty="0">
                <a:solidFill>
                  <a:srgbClr val="000000"/>
                </a:solidFill>
                <a:latin typeface="Century Gothic" panose="020B0502020202020204" pitchFamily="34" charset="0"/>
              </a:rPr>
              <a:t>will provide partial credit guarantee support to banks providing credit under the scheme</a:t>
            </a:r>
            <a:endParaRPr lang="en-IN" sz="2400" b="1" dirty="0">
              <a:latin typeface="Century Gothic" panose="020B0502020202020204" pitchFamily="34" charset="0"/>
            </a:endParaRPr>
          </a:p>
        </p:txBody>
      </p:sp>
      <p:pic>
        <p:nvPicPr>
          <p:cNvPr id="7" name="Picture 2" descr="MSMEs Launches Funding Scheme “Distressed Assets Fund–Sub-ordinate Debt for  MSMEs” to Help the Distressed MSME Sector"/>
          <p:cNvPicPr>
            <a:picLocks noChangeAspect="1" noChangeArrowheads="1"/>
          </p:cNvPicPr>
          <p:nvPr/>
        </p:nvPicPr>
        <p:blipFill>
          <a:blip r:embed="rId2">
            <a:extLst>
              <a:ext uri="{28A0092B-C50C-407E-A947-70E740481C1C}">
                <a14:useLocalDpi xmlns:a14="http://schemas.microsoft.com/office/drawing/2010/main" val="0"/>
              </a:ext>
            </a:extLst>
          </a:blip>
          <a:srcRect t="61512"/>
          <a:stretch>
            <a:fillRect/>
          </a:stretch>
        </p:blipFill>
        <p:spPr bwMode="auto">
          <a:xfrm>
            <a:off x="8231560" y="188640"/>
            <a:ext cx="3960440" cy="856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95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54</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57CB222-359B-4DDF-9BA6-3A17F1EDB517}"/>
              </a:ext>
            </a:extLst>
          </p:cNvPr>
          <p:cNvSpPr txBox="1"/>
          <p:nvPr/>
        </p:nvSpPr>
        <p:spPr>
          <a:xfrm>
            <a:off x="3719736" y="1124744"/>
            <a:ext cx="6115050"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3600" b="1" i="0" dirty="0">
                <a:solidFill>
                  <a:srgbClr val="0070C0"/>
                </a:solidFill>
                <a:effectLst/>
                <a:latin typeface="Century Gothic" panose="020B0502020202020204" pitchFamily="34" charset="0"/>
              </a:rPr>
              <a:t>Schemes for NBFCs</a:t>
            </a:r>
            <a:endParaRPr lang="en-IN" sz="3600" dirty="0">
              <a:solidFill>
                <a:srgbClr val="0070C0"/>
              </a:solidFill>
              <a:latin typeface="Century Gothic" panose="020B0502020202020204" pitchFamily="34" charset="0"/>
            </a:endParaRP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5953689-4E2A-433C-924C-6D231A31C9EE}"/>
              </a:ext>
            </a:extLst>
          </p:cNvPr>
          <p:cNvSpPr txBox="1"/>
          <p:nvPr/>
        </p:nvSpPr>
        <p:spPr>
          <a:xfrm>
            <a:off x="1127448" y="2088372"/>
            <a:ext cx="10729192" cy="40934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0" dirty="0">
                <a:solidFill>
                  <a:srgbClr val="000000"/>
                </a:solidFill>
                <a:latin typeface="Century Gothic" panose="020B0502020202020204" pitchFamily="34" charset="0"/>
              </a:rPr>
              <a:t>A </a:t>
            </a:r>
            <a:r>
              <a:rPr lang="en-US" sz="2000" b="1" i="0" dirty="0">
                <a:solidFill>
                  <a:srgbClr val="C00000"/>
                </a:solidFill>
                <a:effectLst>
                  <a:outerShdw blurRad="38100" dist="38100" dir="2700000" algn="tl">
                    <a:srgbClr val="000000">
                      <a:alpha val="43137"/>
                    </a:srgbClr>
                  </a:outerShdw>
                </a:effectLst>
                <a:latin typeface="Century Gothic" panose="020B0502020202020204" pitchFamily="34" charset="0"/>
              </a:rPr>
              <a:t>Special Liquidity Scheme </a:t>
            </a:r>
            <a:r>
              <a:rPr lang="en-US" sz="2000" b="1" i="0" dirty="0">
                <a:solidFill>
                  <a:srgbClr val="000000"/>
                </a:solidFill>
                <a:latin typeface="Century Gothic" panose="020B0502020202020204" pitchFamily="34" charset="0"/>
              </a:rPr>
              <a:t>was announced under which </a:t>
            </a:r>
            <a:r>
              <a:rPr lang="en-US" sz="2000" b="1" i="0" dirty="0" err="1">
                <a:solidFill>
                  <a:srgbClr val="C00000"/>
                </a:solidFill>
                <a:effectLst>
                  <a:outerShdw blurRad="38100" dist="38100" dir="2700000" algn="tl">
                    <a:srgbClr val="000000">
                      <a:alpha val="43137"/>
                    </a:srgbClr>
                  </a:outerShdw>
                </a:effectLst>
                <a:latin typeface="Century Gothic" panose="020B0502020202020204" pitchFamily="34" charset="0"/>
              </a:rPr>
              <a:t>Rs</a:t>
            </a:r>
            <a:r>
              <a:rPr lang="en-US" sz="2000" b="1" i="0" dirty="0">
                <a:solidFill>
                  <a:srgbClr val="C00000"/>
                </a:solidFill>
                <a:effectLst>
                  <a:outerShdw blurRad="38100" dist="38100" dir="2700000" algn="tl">
                    <a:srgbClr val="000000">
                      <a:alpha val="43137"/>
                    </a:srgbClr>
                  </a:outerShdw>
                </a:effectLst>
                <a:latin typeface="Century Gothic" panose="020B0502020202020204" pitchFamily="34" charset="0"/>
              </a:rPr>
              <a:t> 30,000 </a:t>
            </a:r>
            <a:r>
              <a:rPr lang="en-US" sz="2000" b="1" i="0" dirty="0" err="1">
                <a:solidFill>
                  <a:srgbClr val="C00000"/>
                </a:solidFill>
                <a:effectLst>
                  <a:outerShdw blurRad="38100" dist="38100" dir="2700000" algn="tl">
                    <a:srgbClr val="000000">
                      <a:alpha val="43137"/>
                    </a:srgbClr>
                  </a:outerShdw>
                </a:effectLst>
                <a:latin typeface="Century Gothic" panose="020B0502020202020204" pitchFamily="34" charset="0"/>
              </a:rPr>
              <a:t>crore</a:t>
            </a:r>
            <a:r>
              <a:rPr lang="en-US" sz="2000" b="1" i="0" dirty="0">
                <a:solidFill>
                  <a:srgbClr val="C00000"/>
                </a:solidFill>
                <a:effectLst>
                  <a:outerShdw blurRad="38100" dist="38100" dir="2700000" algn="tl">
                    <a:srgbClr val="000000">
                      <a:alpha val="43137"/>
                    </a:srgbClr>
                  </a:outerShdw>
                </a:effectLst>
                <a:latin typeface="Century Gothic" panose="020B0502020202020204" pitchFamily="34" charset="0"/>
              </a:rPr>
              <a:t> </a:t>
            </a:r>
            <a:r>
              <a:rPr lang="en-US" sz="2000" b="1" i="0" dirty="0">
                <a:solidFill>
                  <a:srgbClr val="000000"/>
                </a:solidFill>
                <a:latin typeface="Century Gothic" panose="020B0502020202020204" pitchFamily="34" charset="0"/>
              </a:rPr>
              <a:t>of investment will be made by the government in both primary and secondary market transactions in investment grade debt paper of Non-Banking Financial Companies (NBFCs)/Housing Finance Companies (HFCs)/Micro Finance Institutions (MFIs).  </a:t>
            </a:r>
            <a:endParaRPr lang="en-US" sz="2000" b="1" i="0" dirty="0" smtClean="0">
              <a:solidFill>
                <a:srgbClr val="000000"/>
              </a:solidFill>
              <a:latin typeface="Century Gothic" panose="020B0502020202020204" pitchFamily="34" charset="0"/>
            </a:endParaRPr>
          </a:p>
          <a:p>
            <a:endParaRPr lang="en-US" sz="2000" b="1" dirty="0">
              <a:solidFill>
                <a:srgbClr val="000000"/>
              </a:solidFill>
              <a:latin typeface="Century Gothic" panose="020B0502020202020204" pitchFamily="34" charset="0"/>
            </a:endParaRPr>
          </a:p>
          <a:p>
            <a:r>
              <a:rPr lang="en-US" sz="2000" b="1" i="0" dirty="0" smtClean="0">
                <a:solidFill>
                  <a:srgbClr val="000000"/>
                </a:solidFill>
                <a:latin typeface="Century Gothic" panose="020B0502020202020204" pitchFamily="34" charset="0"/>
              </a:rPr>
              <a:t>The </a:t>
            </a:r>
            <a:r>
              <a:rPr lang="en-US" sz="2000" b="1" i="0" dirty="0">
                <a:solidFill>
                  <a:srgbClr val="000000"/>
                </a:solidFill>
                <a:latin typeface="Century Gothic" panose="020B0502020202020204" pitchFamily="34" charset="0"/>
              </a:rPr>
              <a:t>central government will provide 100% guarantee for these securities.  The existing Partial Credit Guarantee Scheme (PCGS) will be extended to partially safeguard NBFCs against borrowings of such entities (such as primary issuance of bonds or commercial papers (liability side of balance sheets)).  </a:t>
            </a:r>
            <a:endParaRPr lang="en-US" sz="2000" b="1" i="0" dirty="0" smtClean="0">
              <a:solidFill>
                <a:srgbClr val="000000"/>
              </a:solidFill>
              <a:latin typeface="Century Gothic" panose="020B0502020202020204" pitchFamily="34" charset="0"/>
            </a:endParaRPr>
          </a:p>
          <a:p>
            <a:endParaRPr lang="en-US" sz="2000" b="1" dirty="0">
              <a:solidFill>
                <a:srgbClr val="000000"/>
              </a:solidFill>
              <a:latin typeface="Century Gothic" panose="020B0502020202020204" pitchFamily="34" charset="0"/>
            </a:endParaRPr>
          </a:p>
          <a:p>
            <a:endParaRPr lang="en-US" sz="2000" b="1" i="0" dirty="0" smtClean="0">
              <a:solidFill>
                <a:srgbClr val="000000"/>
              </a:solidFill>
              <a:latin typeface="Century Gothic" panose="020B0502020202020204" pitchFamily="34" charset="0"/>
            </a:endParaRPr>
          </a:p>
          <a:p>
            <a:r>
              <a:rPr lang="en-US" sz="2000" b="1" i="0" dirty="0" smtClean="0">
                <a:solidFill>
                  <a:srgbClr val="000000"/>
                </a:solidFill>
                <a:latin typeface="Century Gothic" panose="020B0502020202020204" pitchFamily="34" charset="0"/>
              </a:rPr>
              <a:t>The </a:t>
            </a:r>
            <a:r>
              <a:rPr lang="en-US" sz="2000" b="1" i="0" dirty="0">
                <a:solidFill>
                  <a:srgbClr val="000000"/>
                </a:solidFill>
                <a:latin typeface="Century Gothic" panose="020B0502020202020204" pitchFamily="34" charset="0"/>
              </a:rPr>
              <a:t>first 20% of loss will be borne by the central government.  The PCGS scheme will facilitate liquidity worth </a:t>
            </a:r>
            <a:r>
              <a:rPr lang="en-US" sz="2000" b="1" i="0" dirty="0" err="1">
                <a:solidFill>
                  <a:srgbClr val="000000"/>
                </a:solidFill>
                <a:latin typeface="Century Gothic" panose="020B0502020202020204" pitchFamily="34" charset="0"/>
              </a:rPr>
              <a:t>Rs</a:t>
            </a:r>
            <a:r>
              <a:rPr lang="en-US" sz="2000" b="1" i="0" dirty="0">
                <a:solidFill>
                  <a:srgbClr val="000000"/>
                </a:solidFill>
                <a:latin typeface="Century Gothic" panose="020B0502020202020204" pitchFamily="34" charset="0"/>
              </a:rPr>
              <a:t> 45,000 </a:t>
            </a:r>
            <a:r>
              <a:rPr lang="en-US" sz="2000" b="1" i="0" dirty="0" err="1">
                <a:solidFill>
                  <a:srgbClr val="000000"/>
                </a:solidFill>
                <a:latin typeface="Century Gothic" panose="020B0502020202020204" pitchFamily="34" charset="0"/>
              </a:rPr>
              <a:t>crores</a:t>
            </a:r>
            <a:r>
              <a:rPr lang="en-US" sz="2000" b="1" i="0" dirty="0">
                <a:solidFill>
                  <a:srgbClr val="000000"/>
                </a:solidFill>
                <a:latin typeface="Century Gothic" panose="020B0502020202020204" pitchFamily="34" charset="0"/>
              </a:rPr>
              <a:t> for NBFCs.</a:t>
            </a:r>
            <a:endParaRPr lang="en-IN" sz="2000" b="1" dirty="0">
              <a:latin typeface="Century Gothic" panose="020B0502020202020204" pitchFamily="34" charset="0"/>
            </a:endParaRPr>
          </a:p>
        </p:txBody>
      </p:sp>
    </p:spTree>
    <p:extLst>
      <p:ext uri="{BB962C8B-B14F-4D97-AF65-F5344CB8AC3E}">
        <p14:creationId xmlns:p14="http://schemas.microsoft.com/office/powerpoint/2010/main" val="197723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55</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A1C9753-3D64-4AB0-ACBE-284EE72B7D3C}"/>
              </a:ext>
            </a:extLst>
          </p:cNvPr>
          <p:cNvSpPr txBox="1"/>
          <p:nvPr/>
        </p:nvSpPr>
        <p:spPr>
          <a:xfrm>
            <a:off x="3108894" y="1052736"/>
            <a:ext cx="7091561"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3200" b="1" i="0" dirty="0">
                <a:solidFill>
                  <a:srgbClr val="0070C0"/>
                </a:solidFill>
                <a:effectLst>
                  <a:outerShdw blurRad="38100" dist="38100" dir="2700000" algn="tl">
                    <a:srgbClr val="000000">
                      <a:alpha val="43137"/>
                    </a:srgbClr>
                  </a:outerShdw>
                </a:effectLst>
                <a:latin typeface="Century Gothic" panose="020B0502020202020204" pitchFamily="34" charset="0"/>
              </a:rPr>
              <a:t>Employee Provident Fund (EPF)</a:t>
            </a:r>
            <a:endParaRPr lang="en-IN" sz="3200" dirty="0">
              <a:solidFill>
                <a:srgbClr val="0070C0"/>
              </a:solidFill>
              <a:effectLst>
                <a:outerShdw blurRad="38100" dist="38100" dir="2700000" algn="tl">
                  <a:srgbClr val="000000">
                    <a:alpha val="43137"/>
                  </a:srgbClr>
                </a:outerShdw>
              </a:effectLst>
              <a:latin typeface="Century Gothic" panose="020B0502020202020204" pitchFamily="34" charset="0"/>
            </a:endParaRP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894C48A-814B-419B-BF75-CEF86558B78E}"/>
              </a:ext>
            </a:extLst>
          </p:cNvPr>
          <p:cNvSpPr txBox="1"/>
          <p:nvPr/>
        </p:nvSpPr>
        <p:spPr>
          <a:xfrm>
            <a:off x="1343471" y="2204864"/>
            <a:ext cx="9803729" cy="230832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0" dirty="0">
                <a:solidFill>
                  <a:srgbClr val="000000"/>
                </a:solidFill>
                <a:effectLst/>
                <a:latin typeface="Century Gothic" panose="020B0502020202020204" pitchFamily="34" charset="0"/>
              </a:rPr>
              <a:t>Under the PM </a:t>
            </a:r>
            <a:r>
              <a:rPr lang="en-US" sz="2400" b="1" i="0" dirty="0" err="1">
                <a:solidFill>
                  <a:srgbClr val="000000"/>
                </a:solidFill>
                <a:effectLst/>
                <a:latin typeface="Century Gothic" panose="020B0502020202020204" pitchFamily="34" charset="0"/>
              </a:rPr>
              <a:t>Garib</a:t>
            </a:r>
            <a:r>
              <a:rPr lang="en-US" sz="2400" b="1" i="0" dirty="0">
                <a:solidFill>
                  <a:srgbClr val="000000"/>
                </a:solidFill>
                <a:effectLst/>
                <a:latin typeface="Century Gothic" panose="020B0502020202020204" pitchFamily="34" charset="0"/>
              </a:rPr>
              <a:t> </a:t>
            </a:r>
            <a:r>
              <a:rPr lang="en-US" sz="2400" b="1" i="0" dirty="0" err="1">
                <a:solidFill>
                  <a:srgbClr val="000000"/>
                </a:solidFill>
                <a:effectLst/>
                <a:latin typeface="Century Gothic" panose="020B0502020202020204" pitchFamily="34" charset="0"/>
              </a:rPr>
              <a:t>Kalyan</a:t>
            </a:r>
            <a:r>
              <a:rPr lang="en-US" sz="2400" b="1" i="0" dirty="0">
                <a:solidFill>
                  <a:srgbClr val="000000"/>
                </a:solidFill>
                <a:effectLst/>
                <a:latin typeface="Century Gothic" panose="020B0502020202020204" pitchFamily="34" charset="0"/>
              </a:rPr>
              <a:t> </a:t>
            </a:r>
            <a:r>
              <a:rPr lang="en-US" sz="2400" b="1" i="0" dirty="0" err="1">
                <a:solidFill>
                  <a:srgbClr val="000000"/>
                </a:solidFill>
                <a:effectLst/>
                <a:latin typeface="Century Gothic" panose="020B0502020202020204" pitchFamily="34" charset="0"/>
              </a:rPr>
              <a:t>Yojana</a:t>
            </a:r>
            <a:r>
              <a:rPr lang="en-US" sz="2400" b="1" i="0" dirty="0">
                <a:solidFill>
                  <a:srgbClr val="000000"/>
                </a:solidFill>
                <a:effectLst/>
                <a:latin typeface="Century Gothic" panose="020B0502020202020204" pitchFamily="34" charset="0"/>
              </a:rPr>
              <a:t>, the government paid 12% of employer and 12% of employee contribution into the EPF accounts of eligible establishments for the months of March, April and May.  This will be continued for three more months (June, July and August).  This is estimated to provide </a:t>
            </a:r>
            <a:r>
              <a:rPr lang="en-US" sz="2400" b="1" i="0" dirty="0">
                <a:solidFill>
                  <a:srgbClr val="C00000"/>
                </a:solidFill>
                <a:effectLst>
                  <a:outerShdw blurRad="38100" dist="38100" dir="2700000" algn="tl">
                    <a:srgbClr val="000000">
                      <a:alpha val="43137"/>
                    </a:srgbClr>
                  </a:outerShdw>
                </a:effectLst>
                <a:latin typeface="Century Gothic" panose="020B0502020202020204" pitchFamily="34" charset="0"/>
              </a:rPr>
              <a:t>liquidity relief of </a:t>
            </a:r>
            <a:r>
              <a:rPr lang="en-US" sz="2400" b="1" i="0" dirty="0" err="1">
                <a:solidFill>
                  <a:srgbClr val="C00000"/>
                </a:solidFill>
                <a:effectLst>
                  <a:outerShdw blurRad="38100" dist="38100" dir="2700000" algn="tl">
                    <a:srgbClr val="000000">
                      <a:alpha val="43137"/>
                    </a:srgbClr>
                  </a:outerShdw>
                </a:effectLst>
                <a:latin typeface="Century Gothic" panose="020B0502020202020204" pitchFamily="34" charset="0"/>
              </a:rPr>
              <a:t>Rs</a:t>
            </a:r>
            <a:r>
              <a:rPr lang="en-US" sz="2400" b="1" i="0" dirty="0">
                <a:solidFill>
                  <a:srgbClr val="C00000"/>
                </a:solidFill>
                <a:effectLst>
                  <a:outerShdw blurRad="38100" dist="38100" dir="2700000" algn="tl">
                    <a:srgbClr val="000000">
                      <a:alpha val="43137"/>
                    </a:srgbClr>
                  </a:outerShdw>
                </a:effectLst>
                <a:latin typeface="Century Gothic" panose="020B0502020202020204" pitchFamily="34" charset="0"/>
              </a:rPr>
              <a:t> 2,500 </a:t>
            </a:r>
            <a:r>
              <a:rPr lang="en-US" sz="2400" b="1" i="0" dirty="0" err="1">
                <a:solidFill>
                  <a:srgbClr val="C00000"/>
                </a:solidFill>
                <a:effectLst>
                  <a:outerShdw blurRad="38100" dist="38100" dir="2700000" algn="tl">
                    <a:srgbClr val="000000">
                      <a:alpha val="43137"/>
                    </a:srgbClr>
                  </a:outerShdw>
                </a:effectLst>
                <a:latin typeface="Century Gothic" panose="020B0502020202020204" pitchFamily="34" charset="0"/>
              </a:rPr>
              <a:t>crore</a:t>
            </a:r>
            <a:r>
              <a:rPr lang="en-US" sz="2400" b="1" i="0" dirty="0">
                <a:solidFill>
                  <a:srgbClr val="C00000"/>
                </a:solidFill>
                <a:effectLst>
                  <a:outerShdw blurRad="38100" dist="38100" dir="2700000" algn="tl">
                    <a:srgbClr val="000000">
                      <a:alpha val="43137"/>
                    </a:srgbClr>
                  </a:outerShdw>
                </a:effectLst>
                <a:latin typeface="Century Gothic" panose="020B0502020202020204" pitchFamily="34" charset="0"/>
              </a:rPr>
              <a:t> to businesses and workers. </a:t>
            </a:r>
            <a:endParaRPr lang="en-IN" sz="2400" b="1" dirty="0">
              <a:solidFill>
                <a:srgbClr val="C00000"/>
              </a:solidFill>
              <a:effectLst>
                <a:outerShdw blurRad="38100" dist="38100" dir="2700000" algn="tl">
                  <a:srgbClr val="000000">
                    <a:alpha val="43137"/>
                  </a:srgbClr>
                </a:outerShdw>
              </a:effectLst>
              <a:latin typeface="Century Gothic" panose="020B0502020202020204" pitchFamily="34" charset="0"/>
            </a:endParaRPr>
          </a:p>
        </p:txBody>
      </p:sp>
      <p:pic>
        <p:nvPicPr>
          <p:cNvPr id="6" name="Picture 2" descr="Employee Provident Fund Withdrawal. Rules and Tax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70676" y="4293096"/>
            <a:ext cx="2676525"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69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56</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0DF0A21-5418-4EB5-BE75-D2E7A8B41C75}"/>
              </a:ext>
            </a:extLst>
          </p:cNvPr>
          <p:cNvSpPr txBox="1"/>
          <p:nvPr/>
        </p:nvSpPr>
        <p:spPr>
          <a:xfrm>
            <a:off x="3280237" y="1268760"/>
            <a:ext cx="6115050"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3600" b="1" i="0" dirty="0">
                <a:solidFill>
                  <a:srgbClr val="0070C0"/>
                </a:solidFill>
                <a:effectLst>
                  <a:outerShdw blurRad="38100" dist="38100" dir="2700000" algn="tl">
                    <a:srgbClr val="000000">
                      <a:alpha val="43137"/>
                    </a:srgbClr>
                  </a:outerShdw>
                </a:effectLst>
                <a:latin typeface="Century Gothic" panose="020B0502020202020204" pitchFamily="34" charset="0"/>
              </a:rPr>
              <a:t>Statutory PF contribution</a:t>
            </a:r>
            <a:endParaRPr lang="en-IN" sz="3600" dirty="0">
              <a:solidFill>
                <a:srgbClr val="0070C0"/>
              </a:solidFill>
              <a:effectLst>
                <a:outerShdw blurRad="38100" dist="38100" dir="2700000" algn="tl">
                  <a:srgbClr val="000000">
                    <a:alpha val="43137"/>
                  </a:srgbClr>
                </a:outerShdw>
              </a:effectLst>
              <a:latin typeface="Century Gothic" panose="020B0502020202020204" pitchFamily="34" charset="0"/>
            </a:endParaRP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8F45FC8-98E4-4BC7-A854-505E395EB9D9}"/>
              </a:ext>
            </a:extLst>
          </p:cNvPr>
          <p:cNvSpPr txBox="1"/>
          <p:nvPr/>
        </p:nvSpPr>
        <p:spPr>
          <a:xfrm>
            <a:off x="962900" y="2132856"/>
            <a:ext cx="10749724" cy="200054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0" dirty="0">
                <a:solidFill>
                  <a:srgbClr val="000000"/>
                </a:solidFill>
                <a:effectLst/>
                <a:latin typeface="Century Gothic" panose="020B0502020202020204" pitchFamily="34" charset="0"/>
              </a:rPr>
              <a:t>Statutory PF contribution of both the employer and employee will </a:t>
            </a:r>
            <a:r>
              <a:rPr lang="en-US" sz="2400" b="1" i="0" dirty="0">
                <a:solidFill>
                  <a:srgbClr val="000000"/>
                </a:solidFill>
                <a:effectLst/>
                <a:latin typeface="Century Gothic" panose="020B0502020202020204" pitchFamily="34" charset="0"/>
              </a:rPr>
              <a:t>be</a:t>
            </a:r>
            <a:r>
              <a:rPr lang="en-US" sz="2000" b="1" i="0" dirty="0">
                <a:solidFill>
                  <a:srgbClr val="000000"/>
                </a:solidFill>
                <a:effectLst/>
                <a:latin typeface="Century Gothic" panose="020B0502020202020204" pitchFamily="34" charset="0"/>
              </a:rPr>
              <a:t> reduced from 12% to 10% each for all establishments covered by EPFO for next three months.  This scheme will apply to workers who are not eligible for the 24% EPF support under PM </a:t>
            </a:r>
            <a:r>
              <a:rPr lang="en-US" sz="2000" b="1" i="0" dirty="0" err="1">
                <a:solidFill>
                  <a:srgbClr val="000000"/>
                </a:solidFill>
                <a:effectLst/>
                <a:latin typeface="Century Gothic" panose="020B0502020202020204" pitchFamily="34" charset="0"/>
              </a:rPr>
              <a:t>Garib</a:t>
            </a:r>
            <a:r>
              <a:rPr lang="en-US" sz="2000" b="1" i="0" dirty="0">
                <a:solidFill>
                  <a:srgbClr val="000000"/>
                </a:solidFill>
                <a:effectLst/>
                <a:latin typeface="Century Gothic" panose="020B0502020202020204" pitchFamily="34" charset="0"/>
              </a:rPr>
              <a:t> </a:t>
            </a:r>
            <a:r>
              <a:rPr lang="en-US" sz="2000" b="1" i="0" dirty="0" err="1">
                <a:solidFill>
                  <a:srgbClr val="000000"/>
                </a:solidFill>
                <a:effectLst/>
                <a:latin typeface="Century Gothic" panose="020B0502020202020204" pitchFamily="34" charset="0"/>
              </a:rPr>
              <a:t>Kalyan</a:t>
            </a:r>
            <a:r>
              <a:rPr lang="en-US" sz="2000" b="1" i="0" dirty="0">
                <a:solidFill>
                  <a:srgbClr val="000000"/>
                </a:solidFill>
                <a:effectLst/>
                <a:latin typeface="Century Gothic" panose="020B0502020202020204" pitchFamily="34" charset="0"/>
              </a:rPr>
              <a:t> Package and its extension.   However, Central Public Sector Enterprises (CPSEs) and State Public Sector Units (PSUs) will continue to contribute 12% as employer contribution</a:t>
            </a:r>
            <a:endParaRPr lang="en-IN" sz="2000" b="1" dirty="0">
              <a:latin typeface="Century Gothic" panose="020B0502020202020204" pitchFamily="34" charset="0"/>
            </a:endParaRPr>
          </a:p>
        </p:txBody>
      </p:sp>
      <p:pic>
        <p:nvPicPr>
          <p:cNvPr id="6" name="Picture 2" descr="Statutory Compliance In India | PF, ESI, PT, LWF | Zoho Payrol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02524" y="3996409"/>
            <a:ext cx="432048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74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FAB73BC-B049-4115-A692-8D63A059BFB8}" type="slidenum">
              <a:rPr lang="en-US" noProof="0" smtClean="0"/>
              <a:t>57</a:t>
            </a:fld>
            <a:endParaRPr lang="en-US" noProof="0"/>
          </a:p>
        </p:txBody>
      </p:sp>
      <p:sp>
        <p:nvSpPr>
          <p:cNvPr id="4" name="TextBox 3">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6765709-1BCC-423E-907A-276AF70A6852}"/>
              </a:ext>
            </a:extLst>
          </p:cNvPr>
          <p:cNvSpPr txBox="1"/>
          <p:nvPr/>
        </p:nvSpPr>
        <p:spPr>
          <a:xfrm>
            <a:off x="4007768" y="1081904"/>
            <a:ext cx="6115050"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3600" b="1" i="0" dirty="0">
                <a:solidFill>
                  <a:srgbClr val="0070C0"/>
                </a:solidFill>
                <a:effectLst>
                  <a:outerShdw blurRad="38100" dist="38100" dir="2700000" algn="tl">
                    <a:srgbClr val="000000">
                      <a:alpha val="43137"/>
                    </a:srgbClr>
                  </a:outerShdw>
                </a:effectLst>
                <a:latin typeface="Century Gothic" panose="020B0502020202020204" pitchFamily="34" charset="0"/>
              </a:rPr>
              <a:t>Other Highlights</a:t>
            </a:r>
            <a:endParaRPr lang="en-IN" sz="3600" dirty="0">
              <a:solidFill>
                <a:srgbClr val="0070C0"/>
              </a:solidFill>
              <a:effectLst>
                <a:outerShdw blurRad="38100" dist="38100" dir="2700000" algn="tl">
                  <a:srgbClr val="000000">
                    <a:alpha val="43137"/>
                  </a:srgbClr>
                </a:outerShdw>
              </a:effectLst>
              <a:latin typeface="Century Gothic" panose="020B0502020202020204" pitchFamily="34" charset="0"/>
            </a:endParaRPr>
          </a:p>
        </p:txBody>
      </p:sp>
      <p:sp>
        <p:nvSpPr>
          <p:cNvPr id="5" name="TextBox 4">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318E07F-BAD6-43F5-8E61-D4EE920BB6A6}"/>
              </a:ext>
            </a:extLst>
          </p:cNvPr>
          <p:cNvSpPr txBox="1"/>
          <p:nvPr/>
        </p:nvSpPr>
        <p:spPr>
          <a:xfrm>
            <a:off x="1023285" y="2236296"/>
            <a:ext cx="10225136"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0" dirty="0">
                <a:solidFill>
                  <a:srgbClr val="002060"/>
                </a:solidFill>
                <a:effectLst>
                  <a:outerShdw blurRad="38100" dist="38100" dir="2700000" algn="tl">
                    <a:srgbClr val="000000">
                      <a:alpha val="43137"/>
                    </a:srgbClr>
                  </a:outerShdw>
                </a:effectLst>
                <a:latin typeface="Century Gothic" panose="020B0502020202020204" pitchFamily="34" charset="0"/>
              </a:rPr>
              <a:t>Expediting payment of dues to MSMEs</a:t>
            </a:r>
            <a:r>
              <a:rPr lang="en-US" sz="2000" b="0" i="0" dirty="0">
                <a:solidFill>
                  <a:srgbClr val="002060"/>
                </a:solidFill>
                <a:effectLst>
                  <a:outerShdw blurRad="38100" dist="38100" dir="2700000" algn="tl">
                    <a:srgbClr val="000000">
                      <a:alpha val="43137"/>
                    </a:srgbClr>
                  </a:outerShdw>
                </a:effectLst>
                <a:latin typeface="Century Gothic" panose="020B0502020202020204" pitchFamily="34" charset="0"/>
              </a:rPr>
              <a:t>: </a:t>
            </a:r>
            <a:endParaRPr lang="en-US" sz="2000" b="0" i="0" dirty="0" smtClean="0">
              <a:solidFill>
                <a:srgbClr val="002060"/>
              </a:solidFill>
              <a:effectLst>
                <a:outerShdw blurRad="38100" dist="38100" dir="2700000" algn="tl">
                  <a:srgbClr val="000000">
                    <a:alpha val="43137"/>
                  </a:srgbClr>
                </a:outerShdw>
              </a:effectLst>
              <a:latin typeface="Century Gothic" panose="020B0502020202020204" pitchFamily="34" charset="0"/>
            </a:endParaRPr>
          </a:p>
          <a:p>
            <a:r>
              <a:rPr lang="en-US" sz="2000" b="1" i="0" dirty="0" smtClean="0">
                <a:solidFill>
                  <a:srgbClr val="000000"/>
                </a:solidFill>
                <a:effectLst/>
                <a:latin typeface="Century Gothic" panose="020B0502020202020204" pitchFamily="34" charset="0"/>
              </a:rPr>
              <a:t>Payments </a:t>
            </a:r>
            <a:r>
              <a:rPr lang="en-US" sz="2000" b="1" i="0" dirty="0">
                <a:solidFill>
                  <a:srgbClr val="000000"/>
                </a:solidFill>
                <a:effectLst/>
                <a:latin typeface="Century Gothic" panose="020B0502020202020204" pitchFamily="34" charset="0"/>
              </a:rPr>
              <a:t>due to MSMEs from the government and CPSEs will be released within 45 days</a:t>
            </a:r>
            <a:r>
              <a:rPr lang="en-US" sz="2000" b="1" i="0" dirty="0">
                <a:solidFill>
                  <a:srgbClr val="000000"/>
                </a:solidFill>
                <a:effectLst/>
                <a:latin typeface="times new roman" panose="02020603050405020304" pitchFamily="18" charset="0"/>
              </a:rPr>
              <a:t>.</a:t>
            </a:r>
            <a:endParaRPr lang="en-IN" sz="2000" b="1" dirty="0"/>
          </a:p>
        </p:txBody>
      </p:sp>
      <p:sp>
        <p:nvSpPr>
          <p:cNvPr id="6" name="TextBox 5">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A558F53-6BAE-4923-BE81-BB052B37649F}"/>
              </a:ext>
            </a:extLst>
          </p:cNvPr>
          <p:cNvSpPr txBox="1"/>
          <p:nvPr/>
        </p:nvSpPr>
        <p:spPr>
          <a:xfrm>
            <a:off x="1045416" y="3304574"/>
            <a:ext cx="9793088"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0" dirty="0">
                <a:solidFill>
                  <a:srgbClr val="002060"/>
                </a:solidFill>
                <a:effectLst>
                  <a:outerShdw blurRad="38100" dist="38100" dir="2700000" algn="tl">
                    <a:srgbClr val="000000">
                      <a:alpha val="43137"/>
                    </a:srgbClr>
                  </a:outerShdw>
                </a:effectLst>
                <a:latin typeface="Century Gothic" panose="020B0502020202020204" pitchFamily="34" charset="0"/>
                <a:cs typeface="Times New Roman" pitchFamily="18" charset="0"/>
              </a:rPr>
              <a:t>Insolvency resolution</a:t>
            </a:r>
            <a:r>
              <a:rPr lang="en-US" sz="2000" b="0" i="0" dirty="0">
                <a:solidFill>
                  <a:srgbClr val="002060"/>
                </a:solidFill>
                <a:effectLst>
                  <a:outerShdw blurRad="38100" dist="38100" dir="2700000" algn="tl">
                    <a:srgbClr val="000000">
                      <a:alpha val="43137"/>
                    </a:srgbClr>
                  </a:outerShdw>
                </a:effectLst>
                <a:latin typeface="Century Gothic" panose="020B0502020202020204" pitchFamily="34" charset="0"/>
                <a:cs typeface="Times New Roman" pitchFamily="18" charset="0"/>
              </a:rPr>
              <a:t>:  </a:t>
            </a:r>
            <a:endParaRPr lang="en-US" sz="2000" b="0" i="0" dirty="0" smtClean="0">
              <a:solidFill>
                <a:srgbClr val="002060"/>
              </a:solidFill>
              <a:effectLst>
                <a:outerShdw blurRad="38100" dist="38100" dir="2700000" algn="tl">
                  <a:srgbClr val="000000">
                    <a:alpha val="43137"/>
                  </a:srgbClr>
                </a:outerShdw>
              </a:effectLst>
              <a:latin typeface="Century Gothic" panose="020B0502020202020204" pitchFamily="34" charset="0"/>
              <a:cs typeface="Times New Roman" pitchFamily="18" charset="0"/>
            </a:endParaRPr>
          </a:p>
          <a:p>
            <a:r>
              <a:rPr lang="en-US" sz="2000" b="1" i="0" dirty="0" smtClean="0">
                <a:solidFill>
                  <a:srgbClr val="000000"/>
                </a:solidFill>
                <a:effectLst/>
                <a:latin typeface="Century Gothic" panose="020B0502020202020204" pitchFamily="34" charset="0"/>
                <a:cs typeface="Times New Roman" pitchFamily="18" charset="0"/>
              </a:rPr>
              <a:t>A </a:t>
            </a:r>
            <a:r>
              <a:rPr lang="en-US" sz="2000" b="1" i="0" dirty="0">
                <a:solidFill>
                  <a:srgbClr val="000000"/>
                </a:solidFill>
                <a:effectLst/>
                <a:latin typeface="Century Gothic" panose="020B0502020202020204" pitchFamily="34" charset="0"/>
                <a:cs typeface="Times New Roman" pitchFamily="18" charset="0"/>
              </a:rPr>
              <a:t>special insolvency resolution framework for MSMEs under the Insolvency and Bankruptcy Code, 2016 will be notified</a:t>
            </a:r>
            <a:r>
              <a:rPr lang="en-US" sz="2000" b="1" i="0" dirty="0">
                <a:solidFill>
                  <a:srgbClr val="000000"/>
                </a:solidFill>
                <a:effectLst/>
                <a:latin typeface="times new roman" panose="02020603050405020304" pitchFamily="18" charset="0"/>
              </a:rPr>
              <a:t>.</a:t>
            </a:r>
            <a:endParaRPr lang="en-IN" sz="2000" b="1" dirty="0"/>
          </a:p>
        </p:txBody>
      </p:sp>
      <p:sp>
        <p:nvSpPr>
          <p:cNvPr id="7" name="Rectangle 6"/>
          <p:cNvSpPr/>
          <p:nvPr/>
        </p:nvSpPr>
        <p:spPr>
          <a:xfrm>
            <a:off x="1035611" y="4512473"/>
            <a:ext cx="928903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latin typeface="Century Gothic" panose="020B0502020202020204" pitchFamily="34" charset="0"/>
              </a:rPr>
              <a:t> </a:t>
            </a:r>
            <a:r>
              <a:rPr lang="en-GB" b="1" i="1" dirty="0" err="1" smtClean="0">
                <a:latin typeface="Century Gothic" panose="020B0502020202020204" pitchFamily="34" charset="0"/>
              </a:rPr>
              <a:t>Nirmala</a:t>
            </a:r>
            <a:r>
              <a:rPr lang="en-GB" b="1" i="1" dirty="0" smtClean="0">
                <a:latin typeface="Century Gothic" panose="020B0502020202020204" pitchFamily="34" charset="0"/>
              </a:rPr>
              <a:t> </a:t>
            </a:r>
            <a:r>
              <a:rPr lang="en-GB" b="1" i="1" dirty="0" err="1">
                <a:latin typeface="Century Gothic" panose="020B0502020202020204" pitchFamily="34" charset="0"/>
              </a:rPr>
              <a:t>Sitharaman</a:t>
            </a:r>
            <a:r>
              <a:rPr lang="en-GB" b="1" i="1" dirty="0">
                <a:latin typeface="Century Gothic" panose="020B0502020202020204" pitchFamily="34" charset="0"/>
              </a:rPr>
              <a:t> </a:t>
            </a:r>
            <a:r>
              <a:rPr lang="en-GB" b="1" i="1" dirty="0" smtClean="0">
                <a:latin typeface="Century Gothic" panose="020B0502020202020204" pitchFamily="34" charset="0"/>
              </a:rPr>
              <a:t>introduces  IBC </a:t>
            </a:r>
            <a:r>
              <a:rPr lang="en-GB" b="1" i="1" dirty="0">
                <a:latin typeface="Century Gothic" panose="020B0502020202020204" pitchFamily="34" charset="0"/>
              </a:rPr>
              <a:t>(Amendment) Bill 2021 in </a:t>
            </a:r>
            <a:r>
              <a:rPr lang="en-GB" b="1" i="1" dirty="0" err="1">
                <a:latin typeface="Century Gothic" panose="020B0502020202020204" pitchFamily="34" charset="0"/>
              </a:rPr>
              <a:t>Lok</a:t>
            </a:r>
            <a:r>
              <a:rPr lang="en-GB" b="1" i="1" dirty="0">
                <a:latin typeface="Century Gothic" panose="020B0502020202020204" pitchFamily="34" charset="0"/>
              </a:rPr>
              <a:t> </a:t>
            </a:r>
            <a:r>
              <a:rPr lang="en-GB" b="1" i="1" dirty="0" err="1">
                <a:latin typeface="Century Gothic" panose="020B0502020202020204" pitchFamily="34" charset="0"/>
              </a:rPr>
              <a:t>Sabha</a:t>
            </a:r>
            <a:endParaRPr lang="en-GB" b="1" i="1" dirty="0">
              <a:latin typeface="Century Gothic" panose="020B0502020202020204" pitchFamily="34" charset="0"/>
            </a:endParaRPr>
          </a:p>
        </p:txBody>
      </p:sp>
      <p:sp>
        <p:nvSpPr>
          <p:cNvPr id="8" name="Rectangle 7"/>
          <p:cNvSpPr/>
          <p:nvPr/>
        </p:nvSpPr>
        <p:spPr>
          <a:xfrm>
            <a:off x="1095107" y="5050397"/>
            <a:ext cx="9757084" cy="9233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i="1" dirty="0">
                <a:latin typeface="Century Gothic" panose="020B0502020202020204" pitchFamily="34" charset="0"/>
              </a:rPr>
              <a:t>The ordinance to amend the Insolvency and Bankruptcy Code (IBC) was promulgated on April 4, whereby a pre-packaged resolution process for stressed micro, small and medium enterprises (MSMEs) was introduced under the Code.</a:t>
            </a:r>
          </a:p>
        </p:txBody>
      </p:sp>
      <p:sp>
        <p:nvSpPr>
          <p:cNvPr id="9" name="Rectangle 8"/>
          <p:cNvSpPr/>
          <p:nvPr/>
        </p:nvSpPr>
        <p:spPr>
          <a:xfrm>
            <a:off x="1095107" y="6142319"/>
            <a:ext cx="10577433"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i="1" dirty="0" smtClean="0">
                <a:effectLst>
                  <a:outerShdw blurRad="38100" dist="38100" dir="2700000" algn="tl">
                    <a:srgbClr val="000000">
                      <a:alpha val="43137"/>
                    </a:srgbClr>
                  </a:outerShdw>
                </a:effectLst>
                <a:latin typeface="Century Gothic" panose="020B0502020202020204" pitchFamily="34" charset="0"/>
              </a:rPr>
              <a:t>( An</a:t>
            </a:r>
            <a:r>
              <a:rPr lang="en-GB" b="1" i="1" dirty="0">
                <a:effectLst>
                  <a:outerShdw blurRad="38100" dist="38100" dir="2700000" algn="tl">
                    <a:srgbClr val="000000">
                      <a:alpha val="43137"/>
                    </a:srgbClr>
                  </a:outerShdw>
                </a:effectLst>
                <a:latin typeface="Century Gothic" panose="020B0502020202020204" pitchFamily="34" charset="0"/>
              </a:rPr>
              <a:t> excerpt  </a:t>
            </a:r>
            <a:r>
              <a:rPr lang="en-GB" b="1" i="1" dirty="0" smtClean="0">
                <a:effectLst>
                  <a:outerShdw blurRad="38100" dist="38100" dir="2700000" algn="tl">
                    <a:srgbClr val="000000">
                      <a:alpha val="43137"/>
                    </a:srgbClr>
                  </a:outerShdw>
                </a:effectLst>
                <a:latin typeface="Century Gothic" panose="020B0502020202020204" pitchFamily="34" charset="0"/>
              </a:rPr>
              <a:t>from The Hindu Business Line </a:t>
            </a:r>
            <a:r>
              <a:rPr lang="en-GB" b="1" i="1" dirty="0">
                <a:effectLst>
                  <a:outerShdw blurRad="38100" dist="38100" dir="2700000" algn="tl">
                    <a:srgbClr val="000000">
                      <a:alpha val="43137"/>
                    </a:srgbClr>
                  </a:outerShdw>
                </a:effectLst>
                <a:latin typeface="Century Gothic" panose="020B0502020202020204" pitchFamily="34" charset="0"/>
              </a:rPr>
              <a:t>published </a:t>
            </a:r>
            <a:r>
              <a:rPr lang="en-GB" b="1" i="1" dirty="0" smtClean="0">
                <a:effectLst>
                  <a:outerShdw blurRad="38100" dist="38100" dir="2700000" algn="tl">
                    <a:srgbClr val="000000">
                      <a:alpha val="43137"/>
                    </a:srgbClr>
                  </a:outerShdw>
                </a:effectLst>
                <a:latin typeface="Century Gothic" panose="020B0502020202020204" pitchFamily="34" charset="0"/>
              </a:rPr>
              <a:t>on Tuesday, July 27</a:t>
            </a:r>
            <a:r>
              <a:rPr lang="en-GB" b="1" i="1" baseline="30000" dirty="0" smtClean="0">
                <a:effectLst>
                  <a:outerShdw blurRad="38100" dist="38100" dir="2700000" algn="tl">
                    <a:srgbClr val="000000">
                      <a:alpha val="43137"/>
                    </a:srgbClr>
                  </a:outerShdw>
                </a:effectLst>
                <a:latin typeface="Century Gothic" panose="020B0502020202020204" pitchFamily="34" charset="0"/>
              </a:rPr>
              <a:t>th</a:t>
            </a:r>
            <a:r>
              <a:rPr lang="en-GB" b="1" i="1" dirty="0" smtClean="0">
                <a:effectLst>
                  <a:outerShdw blurRad="38100" dist="38100" dir="2700000" algn="tl">
                    <a:srgbClr val="000000">
                      <a:alpha val="43137"/>
                    </a:srgbClr>
                  </a:outerShdw>
                </a:effectLst>
                <a:latin typeface="Century Gothic" panose="020B0502020202020204" pitchFamily="34" charset="0"/>
              </a:rPr>
              <a:t> 2021 )</a:t>
            </a:r>
            <a:endParaRPr lang="en-GB" b="1" i="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95411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EA7A321-B622-42BF-A3F2-ABF77DE0C66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365DF97-FDA5-4492-949C-F79F5E974FD0}"/>
              </a:ext>
            </a:extLst>
          </p:cNvPr>
          <p:cNvSpPr>
            <a:spLocks noGrp="1"/>
          </p:cNvSpPr>
          <p:nvPr>
            <p:ph idx="13"/>
          </p:nvPr>
        </p:nvSpPr>
        <p:spPr/>
        <p:txBody>
          <a:bodyPr/>
          <a:lstStyle/>
          <a:p>
            <a:endParaRPr lang="en-IN"/>
          </a:p>
        </p:txBody>
      </p:sp>
      <p:sp>
        <p:nvSpPr>
          <p:cNvPr id="4" name="AutoShape 2" descr="“Thank you for your consideration” Meaning + Alternatives">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241E63F5-A721-4EBA-B6E4-BA328E5D012E}"/>
              </a:ext>
            </a:extLst>
          </p:cNvPr>
          <p:cNvSpPr>
            <a:spLocks noChangeAspect="1" noChangeArrowheads="1"/>
          </p:cNvSpPr>
          <p:nvPr/>
        </p:nvSpPr>
        <p:spPr bwMode="auto">
          <a:xfrm>
            <a:off x="4118992" y="20060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p:txBody>
      </p:sp>
      <p:pic>
        <p:nvPicPr>
          <p:cNvPr id="10246" name="Picture 6" descr="Digital Signature FAQ">
            <a:extLst>
              <a:ext uri="{FF2B5EF4-FFF2-40B4-BE49-F238E27FC236}">
                <a16:creationId xmlns:a16="http://schemas.microsoft.com/office/drawing/2014/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9D6F6B1-6CE6-4B7F-9C0E-A2D513BF9F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9331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7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 xmlns:a1611="http://schemas.microsoft.com/office/drawing/2016/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r:id="" r:embed=""/>
              </a:ext>
            </a:extLst>
          </a:blip>
          <a:stretch>
            <a:fillRect t="-9000" b="-9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5570BE-FCAF-4D16-A38B-ABED82E13EF9}"/>
              </a:ext>
            </a:extLst>
          </p:cNvPr>
          <p:cNvSpPr>
            <a:spLocks noGrp="1"/>
          </p:cNvSpPr>
          <p:nvPr>
            <p:ph type="sldNum" sz="quarter" idx="4"/>
          </p:nvPr>
        </p:nvSpPr>
        <p:spPr/>
        <p:txBody>
          <a:bodyPr/>
          <a:lstStyle/>
          <a:p>
            <a:fld id="{4FAB73BC-B049-4115-A692-8D63A059BFB8}" type="slidenum">
              <a:rPr lang="en-US" smtClean="0"/>
              <a:t>59</a:t>
            </a:fld>
            <a:endParaRPr lang="en-US"/>
          </a:p>
        </p:txBody>
      </p:sp>
    </p:spTree>
    <p:extLst>
      <p:ext uri="{BB962C8B-B14F-4D97-AF65-F5344CB8AC3E}">
        <p14:creationId xmlns:p14="http://schemas.microsoft.com/office/powerpoint/2010/main" val="114113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C582A2-A406-4C9B-A3DA-BA4EECAB37AC}"/>
              </a:ext>
            </a:extLst>
          </p:cNvPr>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normAutofit/>
          </a:bodyPr>
          <a:lstStyle>
            <a:lvl1pPr marL="0" marR="0" indent="0" algn="l" defTabSz="914400" rtl="0" eaLnBrk="1" fontAlgn="auto" latinLnBrk="0" hangingPunct="1">
              <a:lnSpc>
                <a:spcPct val="100000"/>
              </a:lnSpc>
              <a:spcBef>
                <a:spcPct val="0"/>
              </a:spcBef>
              <a:spcAft>
                <a:spcPct val="0"/>
              </a:spcAft>
              <a:buClrTx/>
              <a:buSzTx/>
              <a:buFontTx/>
              <a:buNone/>
              <a:defRPr kumimoji="0" sz="4000" b="0" i="0" u="none" strike="noStrike" kern="1200" cap="all" spc="100" normalizeH="0" baseline="0" noProof="0">
                <a:solidFill>
                  <a:schemeClr val="dk1"/>
                </a:solidFill>
                <a:uLnTx/>
                <a:uFillTx/>
                <a:latin typeface="+mj-lt"/>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9pPr>
          </a:lstStyle>
          <a:p>
            <a:pPr algn="ctr"/>
            <a:r>
              <a:rPr lang="en-US" sz="4000" b="1" i="0">
                <a:solidFill>
                  <a:srgbClr val="C00000"/>
                </a:solidFill>
                <a:effectLst>
                  <a:outerShdw blurRad="38100" dist="38100" dir="2700000" algn="tl">
                    <a:srgbClr val="000000">
                      <a:alpha val="43137"/>
                    </a:srgbClr>
                  </a:outerShdw>
                </a:effectLst>
              </a:rPr>
              <a:t>Meeting Credit Needs Via Alternate Routes</a:t>
            </a:r>
            <a:endParaRPr lang="en-US">
              <a:solidFill>
                <a:srgbClr val="C00000"/>
              </a:solidFill>
            </a:endParaRPr>
          </a:p>
        </p:txBody>
      </p:sp>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0F4F9B-7D29-4BED-87FB-3F3D1724712B}"/>
              </a:ext>
            </a:extLst>
          </p:cNvPr>
          <p:cNvSpPr>
            <a:spLocks noGrp="1"/>
          </p:cNvSpPr>
          <p:nvPr>
            <p:ph type="sldNum" sz="quarter" idx="4"/>
          </p:nvPr>
        </p:nvSpPr>
        <p:spPr>
          <a:xfrm>
            <a:off x="119336" y="6361806"/>
            <a:ext cx="302281" cy="365760"/>
          </a:xfrm>
        </p:spPr>
        <p:txBody>
          <a:bodyPr/>
          <a:lstStyle/>
          <a:p>
            <a:fld id="{4FAB73BC-B049-4115-A692-8D63A059BFB8}" type="slidenum">
              <a:rPr lang="en-US" smtClean="0"/>
              <a:t>6</a:t>
            </a:fld>
            <a:endParaRPr lang="en-US"/>
          </a:p>
        </p:txBody>
      </p:sp>
      <p:sp>
        <p:nvSpPr>
          <p:cNvPr id="29"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E3975B-F441-486B-9317-C176CC96BC6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cxnSp>
        <p:nvCxnSpPr>
          <p:cNvPr id="38" name="Straight Connector 3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6F01420-E00A-46BC-9AE5-EDE89E81F29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p:nvCxnSpPr>
        <p:spPr>
          <a:xfrm>
            <a:off x="548640" y="3263024"/>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D210877-354A-400E-B4FF-A1264FC8AB56}"/>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p:nvCxnSpPr>
        <p:spPr>
          <a:xfrm>
            <a:off x="548640" y="4803978"/>
            <a:ext cx="320040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2FA5140-CBA7-4DE5-9A90-5E59C28E9E41}"/>
              </a:ext>
            </a:extLst>
          </p:cNvPr>
          <p:cNvSpPr txBox="1"/>
          <p:nvPr/>
        </p:nvSpPr>
        <p:spPr>
          <a:xfrm>
            <a:off x="548639" y="2044450"/>
            <a:ext cx="10915417" cy="95410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800" b="1" i="0" dirty="0">
                <a:effectLst/>
                <a:latin typeface="+mj-lt"/>
              </a:rPr>
              <a:t>As MSMEs prepare to bounce back from a coronavirus-induced economic </a:t>
            </a:r>
            <a:r>
              <a:rPr lang="en-US" sz="2800" b="1" dirty="0">
                <a:latin typeface="+mj-lt"/>
              </a:rPr>
              <a:t>scenario</a:t>
            </a:r>
            <a:r>
              <a:rPr lang="en-US" sz="2800" b="1" i="0" dirty="0">
                <a:effectLst/>
                <a:latin typeface="+mj-lt"/>
              </a:rPr>
              <a:t>, they will once again have to think about meeting their </a:t>
            </a:r>
            <a:r>
              <a:rPr lang="en-US" sz="2800" b="1" i="0" dirty="0">
                <a:solidFill>
                  <a:srgbClr val="FF0000"/>
                </a:solidFill>
                <a:effectLst>
                  <a:outerShdw blurRad="38100" dist="38100" dir="2700000" algn="tl">
                    <a:srgbClr val="000000">
                      <a:alpha val="43137"/>
                    </a:srgbClr>
                  </a:outerShdw>
                </a:effectLst>
                <a:latin typeface="+mj-lt"/>
              </a:rPr>
              <a:t>working capital requirements</a:t>
            </a:r>
            <a:r>
              <a:rPr lang="en-US" sz="2800" b="1" i="0" dirty="0">
                <a:effectLst/>
                <a:latin typeface="+mj-lt"/>
              </a:rPr>
              <a:t>. </a:t>
            </a:r>
            <a:endParaRPr lang="en-IN" sz="2800" b="1" dirty="0">
              <a:latin typeface="+mj-lt"/>
            </a:endParaRPr>
          </a:p>
        </p:txBody>
      </p:sp>
      <p:sp>
        <p:nvSpPr>
          <p:cNvPr id="37" name="TextBox 3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94D5104-9C5C-4205-A1F5-CDE9F7E92BE2}"/>
              </a:ext>
            </a:extLst>
          </p:cNvPr>
          <p:cNvSpPr txBox="1"/>
          <p:nvPr/>
        </p:nvSpPr>
        <p:spPr>
          <a:xfrm>
            <a:off x="548639" y="3289280"/>
            <a:ext cx="11416959" cy="30442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i="0" dirty="0">
                <a:effectLst/>
                <a:latin typeface="+mj-lt"/>
              </a:rPr>
              <a:t>MSMEs can</a:t>
            </a:r>
            <a:r>
              <a:rPr lang="en-US" sz="2800" b="1" dirty="0">
                <a:latin typeface="+mj-lt"/>
              </a:rPr>
              <a:t> </a:t>
            </a:r>
            <a:r>
              <a:rPr lang="en-US" sz="2800" b="1" i="0" dirty="0">
                <a:effectLst/>
                <a:latin typeface="+mj-lt"/>
              </a:rPr>
              <a:t>approach structured finance companies who offer strategies such as;</a:t>
            </a:r>
            <a:endParaRPr lang="en-US" sz="2800" b="1" dirty="0">
              <a:latin typeface="+mj-lt"/>
            </a:endParaRPr>
          </a:p>
          <a:p>
            <a:pPr marL="342900" indent="-342900">
              <a:lnSpc>
                <a:spcPct val="150000"/>
              </a:lnSpc>
              <a:buFont typeface="Wingdings" panose="05000000000000000000" pitchFamily="2" charset="2"/>
              <a:buChar char="ü"/>
            </a:pPr>
            <a:r>
              <a:rPr lang="en-US" sz="2800" b="1" i="0" dirty="0">
                <a:solidFill>
                  <a:srgbClr val="C00000"/>
                </a:solidFill>
                <a:effectLst/>
                <a:latin typeface="+mj-lt"/>
              </a:rPr>
              <a:t>Off-balance sheet accounting, </a:t>
            </a:r>
            <a:endParaRPr lang="en-US" sz="2800" b="1" dirty="0">
              <a:solidFill>
                <a:srgbClr val="C00000"/>
              </a:solidFill>
              <a:latin typeface="+mj-lt"/>
            </a:endParaRPr>
          </a:p>
          <a:p>
            <a:pPr marL="342900" indent="-342900">
              <a:lnSpc>
                <a:spcPct val="150000"/>
              </a:lnSpc>
              <a:buFont typeface="Wingdings" panose="05000000000000000000" pitchFamily="2" charset="2"/>
              <a:buChar char="ü"/>
            </a:pPr>
            <a:r>
              <a:rPr lang="en-US" sz="2800" b="1" i="0" dirty="0">
                <a:solidFill>
                  <a:srgbClr val="C00000"/>
                </a:solidFill>
                <a:effectLst/>
                <a:latin typeface="+mj-lt"/>
              </a:rPr>
              <a:t>legal and corporate restructuring or </a:t>
            </a:r>
            <a:endParaRPr lang="en-US" sz="2800" b="1" dirty="0">
              <a:solidFill>
                <a:srgbClr val="C00000"/>
              </a:solidFill>
              <a:latin typeface="+mj-lt"/>
            </a:endParaRPr>
          </a:p>
          <a:p>
            <a:pPr marL="342900" indent="-342900">
              <a:lnSpc>
                <a:spcPct val="150000"/>
              </a:lnSpc>
              <a:buFont typeface="Wingdings" panose="05000000000000000000" pitchFamily="2" charset="2"/>
              <a:buChar char="ü"/>
            </a:pPr>
            <a:r>
              <a:rPr lang="en-US" sz="2800" b="1" i="0" dirty="0">
                <a:solidFill>
                  <a:srgbClr val="C00000"/>
                </a:solidFill>
                <a:effectLst/>
                <a:latin typeface="+mj-lt"/>
              </a:rPr>
              <a:t>the use of financial instruments for credit, both working capital and loans. </a:t>
            </a:r>
            <a:endParaRPr lang="en-US" sz="2800" b="1" dirty="0">
              <a:solidFill>
                <a:srgbClr val="C00000"/>
              </a:solidFill>
              <a:latin typeface="+mj-lt"/>
            </a:endParaRPr>
          </a:p>
          <a:p>
            <a:pPr>
              <a:lnSpc>
                <a:spcPct val="150000"/>
              </a:lnSpc>
            </a:pPr>
            <a:endParaRPr lang="en-US" sz="2800" b="1" dirty="0">
              <a:latin typeface="+mj-lt"/>
            </a:endParaRPr>
          </a:p>
        </p:txBody>
      </p:sp>
      <p:pic>
        <p:nvPicPr>
          <p:cNvPr id="32" name="Graphic 31" descr="Bank">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EC3F0A88-B9D1-4F39-8691-2F91132CFCBB}"/>
              </a:ext>
            </a:extLst>
          </p:cNvPr>
          <p:cNvPicPr>
            <a:picLocks noChangeAspect="1"/>
          </p:cNvPicPr>
          <p:nvPr/>
        </p:nvPicPr>
        <p:blipFill>
          <a:blip r:embed="rId3">
            <a:extLst>
              <a:ext uri="{96DAC541-7B7A-43D3-8B79-37D633B846F1}">
                <asvg:svgBlip xmlns=""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r:embed="rId4"/>
              </a:ext>
            </a:extLst>
          </a:blip>
          <a:stretch>
            <a:fillRect/>
          </a:stretch>
        </p:blipFill>
        <p:spPr>
          <a:xfrm>
            <a:off x="9583357" y="3457229"/>
            <a:ext cx="2060003" cy="2060003"/>
          </a:xfrm>
          <a:prstGeom prst="rect">
            <a:avLst/>
          </a:prstGeom>
        </p:spPr>
      </p:pic>
    </p:spTree>
    <p:extLst>
      <p:ext uri="{BB962C8B-B14F-4D97-AF65-F5344CB8AC3E}">
        <p14:creationId xmlns:p14="http://schemas.microsoft.com/office/powerpoint/2010/main" val="227517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C582A2-A406-4C9B-A3DA-BA4EECAB37AC}"/>
              </a:ext>
            </a:extLst>
          </p:cNvPr>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normAutofit/>
          </a:bodyPr>
          <a:lstStyle>
            <a:lvl1pPr marL="0" marR="0" indent="0" algn="l" defTabSz="914400" rtl="0" eaLnBrk="1" fontAlgn="auto" latinLnBrk="0" hangingPunct="1">
              <a:lnSpc>
                <a:spcPct val="100000"/>
              </a:lnSpc>
              <a:spcBef>
                <a:spcPct val="0"/>
              </a:spcBef>
              <a:spcAft>
                <a:spcPct val="0"/>
              </a:spcAft>
              <a:buClrTx/>
              <a:buSzTx/>
              <a:buFontTx/>
              <a:buNone/>
              <a:defRPr kumimoji="0" sz="4000" b="0" i="0" u="none" strike="noStrike" kern="1200" cap="all" spc="100" normalizeH="0" baseline="0" noProof="0">
                <a:solidFill>
                  <a:schemeClr val="dk1"/>
                </a:solidFill>
                <a:uLnTx/>
                <a:uFillTx/>
                <a:latin typeface="+mj-lt"/>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9pPr>
          </a:lstStyle>
          <a:p>
            <a:pPr algn="ctr"/>
            <a:r>
              <a:rPr lang="en-IN" b="1">
                <a:solidFill>
                  <a:srgbClr val="C00000"/>
                </a:solidFill>
                <a:effectLst>
                  <a:outerShdw blurRad="38100" dist="38100" dir="2700000" algn="tl">
                    <a:srgbClr val="000000">
                      <a:alpha val="43137"/>
                    </a:srgbClr>
                  </a:outerShdw>
                </a:effectLst>
              </a:rPr>
              <a:t>Planning Insurance Support</a:t>
            </a:r>
          </a:p>
        </p:txBody>
      </p:sp>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0F4F9B-7D29-4BED-87FB-3F3D1724712B}"/>
              </a:ext>
            </a:extLst>
          </p:cNvPr>
          <p:cNvSpPr>
            <a:spLocks noGrp="1"/>
          </p:cNvSpPr>
          <p:nvPr>
            <p:ph type="sldNum" sz="quarter" idx="4"/>
          </p:nvPr>
        </p:nvSpPr>
        <p:spPr>
          <a:xfrm>
            <a:off x="119336" y="6361806"/>
            <a:ext cx="302281" cy="365760"/>
          </a:xfrm>
        </p:spPr>
        <p:txBody>
          <a:bodyPr/>
          <a:lstStyle/>
          <a:p>
            <a:fld id="{4FAB73BC-B049-4115-A692-8D63A059BFB8}" type="slidenum">
              <a:rPr lang="en-US" smtClean="0"/>
              <a:t>7</a:t>
            </a:fld>
            <a:endParaRPr lang="en-US"/>
          </a:p>
        </p:txBody>
      </p:sp>
      <p:sp>
        <p:nvSpPr>
          <p:cNvPr id="29"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E3975B-F441-486B-9317-C176CC96BC6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183608" y="6651366"/>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cxnSp>
        <p:nvCxnSpPr>
          <p:cNvPr id="38" name="Straight Connector 3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6F01420-E00A-46BC-9AE5-EDE89E81F29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p:nvCxnSpPr>
        <p:spPr>
          <a:xfrm>
            <a:off x="548640" y="3263024"/>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2FA5140-CBA7-4DE5-9A90-5E59C28E9E41}"/>
              </a:ext>
            </a:extLst>
          </p:cNvPr>
          <p:cNvSpPr txBox="1"/>
          <p:nvPr/>
        </p:nvSpPr>
        <p:spPr>
          <a:xfrm>
            <a:off x="573969" y="2325825"/>
            <a:ext cx="8474359" cy="310854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lgn="just">
              <a:buFont typeface="Wingdings" panose="05000000000000000000" pitchFamily="2" charset="2"/>
              <a:buChar char="q"/>
            </a:pPr>
            <a:r>
              <a:rPr lang="en-US" sz="2800" b="1" i="0">
                <a:effectLst/>
                <a:latin typeface="+mj-lt"/>
              </a:rPr>
              <a:t>Insurance is a critical financial tool to help MSMEs reduce their risk and recover after experiencing tough times. It </a:t>
            </a:r>
            <a:r>
              <a:rPr lang="en-US" sz="2800" b="1">
                <a:latin typeface="+mj-lt"/>
              </a:rPr>
              <a:t>makes MSMEs resilient to shocks, making them more financially sound.</a:t>
            </a:r>
          </a:p>
          <a:p>
            <a:pPr marL="457200" indent="-457200" algn="just">
              <a:buFont typeface="Wingdings" panose="05000000000000000000" pitchFamily="2" charset="2"/>
              <a:buChar char="q"/>
            </a:pPr>
            <a:endParaRPr lang="en-US" sz="2800" b="1">
              <a:latin typeface="+mj-lt"/>
            </a:endParaRPr>
          </a:p>
          <a:p>
            <a:pPr marL="457200" indent="-457200" algn="just">
              <a:buFont typeface="Wingdings" panose="05000000000000000000" pitchFamily="2" charset="2"/>
              <a:buChar char="q"/>
            </a:pPr>
            <a:r>
              <a:rPr lang="en-US" sz="2800" b="1">
                <a:latin typeface="+mj-lt"/>
              </a:rPr>
              <a:t>Tailor-made regulation on insurance products that specifically target SMEs will contribute to increased uptake. </a:t>
            </a:r>
            <a:endParaRPr lang="en-IN" sz="2800" b="1">
              <a:latin typeface="+mj-lt"/>
            </a:endParaRPr>
          </a:p>
        </p:txBody>
      </p:sp>
      <p:pic>
        <p:nvPicPr>
          <p:cNvPr id="4" name="Graphic 3" descr="Boardroom">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75E151DA-9CB8-4367-B75C-9FC7C9627FA9}"/>
              </a:ext>
            </a:extLst>
          </p:cNvPr>
          <p:cNvPicPr>
            <a:picLocks noChangeAspect="1"/>
          </p:cNvPicPr>
          <p:nvPr/>
        </p:nvPicPr>
        <p:blipFill>
          <a:blip r:embed="rId3">
            <a:extLst>
              <a:ext uri="{96DAC541-7B7A-43D3-8B79-37D633B846F1}">
                <asvg:svgBlip xmlns="" xmlns:asvg="http://schemas.microsoft.com/office/drawing/2016/SVG/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r:embed="rId4"/>
              </a:ext>
            </a:extLst>
          </a:blip>
          <a:stretch>
            <a:fillRect/>
          </a:stretch>
        </p:blipFill>
        <p:spPr>
          <a:xfrm>
            <a:off x="9480376" y="2636912"/>
            <a:ext cx="2242286" cy="2242286"/>
          </a:xfrm>
          <a:prstGeom prst="rect">
            <a:avLst/>
          </a:prstGeom>
        </p:spPr>
      </p:pic>
    </p:spTree>
    <p:extLst>
      <p:ext uri="{BB962C8B-B14F-4D97-AF65-F5344CB8AC3E}">
        <p14:creationId xmlns:p14="http://schemas.microsoft.com/office/powerpoint/2010/main" val="360193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C582A2-A406-4C9B-A3DA-BA4EECAB37AC}"/>
              </a:ext>
            </a:extLst>
          </p:cNvPr>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normAutofit fontScale="90000"/>
          </a:bodyPr>
          <a:lstStyle>
            <a:lvl1pPr marL="0" marR="0" indent="0" algn="l" defTabSz="914400" rtl="0" eaLnBrk="1" fontAlgn="auto" latinLnBrk="0" hangingPunct="1">
              <a:lnSpc>
                <a:spcPct val="100000"/>
              </a:lnSpc>
              <a:spcBef>
                <a:spcPct val="0"/>
              </a:spcBef>
              <a:spcAft>
                <a:spcPct val="0"/>
              </a:spcAft>
              <a:buClrTx/>
              <a:buSzTx/>
              <a:buFontTx/>
              <a:buNone/>
              <a:defRPr kumimoji="0" sz="4000" b="0" i="0" u="none" strike="noStrike" kern="1200" cap="all" spc="100" normalizeH="0" baseline="0" noProof="0">
                <a:solidFill>
                  <a:schemeClr val="dk1"/>
                </a:solidFill>
                <a:uLnTx/>
                <a:uFillTx/>
                <a:latin typeface="+mj-lt"/>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9pPr>
          </a:lstStyle>
          <a:p>
            <a:pPr algn="ctr"/>
            <a:r>
              <a:rPr lang="en-IN" b="1">
                <a:solidFill>
                  <a:srgbClr val="C00000"/>
                </a:solidFill>
                <a:effectLst>
                  <a:outerShdw blurRad="38100" dist="38100" dir="2700000" algn="tl">
                    <a:srgbClr val="000000">
                      <a:alpha val="43137"/>
                    </a:srgbClr>
                  </a:outerShdw>
                </a:effectLst>
              </a:rPr>
              <a:t> Adopting Suitable Software</a:t>
            </a:r>
            <a:r>
              <a:rPr lang="en-IN" b="0" i="0">
                <a:solidFill>
                  <a:srgbClr val="343A40"/>
                </a:solidFill>
                <a:effectLst/>
                <a:latin typeface="Lato"/>
              </a:rPr>
              <a:t/>
            </a:r>
            <a:br>
              <a:rPr lang="en-IN" b="0" i="0">
                <a:solidFill>
                  <a:srgbClr val="343A40"/>
                </a:solidFill>
                <a:effectLst/>
                <a:latin typeface="Lato"/>
              </a:rPr>
            </a:br>
            <a:endParaRPr lang="en-IN" b="1">
              <a:solidFill>
                <a:srgbClr val="C00000"/>
              </a:solidFill>
              <a:effectLst>
                <a:outerShdw blurRad="38100" dist="38100" dir="2700000" algn="tl">
                  <a:srgbClr val="000000">
                    <a:alpha val="43137"/>
                  </a:srgbClr>
                </a:outerShdw>
              </a:effectLst>
            </a:endParaRPr>
          </a:p>
        </p:txBody>
      </p:sp>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0F4F9B-7D29-4BED-87FB-3F3D1724712B}"/>
              </a:ext>
            </a:extLst>
          </p:cNvPr>
          <p:cNvSpPr>
            <a:spLocks noGrp="1"/>
          </p:cNvSpPr>
          <p:nvPr>
            <p:ph type="sldNum" sz="quarter" idx="4"/>
          </p:nvPr>
        </p:nvSpPr>
        <p:spPr>
          <a:xfrm>
            <a:off x="119336" y="6361806"/>
            <a:ext cx="302281" cy="365760"/>
          </a:xfrm>
        </p:spPr>
        <p:txBody>
          <a:bodyPr/>
          <a:lstStyle/>
          <a:p>
            <a:fld id="{4FAB73BC-B049-4115-A692-8D63A059BFB8}" type="slidenum">
              <a:rPr lang="en-US" smtClean="0"/>
              <a:t>8</a:t>
            </a:fld>
            <a:endParaRPr lang="en-US"/>
          </a:p>
        </p:txBody>
      </p:sp>
      <p:sp>
        <p:nvSpPr>
          <p:cNvPr id="29"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E3975B-F441-486B-9317-C176CC96BC6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cxnSp>
        <p:nvCxnSpPr>
          <p:cNvPr id="38" name="Straight Connector 37">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6F01420-E00A-46BC-9AE5-EDE89E81F291}"/>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CxnSpPr/>
          <p:nvPr/>
        </p:nvCxnSpPr>
        <p:spPr>
          <a:xfrm>
            <a:off x="548640" y="3263024"/>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62FA5140-CBA7-4DE5-9A90-5E59C28E9E41}"/>
              </a:ext>
            </a:extLst>
          </p:cNvPr>
          <p:cNvSpPr txBox="1"/>
          <p:nvPr/>
        </p:nvSpPr>
        <p:spPr>
          <a:xfrm>
            <a:off x="569354" y="1844824"/>
            <a:ext cx="11431302" cy="520142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gn="just">
              <a:buFont typeface="Courier New" panose="02070309020205020404" pitchFamily="49" charset="0"/>
              <a:buChar char="o"/>
            </a:pPr>
            <a:r>
              <a:rPr lang="en-US" sz="2600" b="1" dirty="0">
                <a:latin typeface="+mj-lt"/>
              </a:rPr>
              <a:t>The use of technology helps MSMEs to mitigate reliability on additional resources and consequently cut costs,</a:t>
            </a:r>
            <a:endParaRPr lang="en-US" sz="2600" b="0" i="0" dirty="0">
              <a:solidFill>
                <a:srgbClr val="343A40"/>
              </a:solidFill>
              <a:effectLst/>
              <a:latin typeface="Lato"/>
            </a:endParaRPr>
          </a:p>
          <a:p>
            <a:pPr marL="342900" indent="-342900" algn="just">
              <a:buFont typeface="Courier New" panose="02070309020205020404" pitchFamily="49" charset="0"/>
              <a:buChar char="o"/>
            </a:pPr>
            <a:endParaRPr lang="en-US" sz="2600" dirty="0">
              <a:solidFill>
                <a:srgbClr val="343A40"/>
              </a:solidFill>
              <a:latin typeface="Lato"/>
            </a:endParaRPr>
          </a:p>
          <a:p>
            <a:pPr marL="342900" indent="-342900" algn="just">
              <a:buFont typeface="Courier New" panose="02070309020205020404" pitchFamily="49" charset="0"/>
              <a:buChar char="o"/>
            </a:pPr>
            <a:r>
              <a:rPr lang="en-US" sz="2600" b="1" dirty="0">
                <a:latin typeface="+mj-lt"/>
              </a:rPr>
              <a:t>It</a:t>
            </a:r>
            <a:r>
              <a:rPr lang="en-US" sz="2600" b="0" i="0" dirty="0">
                <a:solidFill>
                  <a:srgbClr val="343A40"/>
                </a:solidFill>
                <a:effectLst/>
                <a:latin typeface="Lato"/>
              </a:rPr>
              <a:t> </a:t>
            </a:r>
            <a:r>
              <a:rPr lang="en-US" sz="2600" b="1" dirty="0">
                <a:latin typeface="+mj-lt"/>
              </a:rPr>
              <a:t>enables easy accounting and book-keeping for MSMEs,</a:t>
            </a:r>
          </a:p>
          <a:p>
            <a:pPr marL="342900" indent="-342900" algn="just">
              <a:buFont typeface="Courier New" panose="02070309020205020404" pitchFamily="49" charset="0"/>
              <a:buChar char="o"/>
            </a:pPr>
            <a:endParaRPr lang="en-US" sz="2600" b="1" dirty="0">
              <a:latin typeface="+mj-lt"/>
            </a:endParaRPr>
          </a:p>
          <a:p>
            <a:pPr marL="342900" indent="-342900" algn="just">
              <a:buFont typeface="Courier New" panose="02070309020205020404" pitchFamily="49" charset="0"/>
              <a:buChar char="o"/>
            </a:pPr>
            <a:r>
              <a:rPr lang="en-US" sz="2600" b="1" dirty="0">
                <a:latin typeface="+mj-lt"/>
              </a:rPr>
              <a:t>This will help them establish a transparent accounts system,</a:t>
            </a:r>
          </a:p>
          <a:p>
            <a:pPr marL="342900" indent="-342900" algn="just">
              <a:buFont typeface="Courier New" panose="02070309020205020404" pitchFamily="49" charset="0"/>
              <a:buChar char="o"/>
            </a:pPr>
            <a:endParaRPr lang="en-US" sz="2600" b="1" dirty="0">
              <a:latin typeface="+mj-lt"/>
            </a:endParaRPr>
          </a:p>
          <a:p>
            <a:pPr marL="342900" indent="-342900" algn="just">
              <a:buFont typeface="Courier New" panose="02070309020205020404" pitchFamily="49" charset="0"/>
              <a:buChar char="o"/>
            </a:pPr>
            <a:r>
              <a:rPr lang="en-US" sz="2600" b="1" dirty="0">
                <a:latin typeface="+mj-lt"/>
              </a:rPr>
              <a:t>Cloud technologies and services make digitization convenient and cost-effective,</a:t>
            </a:r>
          </a:p>
          <a:p>
            <a:pPr marL="342900" indent="-342900" algn="just">
              <a:buFont typeface="Courier New" panose="02070309020205020404" pitchFamily="49" charset="0"/>
              <a:buChar char="o"/>
            </a:pPr>
            <a:endParaRPr lang="en-US" sz="2600" b="1" dirty="0">
              <a:latin typeface="+mj-lt"/>
            </a:endParaRPr>
          </a:p>
          <a:p>
            <a:pPr marL="342900" indent="-342900" algn="just">
              <a:buFont typeface="Courier New" panose="02070309020205020404" pitchFamily="49" charset="0"/>
              <a:buChar char="o"/>
            </a:pPr>
            <a:r>
              <a:rPr lang="en-US" sz="2600" b="1" dirty="0">
                <a:latin typeface="+mj-lt"/>
              </a:rPr>
              <a:t>Technology provides ease of business,</a:t>
            </a:r>
            <a:endParaRPr lang="en-IN" sz="2600" b="1" dirty="0">
              <a:latin typeface="+mj-lt"/>
            </a:endParaRPr>
          </a:p>
          <a:p>
            <a:pPr algn="just"/>
            <a:endParaRPr lang="en-US" sz="2600" b="1" dirty="0">
              <a:latin typeface="+mj-lt"/>
            </a:endParaRPr>
          </a:p>
          <a:p>
            <a:pPr marL="342900" indent="-342900" algn="just">
              <a:buFont typeface="Courier New" panose="02070309020205020404" pitchFamily="49" charset="0"/>
              <a:buChar char="o"/>
            </a:pPr>
            <a:r>
              <a:rPr lang="en-US" sz="2600" b="1" dirty="0">
                <a:latin typeface="+mj-lt"/>
              </a:rPr>
              <a:t>Digital technologies can scale up manufacturing &amp; revenues in no time.</a:t>
            </a:r>
            <a:endParaRPr lang="en-IN" sz="2600" b="1" dirty="0">
              <a:latin typeface="+mj-lt"/>
            </a:endParaRPr>
          </a:p>
          <a:p>
            <a:pPr marL="342900" indent="-342900" algn="just">
              <a:buFont typeface="Courier New" panose="02070309020205020404" pitchFamily="49" charset="0"/>
              <a:buChar char="o"/>
            </a:pPr>
            <a:endParaRPr lang="en-US" sz="2000" b="1" dirty="0">
              <a:latin typeface="+mj-lt"/>
            </a:endParaRPr>
          </a:p>
        </p:txBody>
      </p:sp>
      <p:pic>
        <p:nvPicPr>
          <p:cNvPr id="1026" name="Picture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3C0157E9-5F9D-4F1F-829C-5FFC5DF413F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88288" y="2328500"/>
            <a:ext cx="3162919" cy="210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20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94C582A2-A406-4C9B-A3DA-BA4EECAB37AC}"/>
              </a:ext>
            </a:extLst>
          </p:cNvPr>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normAutofit fontScale="90000"/>
          </a:bodyPr>
          <a:lstStyle>
            <a:lvl1pPr marL="0" marR="0" indent="0" algn="l" defTabSz="914400" rtl="0" eaLnBrk="1" fontAlgn="auto" latinLnBrk="0" hangingPunct="1">
              <a:lnSpc>
                <a:spcPct val="100000"/>
              </a:lnSpc>
              <a:spcBef>
                <a:spcPct val="0"/>
              </a:spcBef>
              <a:spcAft>
                <a:spcPct val="0"/>
              </a:spcAft>
              <a:buClrTx/>
              <a:buSzTx/>
              <a:buFontTx/>
              <a:buNone/>
              <a:defRPr kumimoji="0" sz="4000" b="0" i="0" u="none" strike="noStrike" kern="1200" cap="all" spc="100" normalizeH="0" baseline="0" noProof="0">
                <a:solidFill>
                  <a:schemeClr val="dk1"/>
                </a:solidFill>
                <a:uLnTx/>
                <a:uFillTx/>
                <a:latin typeface="+mj-lt"/>
                <a:ea typeface="Arial" pitchFamily="34" charset="0"/>
                <a:cs typeface="Arial" pitchFamily="34" charset="0"/>
                <a:sym typeface="Wingdings"/>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Tw Cen MT"/>
                <a:ea typeface="Arial" pitchFamily="34" charset="0"/>
                <a:cs typeface="Arial" pitchFamily="34" charset="0"/>
                <a:sym typeface="Wingdings"/>
              </a:defRPr>
            </a:lvl9pPr>
          </a:lstStyle>
          <a:p>
            <a:pPr algn="ctr"/>
            <a:r>
              <a:rPr lang="en-IN" b="1">
                <a:solidFill>
                  <a:srgbClr val="C00000"/>
                </a:solidFill>
                <a:effectLst>
                  <a:outerShdw blurRad="38100" dist="38100" dir="2700000" algn="tl">
                    <a:srgbClr val="000000">
                      <a:alpha val="43137"/>
                    </a:srgbClr>
                  </a:outerShdw>
                </a:effectLst>
              </a:rPr>
              <a:t>Automating Daily Processes</a:t>
            </a:r>
            <a:br>
              <a:rPr lang="en-IN" b="1">
                <a:solidFill>
                  <a:srgbClr val="C00000"/>
                </a:solidFill>
                <a:effectLst>
                  <a:outerShdw blurRad="38100" dist="38100" dir="2700000" algn="tl">
                    <a:srgbClr val="000000">
                      <a:alpha val="43137"/>
                    </a:srgbClr>
                  </a:outerShdw>
                </a:effectLst>
              </a:rPr>
            </a:br>
            <a:r>
              <a:rPr lang="en-IN" b="0" i="0">
                <a:solidFill>
                  <a:srgbClr val="343A40"/>
                </a:solidFill>
                <a:effectLst/>
                <a:latin typeface="Lato"/>
              </a:rPr>
              <a:t/>
            </a:r>
            <a:br>
              <a:rPr lang="en-IN" b="0" i="0">
                <a:solidFill>
                  <a:srgbClr val="343A40"/>
                </a:solidFill>
                <a:effectLst/>
                <a:latin typeface="Lato"/>
              </a:rPr>
            </a:br>
            <a:endParaRPr lang="en-IN" b="1">
              <a:solidFill>
                <a:srgbClr val="C00000"/>
              </a:solidFill>
              <a:effectLst>
                <a:outerShdw blurRad="38100" dist="38100" dir="2700000" algn="tl">
                  <a:srgbClr val="000000">
                    <a:alpha val="43137"/>
                  </a:srgbClr>
                </a:outerShdw>
              </a:effectLst>
            </a:endParaRPr>
          </a:p>
        </p:txBody>
      </p:sp>
      <p:sp>
        <p:nvSpPr>
          <p:cNvPr id="3" name="Slide Number Placeholder 2">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1B0F4F9B-7D29-4BED-87FB-3F3D1724712B}"/>
              </a:ext>
            </a:extLst>
          </p:cNvPr>
          <p:cNvSpPr>
            <a:spLocks noGrp="1"/>
          </p:cNvSpPr>
          <p:nvPr>
            <p:ph type="sldNum" sz="quarter" idx="4"/>
          </p:nvPr>
        </p:nvSpPr>
        <p:spPr>
          <a:xfrm>
            <a:off x="119336" y="6361806"/>
            <a:ext cx="302281" cy="365760"/>
          </a:xfrm>
        </p:spPr>
        <p:txBody>
          <a:bodyPr/>
          <a:lstStyle/>
          <a:p>
            <a:fld id="{4FAB73BC-B049-4115-A692-8D63A059BFB8}" type="slidenum">
              <a:rPr lang="en-US" smtClean="0"/>
              <a:t>9</a:t>
            </a:fld>
            <a:endParaRPr lang="en-US"/>
          </a:p>
        </p:txBody>
      </p:sp>
      <p:sp>
        <p:nvSpPr>
          <p:cNvPr id="29" name="Text Placeholder 11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4DE3975B-F441-486B-9317-C176CC96BC6F}"/>
              </a:ext>
              <a:ext uri="{C183D7F6-B498-43B3-948B-1728B52AA6E4}">
                <adec:decorative xmlns="" xmlns:adec="http://schemas.microsoft.com/office/drawing/2017/decorative"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cNvPr>
          <p:cNvSpPr txBox="1"/>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defPPr>
              <a:defRPr lang="en-US"/>
            </a:defPPr>
            <a:lvl1pPr marL="0" indent="0" algn="l" defTabSz="914400" rtl="0" eaLnBrk="1" latinLnBrk="0" hangingPunct="1">
              <a:lnSpc>
                <a:spcPct val="90000"/>
              </a:lnSpc>
              <a:spcBef>
                <a:spcPts val="1200"/>
              </a:spcBef>
              <a:spcAft>
                <a:spcPts val="200"/>
              </a:spcAft>
              <a:buClr>
                <a:schemeClr val="accent1"/>
              </a:buClr>
              <a:buSzTx/>
              <a:buFont typeface="Arial"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a:p>
        </p:txBody>
      </p:sp>
      <p:pic>
        <p:nvPicPr>
          <p:cNvPr id="2050" name="Picture 2" descr="11 Ways to Automate Processes in Your Ecommerce Business - A Small Orange">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DE8740D7-3720-4B16-8796-F205D32114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91953" y="1844824"/>
            <a:ext cx="2856810" cy="18408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id="{C095AFBF-07B5-4A9E-AFBF-5E36E0FC1D4C}"/>
              </a:ext>
            </a:extLst>
          </p:cNvPr>
          <p:cNvSpPr txBox="1"/>
          <p:nvPr/>
        </p:nvSpPr>
        <p:spPr>
          <a:xfrm>
            <a:off x="539763" y="2148442"/>
            <a:ext cx="11309000" cy="36933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q"/>
            </a:pPr>
            <a:r>
              <a:rPr lang="en-US" sz="2600" b="1">
                <a:latin typeface="+mj-lt"/>
              </a:rPr>
              <a:t>Simple basics like an online catalog to detail products and services, </a:t>
            </a:r>
          </a:p>
          <a:p>
            <a:pPr marL="342900" indent="-342900">
              <a:buFont typeface="Wingdings" panose="05000000000000000000" pitchFamily="2" charset="2"/>
              <a:buChar char="q"/>
            </a:pPr>
            <a:endParaRPr lang="en-US" sz="2600" b="1">
              <a:latin typeface="+mj-lt"/>
            </a:endParaRPr>
          </a:p>
          <a:p>
            <a:pPr marL="342900" indent="-342900">
              <a:buFont typeface="Wingdings" panose="05000000000000000000" pitchFamily="2" charset="2"/>
              <a:buChar char="q"/>
            </a:pPr>
            <a:r>
              <a:rPr lang="en-US" sz="2600" b="1">
                <a:latin typeface="+mj-lt"/>
              </a:rPr>
              <a:t>using technology platforms to register pending orders, and </a:t>
            </a:r>
          </a:p>
          <a:p>
            <a:pPr marL="342900" indent="-342900">
              <a:buFont typeface="Wingdings" panose="05000000000000000000" pitchFamily="2" charset="2"/>
              <a:buChar char="q"/>
            </a:pPr>
            <a:endParaRPr lang="en-US" sz="2600" b="1">
              <a:latin typeface="+mj-lt"/>
            </a:endParaRPr>
          </a:p>
          <a:p>
            <a:pPr marL="342900" indent="-342900">
              <a:buFont typeface="Wingdings" panose="05000000000000000000" pitchFamily="2" charset="2"/>
              <a:buChar char="q"/>
            </a:pPr>
            <a:r>
              <a:rPr lang="en-US" sz="2600" b="1">
                <a:latin typeface="+mj-lt"/>
              </a:rPr>
              <a:t>producing automated bills and payment slips instead of manual entries, etc. can be adopted. </a:t>
            </a:r>
          </a:p>
          <a:p>
            <a:endParaRPr lang="en-US" sz="2600" b="1">
              <a:latin typeface="+mj-lt"/>
            </a:endParaRPr>
          </a:p>
          <a:p>
            <a:r>
              <a:rPr lang="en-US" sz="2600" b="1">
                <a:latin typeface="+mj-lt"/>
              </a:rPr>
              <a:t>This will not only save time but improve the efficiency of the business and ensure transparency, as well as, precision. Automating the everyday processes that may not require high acumen and skills is a crucial requirement in times of labor shortage and credit conservativeness.</a:t>
            </a:r>
            <a:endParaRPr lang="en-IN" sz="2600" b="1">
              <a:latin typeface="+mj-lt"/>
            </a:endParaRPr>
          </a:p>
        </p:txBody>
      </p:sp>
    </p:spTree>
    <p:extLst>
      <p:ext uri="{BB962C8B-B14F-4D97-AF65-F5344CB8AC3E}">
        <p14:creationId xmlns:p14="http://schemas.microsoft.com/office/powerpoint/2010/main" val="374649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5.0.5"/>
  <p:tag name="AS_OS" val="Microsoft Windows NT 10.0.17763.0"/>
  <p:tag name="AS_RELEASE_DATE" val="2021.06.14"/>
  <p:tag name="AS_TITLE" val="Aspose.Slides for .NET Standard 2.0"/>
  <p:tag name="AS_VERSION" val="21.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3.jpeg"/></Relationships>
</file>

<file path=ppt/theme/_rels/theme8.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Arial" pitchFamily="34" charset="0"/>
        <a:cs typeface="Arial" pitchFamily="34" charset="0"/>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Arial" pitchFamily="34" charset="0"/>
        <a:cs typeface="Arial" pitchFamily="34" charset="0"/>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Arial" pitchFamily="34" charset="0"/>
        <a:cs typeface="Arial" pitchFamily="34" charset="0"/>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Arial" pitchFamily="34" charset="0"/>
        <a:cs typeface="Arial" pitchFamily="34" charset="0"/>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pitchFamily="34" charset="0"/>
        <a:cs typeface="Arial" pitchFamily="34" charset="0"/>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pitchFamily="34" charset="0"/>
        <a:cs typeface="Arial" pitchFamily="34" charset="0"/>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a:ea typeface="Arial" pitchFamily="34" charset="0"/>
        <a:cs typeface="Arial" pitchFamily="34" charset="0"/>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Arial" pitchFamily="34" charset="0"/>
        <a:cs typeface="Arial" pitchFamily="34" charset="0"/>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5.xml><?xml version="1.0" encoding="utf-8"?>
<a:theme xmlns:a="http://schemas.openxmlformats.org/drawingml/2006/main" name="Droplet">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ppt/theme/theme6.xml><?xml version="1.0" encoding="utf-8"?>
<a:theme xmlns:a="http://schemas.openxmlformats.org/drawingml/2006/main" name="ModernClassicBlock-3">
  <a:themeElements>
    <a:clrScheme name="MSFT_ELT_ModernClassicBlock_03">
      <a:dk1>
        <a:sysClr val="windowText" lastClr="000000"/>
      </a:dk1>
      <a:lt1>
        <a:sysClr val="window" lastClr="FFFFFF"/>
      </a:lt1>
      <a:dk2>
        <a:srgbClr val="43467B"/>
      </a:dk2>
      <a:lt2>
        <a:srgbClr val="DFE3E5"/>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MSFT_ELT_ModernClassicBlock_03">
      <a:majorFont>
        <a:latin typeface="Tw Cen MT Condensed"/>
        <a:ea typeface="Arial" pitchFamily="34" charset="0"/>
        <a:cs typeface="Arial" pitchFamily="34" charset="0"/>
      </a:majorFont>
      <a:minorFont>
        <a:latin typeface="Tw Cen MT"/>
        <a:ea typeface="Arial" pitchFamily="34" charset="0"/>
        <a:cs typeface="Arial" pitchFamily="34" charset="0"/>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LT_Template_ModernClassicBlockLT_v4" id="{30DDF308-B484-4DB0-8959-4BA762476498}" vid="{49FD44A8-5F40-4E6E-BC83-04BD3C4DB240}"/>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odernClassicBlock-3">
  <a:themeElements>
    <a:clrScheme name="MSFT_ELT_ModernClassicBlock_03">
      <a:dk1>
        <a:sysClr val="windowText" lastClr="000000"/>
      </a:dk1>
      <a:lt1>
        <a:sysClr val="window" lastClr="FFFFFF"/>
      </a:lt1>
      <a:dk2>
        <a:srgbClr val="43467B"/>
      </a:dk2>
      <a:lt2>
        <a:srgbClr val="DFE3E5"/>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MSFT_ELT_ModernClassicBlock_03">
      <a:majorFont>
        <a:latin typeface="Tw Cen MT Condensed"/>
        <a:ea typeface="Arial" pitchFamily="34" charset="0"/>
        <a:cs typeface="Arial" pitchFamily="34" charset="0"/>
      </a:majorFont>
      <a:minorFont>
        <a:latin typeface="Tw Cen MT"/>
        <a:ea typeface="Arial" pitchFamily="34" charset="0"/>
        <a:cs typeface="Arial" pitchFamily="34" charset="0"/>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LT_Template_ModernClassicBlockLT_v4" id="{30DDF308-B484-4DB0-8959-4BA762476498}" vid="{49FD44A8-5F40-4E6E-BC83-04BD3C4DB240}"/>
    </a:ext>
  </a:extLst>
</a:theme>
</file>

<file path=ppt/theme/theme9.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3494BA"/>
      </a:accent6>
      <a:hlink>
        <a:srgbClr val="6B9F25"/>
      </a:hlink>
      <a:folHlink>
        <a:srgbClr val="9F6715"/>
      </a:folHlink>
    </a:clrScheme>
    <a:fontScheme name="Cambria-Calibri">
      <a:majorFont>
        <a:latin typeface="Cambria"/>
        <a:ea typeface="Arial" pitchFamily="34" charset="0"/>
        <a:cs typeface="Arial" pitchFamily="34" charset="0"/>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Arial" pitchFamily="34" charset="0"/>
        <a:cs typeface="Arial" pitchFamily="34" charset="0"/>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3337</Words>
  <Application>Microsoft Office PowerPoint</Application>
  <PresentationFormat>Widescreen</PresentationFormat>
  <Paragraphs>424</Paragraphs>
  <Slides>59</Slides>
  <Notes>13</Notes>
  <HiddenSlides>0</HiddenSlides>
  <MMClips>0</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59</vt:i4>
      </vt:variant>
    </vt:vector>
  </HeadingPairs>
  <TitlesOfParts>
    <vt:vector size="90" baseType="lpstr">
      <vt:lpstr>Adamina</vt:lpstr>
      <vt:lpstr>AdobeCaslonRegular</vt:lpstr>
      <vt:lpstr>Arial</vt:lpstr>
      <vt:lpstr>Arial</vt:lpstr>
      <vt:lpstr>Bahnschrift SemiCondensed</vt:lpstr>
      <vt:lpstr>Calibri</vt:lpstr>
      <vt:lpstr>Calibri Light</vt:lpstr>
      <vt:lpstr>Cambria</vt:lpstr>
      <vt:lpstr>Century Gothic</vt:lpstr>
      <vt:lpstr>Courier New</vt:lpstr>
      <vt:lpstr>Garamond</vt:lpstr>
      <vt:lpstr>Gilroy</vt:lpstr>
      <vt:lpstr>Lato</vt:lpstr>
      <vt:lpstr>Lucida Sans Unicode</vt:lpstr>
      <vt:lpstr>Roboto</vt:lpstr>
      <vt:lpstr>Sarala</vt:lpstr>
      <vt:lpstr>Tahoma</vt:lpstr>
      <vt:lpstr>Times New Roman</vt:lpstr>
      <vt:lpstr>Times New Roman</vt:lpstr>
      <vt:lpstr>Tw Cen MT</vt:lpstr>
      <vt:lpstr>Tw Cen MT Condensed</vt:lpstr>
      <vt:lpstr>Wingdings</vt:lpstr>
      <vt:lpstr>Wingdings 3</vt:lpstr>
      <vt:lpstr>Organic</vt:lpstr>
      <vt:lpstr>1_Organic</vt:lpstr>
      <vt:lpstr>Office Theme</vt:lpstr>
      <vt:lpstr>2_Organic</vt:lpstr>
      <vt:lpstr>Droplet</vt:lpstr>
      <vt:lpstr>ModernClassicBlock-3</vt:lpstr>
      <vt:lpstr>Custom Design</vt:lpstr>
      <vt:lpstr>ModernClassicBlock-3</vt:lpstr>
      <vt:lpstr>PowerPoint Presentation</vt:lpstr>
      <vt:lpstr>PowerPoint Presentation</vt:lpstr>
      <vt:lpstr>MSME SECTOR</vt:lpstr>
      <vt:lpstr>PowerPoint Presentation</vt:lpstr>
      <vt:lpstr>Five financial management strategies for SMEs/MSMEs</vt:lpstr>
      <vt:lpstr>Meeting Credit Needs Via Alternate Routes</vt:lpstr>
      <vt:lpstr>Planning Insurance Support</vt:lpstr>
      <vt:lpstr> Adopting Suitable Software </vt:lpstr>
      <vt:lpstr>Automating Daily Processes  </vt:lpstr>
      <vt:lpstr>Collaborating for Technical Support   </vt:lpstr>
      <vt:lpstr>Tips for financial management OF MSMEs </vt:lpstr>
      <vt:lpstr>BUSINESS FINANCE VS PERSONAL FINANCE</vt:lpstr>
      <vt:lpstr>Maintain Planning</vt:lpstr>
      <vt:lpstr>Follow deadlines </vt:lpstr>
      <vt:lpstr>COMPLIANCES FOR MSME</vt:lpstr>
      <vt:lpstr>DUE DATES FOR MSME FORM - 1 </vt:lpstr>
      <vt:lpstr>HERE ARE A FEW IMMEDIATE THINGS MSME OWNERS SHOULD LOOK AT </vt:lpstr>
      <vt:lpstr>Financial Management continues….</vt:lpstr>
      <vt:lpstr>PowerPoint Presentation</vt:lpstr>
      <vt:lpstr>PowerPoint Presentation</vt:lpstr>
      <vt:lpstr>PowerPoint Presentation</vt:lpstr>
      <vt:lpstr>PowerPoint Presentation</vt:lpstr>
      <vt:lpstr> MSME Schemes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MKP</dc:creator>
  <cp:lastModifiedBy>user</cp:lastModifiedBy>
  <cp:revision>118</cp:revision>
  <cp:lastPrinted>2021-08-17T10:48:20Z</cp:lastPrinted>
  <dcterms:created xsi:type="dcterms:W3CDTF">2021-08-17T10:48:20Z</dcterms:created>
  <dcterms:modified xsi:type="dcterms:W3CDTF">2022-05-10T04:36:49Z</dcterms:modified>
</cp:coreProperties>
</file>