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28" r:id="rId2"/>
    <p:sldId id="274" r:id="rId3"/>
    <p:sldId id="275" r:id="rId4"/>
    <p:sldId id="276" r:id="rId5"/>
    <p:sldId id="277" r:id="rId6"/>
    <p:sldId id="305" r:id="rId7"/>
    <p:sldId id="306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8" r:id="rId18"/>
    <p:sldId id="319" r:id="rId19"/>
    <p:sldId id="320" r:id="rId20"/>
    <p:sldId id="325" r:id="rId21"/>
    <p:sldId id="329" r:id="rId22"/>
    <p:sldId id="330" r:id="rId23"/>
    <p:sldId id="331" r:id="rId24"/>
    <p:sldId id="326" r:id="rId2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5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26" y="48"/>
      </p:cViewPr>
      <p:guideLst>
        <p:guide orient="horz" pos="2880"/>
        <p:guide pos="25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0" i="0">
                <a:solidFill>
                  <a:schemeClr val="tx1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0" i="0">
                <a:solidFill>
                  <a:schemeClr val="tx1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0" i="0">
                <a:solidFill>
                  <a:schemeClr val="tx1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050" y="197518"/>
            <a:ext cx="8089900" cy="17964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0" i="0">
                <a:solidFill>
                  <a:schemeClr val="tx1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99769" y="2750820"/>
            <a:ext cx="7672070" cy="2453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30240" y="825440"/>
            <a:ext cx="7036434" cy="5055235"/>
            <a:chOff x="1130240" y="825440"/>
            <a:chExt cx="7036434" cy="5055235"/>
          </a:xfrm>
          <a:solidFill>
            <a:srgbClr val="92D050"/>
          </a:solidFill>
        </p:grpSpPr>
        <p:sp>
          <p:nvSpPr>
            <p:cNvPr id="3" name="object 3"/>
            <p:cNvSpPr/>
            <p:nvPr/>
          </p:nvSpPr>
          <p:spPr>
            <a:xfrm>
              <a:off x="1143000" y="1215390"/>
              <a:ext cx="7010400" cy="4650740"/>
            </a:xfrm>
            <a:custGeom>
              <a:avLst/>
              <a:gdLst/>
              <a:ahLst/>
              <a:cxnLst/>
              <a:rect l="l" t="t" r="r" b="b"/>
              <a:pathLst>
                <a:path w="7010400" h="4650740">
                  <a:moveTo>
                    <a:pt x="7010393" y="10210"/>
                  </a:moveTo>
                  <a:lnTo>
                    <a:pt x="7002780" y="67310"/>
                  </a:lnTo>
                  <a:lnTo>
                    <a:pt x="6992620" y="104139"/>
                  </a:lnTo>
                  <a:lnTo>
                    <a:pt x="6978650" y="140970"/>
                  </a:lnTo>
                  <a:lnTo>
                    <a:pt x="6960870" y="175260"/>
                  </a:lnTo>
                  <a:lnTo>
                    <a:pt x="6939280" y="208280"/>
                  </a:lnTo>
                  <a:lnTo>
                    <a:pt x="6902450" y="251460"/>
                  </a:lnTo>
                  <a:lnTo>
                    <a:pt x="6873240" y="278130"/>
                  </a:lnTo>
                  <a:lnTo>
                    <a:pt x="6826250" y="309880"/>
                  </a:lnTo>
                  <a:lnTo>
                    <a:pt x="6808470" y="318770"/>
                  </a:lnTo>
                  <a:lnTo>
                    <a:pt x="6791959" y="327660"/>
                  </a:lnTo>
                  <a:lnTo>
                    <a:pt x="6772909" y="335280"/>
                  </a:lnTo>
                  <a:lnTo>
                    <a:pt x="6755130" y="341630"/>
                  </a:lnTo>
                  <a:lnTo>
                    <a:pt x="6736080" y="346710"/>
                  </a:lnTo>
                  <a:lnTo>
                    <a:pt x="6718300" y="351789"/>
                  </a:lnTo>
                  <a:lnTo>
                    <a:pt x="6661150" y="359410"/>
                  </a:lnTo>
                  <a:lnTo>
                    <a:pt x="368300" y="359410"/>
                  </a:lnTo>
                  <a:lnTo>
                    <a:pt x="330200" y="361950"/>
                  </a:lnTo>
                  <a:lnTo>
                    <a:pt x="311150" y="364489"/>
                  </a:lnTo>
                  <a:lnTo>
                    <a:pt x="273050" y="372110"/>
                  </a:lnTo>
                  <a:lnTo>
                    <a:pt x="255269" y="378460"/>
                  </a:lnTo>
                  <a:lnTo>
                    <a:pt x="236219" y="384810"/>
                  </a:lnTo>
                  <a:lnTo>
                    <a:pt x="200659" y="400050"/>
                  </a:lnTo>
                  <a:lnTo>
                    <a:pt x="167640" y="419100"/>
                  </a:lnTo>
                  <a:lnTo>
                    <a:pt x="137159" y="441960"/>
                  </a:lnTo>
                  <a:lnTo>
                    <a:pt x="107950" y="467360"/>
                  </a:lnTo>
                  <a:lnTo>
                    <a:pt x="95250" y="482600"/>
                  </a:lnTo>
                  <a:lnTo>
                    <a:pt x="82550" y="496570"/>
                  </a:lnTo>
                  <a:lnTo>
                    <a:pt x="59690" y="528320"/>
                  </a:lnTo>
                  <a:lnTo>
                    <a:pt x="40640" y="561339"/>
                  </a:lnTo>
                  <a:lnTo>
                    <a:pt x="24130" y="596900"/>
                  </a:lnTo>
                  <a:lnTo>
                    <a:pt x="12700" y="633730"/>
                  </a:lnTo>
                  <a:lnTo>
                    <a:pt x="7619" y="651510"/>
                  </a:lnTo>
                  <a:lnTo>
                    <a:pt x="0" y="708660"/>
                  </a:lnTo>
                  <a:lnTo>
                    <a:pt x="0" y="4301490"/>
                  </a:lnTo>
                  <a:lnTo>
                    <a:pt x="1269" y="4320540"/>
                  </a:lnTo>
                  <a:lnTo>
                    <a:pt x="3809" y="4338320"/>
                  </a:lnTo>
                  <a:lnTo>
                    <a:pt x="7619" y="4356100"/>
                  </a:lnTo>
                  <a:lnTo>
                    <a:pt x="11430" y="4375150"/>
                  </a:lnTo>
                  <a:lnTo>
                    <a:pt x="30480" y="4428490"/>
                  </a:lnTo>
                  <a:lnTo>
                    <a:pt x="55880" y="4476750"/>
                  </a:lnTo>
                  <a:lnTo>
                    <a:pt x="77469" y="4508500"/>
                  </a:lnTo>
                  <a:lnTo>
                    <a:pt x="114300" y="4549140"/>
                  </a:lnTo>
                  <a:lnTo>
                    <a:pt x="143509" y="4573270"/>
                  </a:lnTo>
                  <a:lnTo>
                    <a:pt x="157480" y="4584700"/>
                  </a:lnTo>
                  <a:lnTo>
                    <a:pt x="205740" y="4612640"/>
                  </a:lnTo>
                  <a:lnTo>
                    <a:pt x="259080" y="4634230"/>
                  </a:lnTo>
                  <a:lnTo>
                    <a:pt x="294640" y="4643120"/>
                  </a:lnTo>
                  <a:lnTo>
                    <a:pt x="312419" y="4646930"/>
                  </a:lnTo>
                  <a:lnTo>
                    <a:pt x="331469" y="4649470"/>
                  </a:lnTo>
                  <a:lnTo>
                    <a:pt x="350519" y="4650740"/>
                  </a:lnTo>
                  <a:lnTo>
                    <a:pt x="387350" y="4650740"/>
                  </a:lnTo>
                  <a:lnTo>
                    <a:pt x="443230" y="4643120"/>
                  </a:lnTo>
                  <a:lnTo>
                    <a:pt x="514350" y="4621530"/>
                  </a:lnTo>
                  <a:lnTo>
                    <a:pt x="563880" y="4594860"/>
                  </a:lnTo>
                  <a:lnTo>
                    <a:pt x="608330" y="4561840"/>
                  </a:lnTo>
                  <a:lnTo>
                    <a:pt x="648969" y="4522470"/>
                  </a:lnTo>
                  <a:lnTo>
                    <a:pt x="670560" y="4493260"/>
                  </a:lnTo>
                  <a:lnTo>
                    <a:pt x="681989" y="4476750"/>
                  </a:lnTo>
                  <a:lnTo>
                    <a:pt x="707389" y="4428490"/>
                  </a:lnTo>
                  <a:lnTo>
                    <a:pt x="725169" y="4375150"/>
                  </a:lnTo>
                  <a:lnTo>
                    <a:pt x="735330" y="4320540"/>
                  </a:lnTo>
                  <a:lnTo>
                    <a:pt x="737869" y="4282440"/>
                  </a:lnTo>
                  <a:lnTo>
                    <a:pt x="737869" y="3914140"/>
                  </a:lnTo>
                  <a:lnTo>
                    <a:pt x="6640830" y="3914140"/>
                  </a:lnTo>
                  <a:lnTo>
                    <a:pt x="6680200" y="3911600"/>
                  </a:lnTo>
                  <a:lnTo>
                    <a:pt x="6718300" y="3905250"/>
                  </a:lnTo>
                  <a:lnTo>
                    <a:pt x="6755130" y="3895090"/>
                  </a:lnTo>
                  <a:lnTo>
                    <a:pt x="6808470" y="3873500"/>
                  </a:lnTo>
                  <a:lnTo>
                    <a:pt x="6858000" y="3843020"/>
                  </a:lnTo>
                  <a:lnTo>
                    <a:pt x="6888480" y="3818890"/>
                  </a:lnTo>
                  <a:lnTo>
                    <a:pt x="6901180" y="3804920"/>
                  </a:lnTo>
                  <a:lnTo>
                    <a:pt x="6915150" y="3790950"/>
                  </a:lnTo>
                  <a:lnTo>
                    <a:pt x="6950709" y="3745229"/>
                  </a:lnTo>
                  <a:lnTo>
                    <a:pt x="6969759" y="3712210"/>
                  </a:lnTo>
                  <a:lnTo>
                    <a:pt x="6985000" y="3676650"/>
                  </a:lnTo>
                  <a:lnTo>
                    <a:pt x="7001509" y="3620770"/>
                  </a:lnTo>
                  <a:lnTo>
                    <a:pt x="7007859" y="3582670"/>
                  </a:lnTo>
                  <a:lnTo>
                    <a:pt x="7010006" y="1098550"/>
                  </a:lnTo>
                  <a:lnTo>
                    <a:pt x="368300" y="1098550"/>
                  </a:lnTo>
                  <a:lnTo>
                    <a:pt x="368300" y="720089"/>
                  </a:lnTo>
                  <a:lnTo>
                    <a:pt x="369569" y="711200"/>
                  </a:lnTo>
                  <a:lnTo>
                    <a:pt x="370840" y="701039"/>
                  </a:lnTo>
                  <a:lnTo>
                    <a:pt x="372109" y="692150"/>
                  </a:lnTo>
                  <a:lnTo>
                    <a:pt x="379730" y="665480"/>
                  </a:lnTo>
                  <a:lnTo>
                    <a:pt x="382269" y="657860"/>
                  </a:lnTo>
                  <a:lnTo>
                    <a:pt x="386080" y="648970"/>
                  </a:lnTo>
                  <a:lnTo>
                    <a:pt x="391159" y="641350"/>
                  </a:lnTo>
                  <a:lnTo>
                    <a:pt x="394969" y="632460"/>
                  </a:lnTo>
                  <a:lnTo>
                    <a:pt x="436880" y="584200"/>
                  </a:lnTo>
                  <a:lnTo>
                    <a:pt x="468630" y="565150"/>
                  </a:lnTo>
                  <a:lnTo>
                    <a:pt x="476250" y="560070"/>
                  </a:lnTo>
                  <a:lnTo>
                    <a:pt x="485139" y="556260"/>
                  </a:lnTo>
                  <a:lnTo>
                    <a:pt x="511810" y="548639"/>
                  </a:lnTo>
                  <a:lnTo>
                    <a:pt x="538480" y="544830"/>
                  </a:lnTo>
                  <a:lnTo>
                    <a:pt x="7010203" y="544830"/>
                  </a:lnTo>
                  <a:lnTo>
                    <a:pt x="7010393" y="10210"/>
                  </a:lnTo>
                  <a:close/>
                </a:path>
                <a:path w="7010400" h="4650740">
                  <a:moveTo>
                    <a:pt x="7010203" y="544830"/>
                  </a:moveTo>
                  <a:lnTo>
                    <a:pt x="566419" y="544830"/>
                  </a:lnTo>
                  <a:lnTo>
                    <a:pt x="593089" y="548639"/>
                  </a:lnTo>
                  <a:lnTo>
                    <a:pt x="603250" y="551180"/>
                  </a:lnTo>
                  <a:lnTo>
                    <a:pt x="610869" y="553720"/>
                  </a:lnTo>
                  <a:lnTo>
                    <a:pt x="619760" y="556260"/>
                  </a:lnTo>
                  <a:lnTo>
                    <a:pt x="628650" y="560070"/>
                  </a:lnTo>
                  <a:lnTo>
                    <a:pt x="636269" y="565150"/>
                  </a:lnTo>
                  <a:lnTo>
                    <a:pt x="645160" y="568960"/>
                  </a:lnTo>
                  <a:lnTo>
                    <a:pt x="668019" y="584200"/>
                  </a:lnTo>
                  <a:lnTo>
                    <a:pt x="674369" y="590550"/>
                  </a:lnTo>
                  <a:lnTo>
                    <a:pt x="681989" y="596900"/>
                  </a:lnTo>
                  <a:lnTo>
                    <a:pt x="694689" y="609600"/>
                  </a:lnTo>
                  <a:lnTo>
                    <a:pt x="718819" y="648970"/>
                  </a:lnTo>
                  <a:lnTo>
                    <a:pt x="725169" y="665480"/>
                  </a:lnTo>
                  <a:lnTo>
                    <a:pt x="728980" y="674370"/>
                  </a:lnTo>
                  <a:lnTo>
                    <a:pt x="731519" y="683260"/>
                  </a:lnTo>
                  <a:lnTo>
                    <a:pt x="732789" y="692150"/>
                  </a:lnTo>
                  <a:lnTo>
                    <a:pt x="735330" y="701039"/>
                  </a:lnTo>
                  <a:lnTo>
                    <a:pt x="736600" y="711200"/>
                  </a:lnTo>
                  <a:lnTo>
                    <a:pt x="736600" y="728980"/>
                  </a:lnTo>
                  <a:lnTo>
                    <a:pt x="737869" y="728980"/>
                  </a:lnTo>
                  <a:lnTo>
                    <a:pt x="735330" y="767080"/>
                  </a:lnTo>
                  <a:lnTo>
                    <a:pt x="725169" y="824230"/>
                  </a:lnTo>
                  <a:lnTo>
                    <a:pt x="712469" y="861060"/>
                  </a:lnTo>
                  <a:lnTo>
                    <a:pt x="697230" y="896620"/>
                  </a:lnTo>
                  <a:lnTo>
                    <a:pt x="678180" y="929639"/>
                  </a:lnTo>
                  <a:lnTo>
                    <a:pt x="655319" y="961389"/>
                  </a:lnTo>
                  <a:lnTo>
                    <a:pt x="628650" y="990600"/>
                  </a:lnTo>
                  <a:lnTo>
                    <a:pt x="585469" y="1027430"/>
                  </a:lnTo>
                  <a:lnTo>
                    <a:pt x="552450" y="1049020"/>
                  </a:lnTo>
                  <a:lnTo>
                    <a:pt x="500380" y="1073150"/>
                  </a:lnTo>
                  <a:lnTo>
                    <a:pt x="463550" y="1085850"/>
                  </a:lnTo>
                  <a:lnTo>
                    <a:pt x="407669" y="1096010"/>
                  </a:lnTo>
                  <a:lnTo>
                    <a:pt x="368300" y="1098550"/>
                  </a:lnTo>
                  <a:lnTo>
                    <a:pt x="7010006" y="1098550"/>
                  </a:lnTo>
                  <a:lnTo>
                    <a:pt x="7010203" y="544830"/>
                  </a:lnTo>
                  <a:close/>
                </a:path>
                <a:path w="7010400" h="4650740">
                  <a:moveTo>
                    <a:pt x="6272530" y="0"/>
                  </a:moveTo>
                  <a:lnTo>
                    <a:pt x="6272530" y="359410"/>
                  </a:lnTo>
                  <a:lnTo>
                    <a:pt x="6640830" y="359410"/>
                  </a:lnTo>
                  <a:lnTo>
                    <a:pt x="6640830" y="175260"/>
                  </a:lnTo>
                  <a:lnTo>
                    <a:pt x="6456680" y="175260"/>
                  </a:lnTo>
                  <a:lnTo>
                    <a:pt x="6447790" y="173989"/>
                  </a:lnTo>
                  <a:lnTo>
                    <a:pt x="6437630" y="173989"/>
                  </a:lnTo>
                  <a:lnTo>
                    <a:pt x="6419850" y="171450"/>
                  </a:lnTo>
                  <a:lnTo>
                    <a:pt x="6402070" y="166370"/>
                  </a:lnTo>
                  <a:lnTo>
                    <a:pt x="6391909" y="163830"/>
                  </a:lnTo>
                  <a:lnTo>
                    <a:pt x="6384290" y="160020"/>
                  </a:lnTo>
                  <a:lnTo>
                    <a:pt x="6375400" y="156210"/>
                  </a:lnTo>
                  <a:lnTo>
                    <a:pt x="6367780" y="152400"/>
                  </a:lnTo>
                  <a:lnTo>
                    <a:pt x="6358890" y="147320"/>
                  </a:lnTo>
                  <a:lnTo>
                    <a:pt x="6351270" y="142239"/>
                  </a:lnTo>
                  <a:lnTo>
                    <a:pt x="6343650" y="135889"/>
                  </a:lnTo>
                  <a:lnTo>
                    <a:pt x="6337300" y="130810"/>
                  </a:lnTo>
                  <a:lnTo>
                    <a:pt x="6329680" y="124460"/>
                  </a:lnTo>
                  <a:lnTo>
                    <a:pt x="6323330" y="118110"/>
                  </a:lnTo>
                  <a:lnTo>
                    <a:pt x="6316980" y="110489"/>
                  </a:lnTo>
                  <a:lnTo>
                    <a:pt x="6310630" y="104139"/>
                  </a:lnTo>
                  <a:lnTo>
                    <a:pt x="6305550" y="96520"/>
                  </a:lnTo>
                  <a:lnTo>
                    <a:pt x="6300470" y="87630"/>
                  </a:lnTo>
                  <a:lnTo>
                    <a:pt x="6295390" y="80010"/>
                  </a:lnTo>
                  <a:lnTo>
                    <a:pt x="6291580" y="72389"/>
                  </a:lnTo>
                  <a:lnTo>
                    <a:pt x="6283959" y="54610"/>
                  </a:lnTo>
                  <a:lnTo>
                    <a:pt x="6276340" y="27939"/>
                  </a:lnTo>
                  <a:lnTo>
                    <a:pt x="6273800" y="10160"/>
                  </a:lnTo>
                  <a:lnTo>
                    <a:pt x="6272530" y="0"/>
                  </a:lnTo>
                  <a:close/>
                </a:path>
                <a:path w="7010400" h="4650740">
                  <a:moveTo>
                    <a:pt x="6640830" y="0"/>
                  </a:moveTo>
                  <a:lnTo>
                    <a:pt x="6629400" y="54610"/>
                  </a:lnTo>
                  <a:lnTo>
                    <a:pt x="6612890" y="87630"/>
                  </a:lnTo>
                  <a:lnTo>
                    <a:pt x="6607809" y="96520"/>
                  </a:lnTo>
                  <a:lnTo>
                    <a:pt x="6602730" y="104139"/>
                  </a:lnTo>
                  <a:lnTo>
                    <a:pt x="6596380" y="110489"/>
                  </a:lnTo>
                  <a:lnTo>
                    <a:pt x="6590030" y="118110"/>
                  </a:lnTo>
                  <a:lnTo>
                    <a:pt x="6583680" y="124460"/>
                  </a:lnTo>
                  <a:lnTo>
                    <a:pt x="6576059" y="130810"/>
                  </a:lnTo>
                  <a:lnTo>
                    <a:pt x="6569709" y="135889"/>
                  </a:lnTo>
                  <a:lnTo>
                    <a:pt x="6562090" y="142239"/>
                  </a:lnTo>
                  <a:lnTo>
                    <a:pt x="6520180" y="163830"/>
                  </a:lnTo>
                  <a:lnTo>
                    <a:pt x="6475730" y="173989"/>
                  </a:lnTo>
                  <a:lnTo>
                    <a:pt x="6465570" y="173989"/>
                  </a:lnTo>
                  <a:lnTo>
                    <a:pt x="6456680" y="175260"/>
                  </a:lnTo>
                  <a:lnTo>
                    <a:pt x="6640830" y="175260"/>
                  </a:lnTo>
                  <a:lnTo>
                    <a:pt x="664083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511300" y="838200"/>
              <a:ext cx="6640830" cy="1475740"/>
            </a:xfrm>
            <a:custGeom>
              <a:avLst/>
              <a:gdLst/>
              <a:ahLst/>
              <a:cxnLst/>
              <a:rect l="l" t="t" r="r" b="b"/>
              <a:pathLst>
                <a:path w="6640830" h="1475739">
                  <a:moveTo>
                    <a:pt x="198119" y="922020"/>
                  </a:moveTo>
                  <a:lnTo>
                    <a:pt x="170180" y="922020"/>
                  </a:lnTo>
                  <a:lnTo>
                    <a:pt x="143510" y="925829"/>
                  </a:lnTo>
                  <a:lnTo>
                    <a:pt x="116839" y="933450"/>
                  </a:lnTo>
                  <a:lnTo>
                    <a:pt x="107950" y="937260"/>
                  </a:lnTo>
                  <a:lnTo>
                    <a:pt x="100330" y="942339"/>
                  </a:lnTo>
                  <a:lnTo>
                    <a:pt x="92709" y="946150"/>
                  </a:lnTo>
                  <a:lnTo>
                    <a:pt x="43180" y="986789"/>
                  </a:lnTo>
                  <a:lnTo>
                    <a:pt x="22859" y="1018539"/>
                  </a:lnTo>
                  <a:lnTo>
                    <a:pt x="17780" y="1026160"/>
                  </a:lnTo>
                  <a:lnTo>
                    <a:pt x="3809" y="1069339"/>
                  </a:lnTo>
                  <a:lnTo>
                    <a:pt x="1269" y="1088389"/>
                  </a:lnTo>
                  <a:lnTo>
                    <a:pt x="0" y="1097279"/>
                  </a:lnTo>
                  <a:lnTo>
                    <a:pt x="0" y="1475739"/>
                  </a:lnTo>
                  <a:lnTo>
                    <a:pt x="39369" y="1473200"/>
                  </a:lnTo>
                  <a:lnTo>
                    <a:pt x="77469" y="1466850"/>
                  </a:lnTo>
                  <a:lnTo>
                    <a:pt x="114300" y="1456689"/>
                  </a:lnTo>
                  <a:lnTo>
                    <a:pt x="167639" y="1435100"/>
                  </a:lnTo>
                  <a:lnTo>
                    <a:pt x="200660" y="1416050"/>
                  </a:lnTo>
                  <a:lnTo>
                    <a:pt x="232410" y="1393189"/>
                  </a:lnTo>
                  <a:lnTo>
                    <a:pt x="287019" y="1338579"/>
                  </a:lnTo>
                  <a:lnTo>
                    <a:pt x="309880" y="1306829"/>
                  </a:lnTo>
                  <a:lnTo>
                    <a:pt x="328930" y="1273810"/>
                  </a:lnTo>
                  <a:lnTo>
                    <a:pt x="344169" y="1238250"/>
                  </a:lnTo>
                  <a:lnTo>
                    <a:pt x="356869" y="1201420"/>
                  </a:lnTo>
                  <a:lnTo>
                    <a:pt x="364489" y="1163320"/>
                  </a:lnTo>
                  <a:lnTo>
                    <a:pt x="369569" y="1106170"/>
                  </a:lnTo>
                  <a:lnTo>
                    <a:pt x="368300" y="1106170"/>
                  </a:lnTo>
                  <a:lnTo>
                    <a:pt x="368300" y="1088389"/>
                  </a:lnTo>
                  <a:lnTo>
                    <a:pt x="367030" y="1078229"/>
                  </a:lnTo>
                  <a:lnTo>
                    <a:pt x="364489" y="1069339"/>
                  </a:lnTo>
                  <a:lnTo>
                    <a:pt x="363219" y="1060450"/>
                  </a:lnTo>
                  <a:lnTo>
                    <a:pt x="360680" y="1051560"/>
                  </a:lnTo>
                  <a:lnTo>
                    <a:pt x="356869" y="1042670"/>
                  </a:lnTo>
                  <a:lnTo>
                    <a:pt x="354330" y="1035050"/>
                  </a:lnTo>
                  <a:lnTo>
                    <a:pt x="326389" y="986789"/>
                  </a:lnTo>
                  <a:lnTo>
                    <a:pt x="306069" y="967739"/>
                  </a:lnTo>
                  <a:lnTo>
                    <a:pt x="299719" y="961389"/>
                  </a:lnTo>
                  <a:lnTo>
                    <a:pt x="276860" y="946150"/>
                  </a:lnTo>
                  <a:lnTo>
                    <a:pt x="267969" y="942339"/>
                  </a:lnTo>
                  <a:lnTo>
                    <a:pt x="260350" y="937260"/>
                  </a:lnTo>
                  <a:lnTo>
                    <a:pt x="251460" y="933450"/>
                  </a:lnTo>
                  <a:lnTo>
                    <a:pt x="242569" y="930910"/>
                  </a:lnTo>
                  <a:lnTo>
                    <a:pt x="234950" y="928370"/>
                  </a:lnTo>
                  <a:lnTo>
                    <a:pt x="224789" y="925829"/>
                  </a:lnTo>
                  <a:lnTo>
                    <a:pt x="198119" y="922020"/>
                  </a:lnTo>
                  <a:close/>
                </a:path>
                <a:path w="6640830" h="1475739">
                  <a:moveTo>
                    <a:pt x="6640830" y="368300"/>
                  </a:moveTo>
                  <a:lnTo>
                    <a:pt x="6272530" y="368300"/>
                  </a:lnTo>
                  <a:lnTo>
                    <a:pt x="6272530" y="736600"/>
                  </a:lnTo>
                  <a:lnTo>
                    <a:pt x="6291580" y="736600"/>
                  </a:lnTo>
                  <a:lnTo>
                    <a:pt x="6309359" y="735329"/>
                  </a:lnTo>
                  <a:lnTo>
                    <a:pt x="6363970" y="725170"/>
                  </a:lnTo>
                  <a:lnTo>
                    <a:pt x="6417309" y="707389"/>
                  </a:lnTo>
                  <a:lnTo>
                    <a:pt x="6465570" y="681989"/>
                  </a:lnTo>
                  <a:lnTo>
                    <a:pt x="6511290" y="648970"/>
                  </a:lnTo>
                  <a:lnTo>
                    <a:pt x="6550659" y="610870"/>
                  </a:lnTo>
                  <a:lnTo>
                    <a:pt x="6583680" y="566420"/>
                  </a:lnTo>
                  <a:lnTo>
                    <a:pt x="6592570" y="549910"/>
                  </a:lnTo>
                  <a:lnTo>
                    <a:pt x="6601459" y="534670"/>
                  </a:lnTo>
                  <a:lnTo>
                    <a:pt x="6623050" y="482600"/>
                  </a:lnTo>
                  <a:lnTo>
                    <a:pt x="6638290" y="411479"/>
                  </a:lnTo>
                  <a:lnTo>
                    <a:pt x="6640830" y="392429"/>
                  </a:lnTo>
                  <a:lnTo>
                    <a:pt x="6640830" y="368300"/>
                  </a:lnTo>
                  <a:close/>
                </a:path>
                <a:path w="6640830" h="1475739">
                  <a:moveTo>
                    <a:pt x="6097270" y="551179"/>
                  </a:moveTo>
                  <a:lnTo>
                    <a:pt x="6079490" y="551179"/>
                  </a:lnTo>
                  <a:lnTo>
                    <a:pt x="6088380" y="552450"/>
                  </a:lnTo>
                  <a:lnTo>
                    <a:pt x="6097270" y="551179"/>
                  </a:lnTo>
                  <a:close/>
                </a:path>
                <a:path w="6640830" h="1475739">
                  <a:moveTo>
                    <a:pt x="6285230" y="0"/>
                  </a:moveTo>
                  <a:lnTo>
                    <a:pt x="6248400" y="0"/>
                  </a:lnTo>
                  <a:lnTo>
                    <a:pt x="6192520" y="7620"/>
                  </a:lnTo>
                  <a:lnTo>
                    <a:pt x="6140450" y="24129"/>
                  </a:lnTo>
                  <a:lnTo>
                    <a:pt x="6089650" y="48260"/>
                  </a:lnTo>
                  <a:lnTo>
                    <a:pt x="6043930" y="78739"/>
                  </a:lnTo>
                  <a:lnTo>
                    <a:pt x="5990590" y="130810"/>
                  </a:lnTo>
                  <a:lnTo>
                    <a:pt x="5958840" y="175260"/>
                  </a:lnTo>
                  <a:lnTo>
                    <a:pt x="5933440" y="224789"/>
                  </a:lnTo>
                  <a:lnTo>
                    <a:pt x="5925820" y="241300"/>
                  </a:lnTo>
                  <a:lnTo>
                    <a:pt x="5911850" y="294639"/>
                  </a:lnTo>
                  <a:lnTo>
                    <a:pt x="5904230" y="349250"/>
                  </a:lnTo>
                  <a:lnTo>
                    <a:pt x="5904230" y="377189"/>
                  </a:lnTo>
                  <a:lnTo>
                    <a:pt x="5915659" y="431800"/>
                  </a:lnTo>
                  <a:lnTo>
                    <a:pt x="5942330" y="481329"/>
                  </a:lnTo>
                  <a:lnTo>
                    <a:pt x="5948680" y="487679"/>
                  </a:lnTo>
                  <a:lnTo>
                    <a:pt x="5955030" y="495300"/>
                  </a:lnTo>
                  <a:lnTo>
                    <a:pt x="5961380" y="501650"/>
                  </a:lnTo>
                  <a:lnTo>
                    <a:pt x="5969000" y="508000"/>
                  </a:lnTo>
                  <a:lnTo>
                    <a:pt x="5975350" y="513079"/>
                  </a:lnTo>
                  <a:lnTo>
                    <a:pt x="5982970" y="519429"/>
                  </a:lnTo>
                  <a:lnTo>
                    <a:pt x="6024880" y="541020"/>
                  </a:lnTo>
                  <a:lnTo>
                    <a:pt x="6069330" y="551179"/>
                  </a:lnTo>
                  <a:lnTo>
                    <a:pt x="6107430" y="551179"/>
                  </a:lnTo>
                  <a:lnTo>
                    <a:pt x="6151880" y="541020"/>
                  </a:lnTo>
                  <a:lnTo>
                    <a:pt x="6193790" y="519429"/>
                  </a:lnTo>
                  <a:lnTo>
                    <a:pt x="6201409" y="513079"/>
                  </a:lnTo>
                  <a:lnTo>
                    <a:pt x="6209030" y="508000"/>
                  </a:lnTo>
                  <a:lnTo>
                    <a:pt x="6221730" y="495300"/>
                  </a:lnTo>
                  <a:lnTo>
                    <a:pt x="6234430" y="480060"/>
                  </a:lnTo>
                  <a:lnTo>
                    <a:pt x="6249670" y="457200"/>
                  </a:lnTo>
                  <a:lnTo>
                    <a:pt x="6253480" y="448310"/>
                  </a:lnTo>
                  <a:lnTo>
                    <a:pt x="6257290" y="440689"/>
                  </a:lnTo>
                  <a:lnTo>
                    <a:pt x="6264909" y="422910"/>
                  </a:lnTo>
                  <a:lnTo>
                    <a:pt x="6267450" y="414020"/>
                  </a:lnTo>
                  <a:lnTo>
                    <a:pt x="6268720" y="405129"/>
                  </a:lnTo>
                  <a:lnTo>
                    <a:pt x="6269990" y="394970"/>
                  </a:lnTo>
                  <a:lnTo>
                    <a:pt x="6272530" y="377189"/>
                  </a:lnTo>
                  <a:lnTo>
                    <a:pt x="6272530" y="368300"/>
                  </a:lnTo>
                  <a:lnTo>
                    <a:pt x="6640830" y="368300"/>
                  </a:lnTo>
                  <a:lnTo>
                    <a:pt x="6640830" y="355600"/>
                  </a:lnTo>
                  <a:lnTo>
                    <a:pt x="6639559" y="337820"/>
                  </a:lnTo>
                  <a:lnTo>
                    <a:pt x="6638290" y="318770"/>
                  </a:lnTo>
                  <a:lnTo>
                    <a:pt x="6635750" y="300989"/>
                  </a:lnTo>
                  <a:lnTo>
                    <a:pt x="6630670" y="281939"/>
                  </a:lnTo>
                  <a:lnTo>
                    <a:pt x="6626859" y="264160"/>
                  </a:lnTo>
                  <a:lnTo>
                    <a:pt x="6620509" y="247650"/>
                  </a:lnTo>
                  <a:lnTo>
                    <a:pt x="6606540" y="212089"/>
                  </a:lnTo>
                  <a:lnTo>
                    <a:pt x="6579870" y="163829"/>
                  </a:lnTo>
                  <a:lnTo>
                    <a:pt x="6545580" y="120650"/>
                  </a:lnTo>
                  <a:lnTo>
                    <a:pt x="6532880" y="107950"/>
                  </a:lnTo>
                  <a:lnTo>
                    <a:pt x="6520180" y="93979"/>
                  </a:lnTo>
                  <a:lnTo>
                    <a:pt x="6460490" y="50800"/>
                  </a:lnTo>
                  <a:lnTo>
                    <a:pt x="6410959" y="26670"/>
                  </a:lnTo>
                  <a:lnTo>
                    <a:pt x="6357620" y="10160"/>
                  </a:lnTo>
                  <a:lnTo>
                    <a:pt x="6339840" y="5079"/>
                  </a:lnTo>
                  <a:lnTo>
                    <a:pt x="6322059" y="2539"/>
                  </a:lnTo>
                  <a:lnTo>
                    <a:pt x="628523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43000" y="838200"/>
              <a:ext cx="7010400" cy="5029200"/>
            </a:xfrm>
            <a:custGeom>
              <a:avLst/>
              <a:gdLst/>
              <a:ahLst/>
              <a:cxnLst/>
              <a:rect l="l" t="t" r="r" b="b"/>
              <a:pathLst>
                <a:path w="7010400" h="5029200">
                  <a:moveTo>
                    <a:pt x="0" y="1106170"/>
                  </a:moveTo>
                  <a:lnTo>
                    <a:pt x="0" y="1087120"/>
                  </a:lnTo>
                  <a:lnTo>
                    <a:pt x="1269" y="1069339"/>
                  </a:lnTo>
                  <a:lnTo>
                    <a:pt x="3809" y="1050289"/>
                  </a:lnTo>
                  <a:lnTo>
                    <a:pt x="7619" y="1032510"/>
                  </a:lnTo>
                  <a:lnTo>
                    <a:pt x="11430" y="1013460"/>
                  </a:lnTo>
                  <a:lnTo>
                    <a:pt x="16509" y="995679"/>
                  </a:lnTo>
                  <a:lnTo>
                    <a:pt x="22859" y="977900"/>
                  </a:lnTo>
                  <a:lnTo>
                    <a:pt x="30480" y="960120"/>
                  </a:lnTo>
                  <a:lnTo>
                    <a:pt x="36830" y="943610"/>
                  </a:lnTo>
                  <a:lnTo>
                    <a:pt x="55880" y="910589"/>
                  </a:lnTo>
                  <a:lnTo>
                    <a:pt x="88900" y="866139"/>
                  </a:lnTo>
                  <a:lnTo>
                    <a:pt x="101600" y="852170"/>
                  </a:lnTo>
                  <a:lnTo>
                    <a:pt x="114300" y="838200"/>
                  </a:lnTo>
                  <a:lnTo>
                    <a:pt x="157480" y="803910"/>
                  </a:lnTo>
                  <a:lnTo>
                    <a:pt x="205740" y="774700"/>
                  </a:lnTo>
                  <a:lnTo>
                    <a:pt x="257809" y="754379"/>
                  </a:lnTo>
                  <a:lnTo>
                    <a:pt x="294640" y="744220"/>
                  </a:lnTo>
                  <a:lnTo>
                    <a:pt x="350519" y="737870"/>
                  </a:lnTo>
                  <a:lnTo>
                    <a:pt x="368300" y="736600"/>
                  </a:lnTo>
                  <a:lnTo>
                    <a:pt x="6272530" y="736600"/>
                  </a:lnTo>
                  <a:lnTo>
                    <a:pt x="6272530" y="368300"/>
                  </a:lnTo>
                  <a:lnTo>
                    <a:pt x="6272530" y="349250"/>
                  </a:lnTo>
                  <a:lnTo>
                    <a:pt x="6273800" y="330200"/>
                  </a:lnTo>
                  <a:lnTo>
                    <a:pt x="6283959" y="275589"/>
                  </a:lnTo>
                  <a:lnTo>
                    <a:pt x="6301740" y="222250"/>
                  </a:lnTo>
                  <a:lnTo>
                    <a:pt x="6310630" y="205739"/>
                  </a:lnTo>
                  <a:lnTo>
                    <a:pt x="6318250" y="189229"/>
                  </a:lnTo>
                  <a:lnTo>
                    <a:pt x="6328409" y="172720"/>
                  </a:lnTo>
                  <a:lnTo>
                    <a:pt x="6338570" y="157479"/>
                  </a:lnTo>
                  <a:lnTo>
                    <a:pt x="6348730" y="142239"/>
                  </a:lnTo>
                  <a:lnTo>
                    <a:pt x="6361430" y="128270"/>
                  </a:lnTo>
                  <a:lnTo>
                    <a:pt x="6374130" y="114300"/>
                  </a:lnTo>
                  <a:lnTo>
                    <a:pt x="6386830" y="101600"/>
                  </a:lnTo>
                  <a:lnTo>
                    <a:pt x="6400800" y="88900"/>
                  </a:lnTo>
                  <a:lnTo>
                    <a:pt x="6414770" y="76200"/>
                  </a:lnTo>
                  <a:lnTo>
                    <a:pt x="6430009" y="66039"/>
                  </a:lnTo>
                  <a:lnTo>
                    <a:pt x="6478270" y="36829"/>
                  </a:lnTo>
                  <a:lnTo>
                    <a:pt x="6530340" y="16510"/>
                  </a:lnTo>
                  <a:lnTo>
                    <a:pt x="6584950" y="3810"/>
                  </a:lnTo>
                  <a:lnTo>
                    <a:pt x="6621780" y="0"/>
                  </a:lnTo>
                  <a:lnTo>
                    <a:pt x="6640830" y="0"/>
                  </a:lnTo>
                  <a:lnTo>
                    <a:pt x="6659880" y="0"/>
                  </a:lnTo>
                  <a:lnTo>
                    <a:pt x="6677659" y="1270"/>
                  </a:lnTo>
                  <a:lnTo>
                    <a:pt x="6696709" y="3810"/>
                  </a:lnTo>
                  <a:lnTo>
                    <a:pt x="6714490" y="7620"/>
                  </a:lnTo>
                  <a:lnTo>
                    <a:pt x="6733540" y="11429"/>
                  </a:lnTo>
                  <a:lnTo>
                    <a:pt x="6785609" y="29210"/>
                  </a:lnTo>
                  <a:lnTo>
                    <a:pt x="6835140" y="55879"/>
                  </a:lnTo>
                  <a:lnTo>
                    <a:pt x="6851650" y="64770"/>
                  </a:lnTo>
                  <a:lnTo>
                    <a:pt x="6866890" y="76200"/>
                  </a:lnTo>
                  <a:lnTo>
                    <a:pt x="6880859" y="88900"/>
                  </a:lnTo>
                  <a:lnTo>
                    <a:pt x="6894830" y="100329"/>
                  </a:lnTo>
                  <a:lnTo>
                    <a:pt x="6907530" y="114300"/>
                  </a:lnTo>
                  <a:lnTo>
                    <a:pt x="6920230" y="128270"/>
                  </a:lnTo>
                  <a:lnTo>
                    <a:pt x="6931659" y="142239"/>
                  </a:lnTo>
                  <a:lnTo>
                    <a:pt x="6963409" y="189229"/>
                  </a:lnTo>
                  <a:lnTo>
                    <a:pt x="6986270" y="240029"/>
                  </a:lnTo>
                  <a:lnTo>
                    <a:pt x="7001509" y="293370"/>
                  </a:lnTo>
                  <a:lnTo>
                    <a:pt x="7009130" y="349250"/>
                  </a:lnTo>
                  <a:lnTo>
                    <a:pt x="7009130" y="368300"/>
                  </a:lnTo>
                  <a:lnTo>
                    <a:pt x="7010400" y="3921760"/>
                  </a:lnTo>
                  <a:lnTo>
                    <a:pt x="7010400" y="3940810"/>
                  </a:lnTo>
                  <a:lnTo>
                    <a:pt x="7007859" y="3959860"/>
                  </a:lnTo>
                  <a:lnTo>
                    <a:pt x="7005320" y="3978910"/>
                  </a:lnTo>
                  <a:lnTo>
                    <a:pt x="7001509" y="3997960"/>
                  </a:lnTo>
                  <a:lnTo>
                    <a:pt x="6997700" y="4017010"/>
                  </a:lnTo>
                  <a:lnTo>
                    <a:pt x="6986270" y="4053840"/>
                  </a:lnTo>
                  <a:lnTo>
                    <a:pt x="6969759" y="4089400"/>
                  </a:lnTo>
                  <a:lnTo>
                    <a:pt x="6950709" y="4122420"/>
                  </a:lnTo>
                  <a:lnTo>
                    <a:pt x="6939280" y="4137660"/>
                  </a:lnTo>
                  <a:lnTo>
                    <a:pt x="6927850" y="4154170"/>
                  </a:lnTo>
                  <a:lnTo>
                    <a:pt x="6915150" y="4168140"/>
                  </a:lnTo>
                  <a:lnTo>
                    <a:pt x="6902450" y="4182110"/>
                  </a:lnTo>
                  <a:lnTo>
                    <a:pt x="6888480" y="4194810"/>
                  </a:lnTo>
                  <a:lnTo>
                    <a:pt x="6858000" y="4220210"/>
                  </a:lnTo>
                  <a:lnTo>
                    <a:pt x="6824980" y="4240530"/>
                  </a:lnTo>
                  <a:lnTo>
                    <a:pt x="6772909" y="4265930"/>
                  </a:lnTo>
                  <a:lnTo>
                    <a:pt x="6736080" y="4277360"/>
                  </a:lnTo>
                  <a:lnTo>
                    <a:pt x="6718300" y="4282440"/>
                  </a:lnTo>
                  <a:lnTo>
                    <a:pt x="6699250" y="4284980"/>
                  </a:lnTo>
                  <a:lnTo>
                    <a:pt x="6680200" y="4287520"/>
                  </a:lnTo>
                  <a:lnTo>
                    <a:pt x="6661150" y="4290060"/>
                  </a:lnTo>
                  <a:lnTo>
                    <a:pt x="6640830" y="4290060"/>
                  </a:lnTo>
                  <a:lnTo>
                    <a:pt x="737869" y="4291330"/>
                  </a:lnTo>
                  <a:lnTo>
                    <a:pt x="737869" y="4659630"/>
                  </a:lnTo>
                  <a:lnTo>
                    <a:pt x="736600" y="4678680"/>
                  </a:lnTo>
                  <a:lnTo>
                    <a:pt x="735330" y="4697730"/>
                  </a:lnTo>
                  <a:lnTo>
                    <a:pt x="732789" y="4715510"/>
                  </a:lnTo>
                  <a:lnTo>
                    <a:pt x="730250" y="4733290"/>
                  </a:lnTo>
                  <a:lnTo>
                    <a:pt x="725169" y="4752340"/>
                  </a:lnTo>
                  <a:lnTo>
                    <a:pt x="720089" y="4770120"/>
                  </a:lnTo>
                  <a:lnTo>
                    <a:pt x="713739" y="4787900"/>
                  </a:lnTo>
                  <a:lnTo>
                    <a:pt x="707389" y="4805680"/>
                  </a:lnTo>
                  <a:lnTo>
                    <a:pt x="699769" y="4822190"/>
                  </a:lnTo>
                  <a:lnTo>
                    <a:pt x="690880" y="4838700"/>
                  </a:lnTo>
                  <a:lnTo>
                    <a:pt x="681989" y="4853940"/>
                  </a:lnTo>
                  <a:lnTo>
                    <a:pt x="670560" y="4870450"/>
                  </a:lnTo>
                  <a:lnTo>
                    <a:pt x="660400" y="4885690"/>
                  </a:lnTo>
                  <a:lnTo>
                    <a:pt x="648969" y="4899660"/>
                  </a:lnTo>
                  <a:lnTo>
                    <a:pt x="636269" y="4913630"/>
                  </a:lnTo>
                  <a:lnTo>
                    <a:pt x="622300" y="4926330"/>
                  </a:lnTo>
                  <a:lnTo>
                    <a:pt x="608330" y="4939030"/>
                  </a:lnTo>
                  <a:lnTo>
                    <a:pt x="594360" y="4950460"/>
                  </a:lnTo>
                  <a:lnTo>
                    <a:pt x="579119" y="4961890"/>
                  </a:lnTo>
                  <a:lnTo>
                    <a:pt x="563880" y="4972050"/>
                  </a:lnTo>
                  <a:lnTo>
                    <a:pt x="547369" y="4980940"/>
                  </a:lnTo>
                  <a:lnTo>
                    <a:pt x="530860" y="4989830"/>
                  </a:lnTo>
                  <a:lnTo>
                    <a:pt x="514350" y="4998720"/>
                  </a:lnTo>
                  <a:lnTo>
                    <a:pt x="496569" y="5005070"/>
                  </a:lnTo>
                  <a:lnTo>
                    <a:pt x="478790" y="5011420"/>
                  </a:lnTo>
                  <a:lnTo>
                    <a:pt x="424180" y="5024120"/>
                  </a:lnTo>
                  <a:lnTo>
                    <a:pt x="387350" y="5027930"/>
                  </a:lnTo>
                  <a:lnTo>
                    <a:pt x="368300" y="5027930"/>
                  </a:lnTo>
                  <a:lnTo>
                    <a:pt x="350519" y="5027930"/>
                  </a:lnTo>
                  <a:lnTo>
                    <a:pt x="331469" y="5026660"/>
                  </a:lnTo>
                  <a:lnTo>
                    <a:pt x="312419" y="5024120"/>
                  </a:lnTo>
                  <a:lnTo>
                    <a:pt x="294640" y="5020310"/>
                  </a:lnTo>
                  <a:lnTo>
                    <a:pt x="275590" y="5016500"/>
                  </a:lnTo>
                  <a:lnTo>
                    <a:pt x="259080" y="5011420"/>
                  </a:lnTo>
                  <a:lnTo>
                    <a:pt x="241300" y="5005070"/>
                  </a:lnTo>
                  <a:lnTo>
                    <a:pt x="223519" y="4998720"/>
                  </a:lnTo>
                  <a:lnTo>
                    <a:pt x="189230" y="4980940"/>
                  </a:lnTo>
                  <a:lnTo>
                    <a:pt x="143509" y="4950460"/>
                  </a:lnTo>
                  <a:lnTo>
                    <a:pt x="128269" y="4939030"/>
                  </a:lnTo>
                  <a:lnTo>
                    <a:pt x="88900" y="4899660"/>
                  </a:lnTo>
                  <a:lnTo>
                    <a:pt x="55880" y="4853940"/>
                  </a:lnTo>
                  <a:lnTo>
                    <a:pt x="30480" y="4805680"/>
                  </a:lnTo>
                  <a:lnTo>
                    <a:pt x="16509" y="4770120"/>
                  </a:lnTo>
                  <a:lnTo>
                    <a:pt x="7619" y="4733290"/>
                  </a:lnTo>
                  <a:lnTo>
                    <a:pt x="3809" y="4715510"/>
                  </a:lnTo>
                  <a:lnTo>
                    <a:pt x="1269" y="4697730"/>
                  </a:lnTo>
                  <a:lnTo>
                    <a:pt x="0" y="4678680"/>
                  </a:lnTo>
                  <a:lnTo>
                    <a:pt x="0" y="4659630"/>
                  </a:lnTo>
                  <a:lnTo>
                    <a:pt x="0" y="1106170"/>
                  </a:lnTo>
                  <a:close/>
                </a:path>
                <a:path w="7010400" h="5029200">
                  <a:moveTo>
                    <a:pt x="6272530" y="736600"/>
                  </a:moveTo>
                  <a:lnTo>
                    <a:pt x="6640830" y="736600"/>
                  </a:lnTo>
                  <a:lnTo>
                    <a:pt x="6661150" y="736600"/>
                  </a:lnTo>
                  <a:lnTo>
                    <a:pt x="6680200" y="734060"/>
                  </a:lnTo>
                  <a:lnTo>
                    <a:pt x="6699250" y="731520"/>
                  </a:lnTo>
                  <a:lnTo>
                    <a:pt x="6718300" y="728979"/>
                  </a:lnTo>
                  <a:lnTo>
                    <a:pt x="6736080" y="723900"/>
                  </a:lnTo>
                  <a:lnTo>
                    <a:pt x="6755130" y="718820"/>
                  </a:lnTo>
                  <a:lnTo>
                    <a:pt x="6790690" y="704850"/>
                  </a:lnTo>
                  <a:lnTo>
                    <a:pt x="6824980" y="687070"/>
                  </a:lnTo>
                  <a:lnTo>
                    <a:pt x="6858000" y="666750"/>
                  </a:lnTo>
                  <a:lnTo>
                    <a:pt x="6873240" y="654050"/>
                  </a:lnTo>
                  <a:lnTo>
                    <a:pt x="6888480" y="642620"/>
                  </a:lnTo>
                  <a:lnTo>
                    <a:pt x="6901180" y="628650"/>
                  </a:lnTo>
                  <a:lnTo>
                    <a:pt x="6915150" y="614679"/>
                  </a:lnTo>
                  <a:lnTo>
                    <a:pt x="6927850" y="599439"/>
                  </a:lnTo>
                  <a:lnTo>
                    <a:pt x="6960870" y="552450"/>
                  </a:lnTo>
                  <a:lnTo>
                    <a:pt x="6985000" y="500379"/>
                  </a:lnTo>
                  <a:lnTo>
                    <a:pt x="6996430" y="463550"/>
                  </a:lnTo>
                  <a:lnTo>
                    <a:pt x="7005320" y="425450"/>
                  </a:lnTo>
                  <a:lnTo>
                    <a:pt x="7009130" y="387350"/>
                  </a:lnTo>
                  <a:lnTo>
                    <a:pt x="7009130" y="368300"/>
                  </a:lnTo>
                </a:path>
                <a:path w="7010400" h="5029200">
                  <a:moveTo>
                    <a:pt x="6640830" y="736600"/>
                  </a:moveTo>
                  <a:lnTo>
                    <a:pt x="6640830" y="368300"/>
                  </a:lnTo>
                  <a:lnTo>
                    <a:pt x="6640830" y="377189"/>
                  </a:lnTo>
                  <a:lnTo>
                    <a:pt x="6639559" y="387350"/>
                  </a:lnTo>
                  <a:lnTo>
                    <a:pt x="6638290" y="396239"/>
                  </a:lnTo>
                  <a:lnTo>
                    <a:pt x="6637020" y="405129"/>
                  </a:lnTo>
                  <a:lnTo>
                    <a:pt x="6634480" y="414020"/>
                  </a:lnTo>
                  <a:lnTo>
                    <a:pt x="6631940" y="422910"/>
                  </a:lnTo>
                  <a:lnTo>
                    <a:pt x="6612890" y="464820"/>
                  </a:lnTo>
                  <a:lnTo>
                    <a:pt x="6607809" y="473710"/>
                  </a:lnTo>
                  <a:lnTo>
                    <a:pt x="6602730" y="481329"/>
                  </a:lnTo>
                  <a:lnTo>
                    <a:pt x="6596380" y="487679"/>
                  </a:lnTo>
                  <a:lnTo>
                    <a:pt x="6590030" y="495300"/>
                  </a:lnTo>
                  <a:lnTo>
                    <a:pt x="6583680" y="501650"/>
                  </a:lnTo>
                  <a:lnTo>
                    <a:pt x="6576059" y="508000"/>
                  </a:lnTo>
                  <a:lnTo>
                    <a:pt x="6569709" y="513079"/>
                  </a:lnTo>
                  <a:lnTo>
                    <a:pt x="6562090" y="519429"/>
                  </a:lnTo>
                  <a:lnTo>
                    <a:pt x="6520180" y="541020"/>
                  </a:lnTo>
                  <a:lnTo>
                    <a:pt x="6502400" y="546100"/>
                  </a:lnTo>
                  <a:lnTo>
                    <a:pt x="6493509" y="548639"/>
                  </a:lnTo>
                  <a:lnTo>
                    <a:pt x="6484620" y="549910"/>
                  </a:lnTo>
                  <a:lnTo>
                    <a:pt x="6475730" y="551179"/>
                  </a:lnTo>
                  <a:lnTo>
                    <a:pt x="6465570" y="551179"/>
                  </a:lnTo>
                  <a:lnTo>
                    <a:pt x="6456680" y="552450"/>
                  </a:lnTo>
                  <a:lnTo>
                    <a:pt x="6447790" y="551179"/>
                  </a:lnTo>
                  <a:lnTo>
                    <a:pt x="6437630" y="551179"/>
                  </a:lnTo>
                  <a:lnTo>
                    <a:pt x="6428740" y="549910"/>
                  </a:lnTo>
                  <a:lnTo>
                    <a:pt x="6419850" y="548639"/>
                  </a:lnTo>
                  <a:lnTo>
                    <a:pt x="6410959" y="546100"/>
                  </a:lnTo>
                  <a:lnTo>
                    <a:pt x="6402070" y="543560"/>
                  </a:lnTo>
                  <a:lnTo>
                    <a:pt x="6391909" y="541020"/>
                  </a:lnTo>
                  <a:lnTo>
                    <a:pt x="6384290" y="537210"/>
                  </a:lnTo>
                  <a:lnTo>
                    <a:pt x="6375400" y="533400"/>
                  </a:lnTo>
                  <a:lnTo>
                    <a:pt x="6367780" y="529589"/>
                  </a:lnTo>
                  <a:lnTo>
                    <a:pt x="6358890" y="524510"/>
                  </a:lnTo>
                  <a:lnTo>
                    <a:pt x="6351270" y="519429"/>
                  </a:lnTo>
                  <a:lnTo>
                    <a:pt x="6343650" y="513079"/>
                  </a:lnTo>
                  <a:lnTo>
                    <a:pt x="6337300" y="508000"/>
                  </a:lnTo>
                  <a:lnTo>
                    <a:pt x="6329680" y="501650"/>
                  </a:lnTo>
                  <a:lnTo>
                    <a:pt x="6323330" y="495300"/>
                  </a:lnTo>
                  <a:lnTo>
                    <a:pt x="6316980" y="487679"/>
                  </a:lnTo>
                  <a:lnTo>
                    <a:pt x="6310630" y="481329"/>
                  </a:lnTo>
                  <a:lnTo>
                    <a:pt x="6305550" y="473710"/>
                  </a:lnTo>
                  <a:lnTo>
                    <a:pt x="6300470" y="464820"/>
                  </a:lnTo>
                  <a:lnTo>
                    <a:pt x="6295390" y="457200"/>
                  </a:lnTo>
                  <a:lnTo>
                    <a:pt x="6291580" y="449579"/>
                  </a:lnTo>
                  <a:lnTo>
                    <a:pt x="6287770" y="440689"/>
                  </a:lnTo>
                  <a:lnTo>
                    <a:pt x="6283959" y="431800"/>
                  </a:lnTo>
                  <a:lnTo>
                    <a:pt x="6281420" y="422910"/>
                  </a:lnTo>
                  <a:lnTo>
                    <a:pt x="6278880" y="414020"/>
                  </a:lnTo>
                  <a:lnTo>
                    <a:pt x="6276340" y="405129"/>
                  </a:lnTo>
                  <a:lnTo>
                    <a:pt x="6275070" y="396239"/>
                  </a:lnTo>
                  <a:lnTo>
                    <a:pt x="6273800" y="387350"/>
                  </a:lnTo>
                  <a:lnTo>
                    <a:pt x="6272530" y="377189"/>
                  </a:lnTo>
                  <a:lnTo>
                    <a:pt x="6272530" y="368300"/>
                  </a:lnTo>
                </a:path>
                <a:path w="7010400" h="5029200">
                  <a:moveTo>
                    <a:pt x="368300" y="1475739"/>
                  </a:moveTo>
                  <a:lnTo>
                    <a:pt x="368300" y="1106170"/>
                  </a:lnTo>
                  <a:lnTo>
                    <a:pt x="369569" y="1097279"/>
                  </a:lnTo>
                  <a:lnTo>
                    <a:pt x="369569" y="1088389"/>
                  </a:lnTo>
                  <a:lnTo>
                    <a:pt x="370840" y="1078229"/>
                  </a:lnTo>
                  <a:lnTo>
                    <a:pt x="372109" y="1069339"/>
                  </a:lnTo>
                  <a:lnTo>
                    <a:pt x="374650" y="1060450"/>
                  </a:lnTo>
                  <a:lnTo>
                    <a:pt x="377190" y="1051560"/>
                  </a:lnTo>
                  <a:lnTo>
                    <a:pt x="379730" y="1042670"/>
                  </a:lnTo>
                  <a:lnTo>
                    <a:pt x="383540" y="1035050"/>
                  </a:lnTo>
                  <a:lnTo>
                    <a:pt x="386080" y="1026160"/>
                  </a:lnTo>
                  <a:lnTo>
                    <a:pt x="391159" y="1018539"/>
                  </a:lnTo>
                  <a:lnTo>
                    <a:pt x="396240" y="1009650"/>
                  </a:lnTo>
                  <a:lnTo>
                    <a:pt x="400050" y="1002029"/>
                  </a:lnTo>
                  <a:lnTo>
                    <a:pt x="406400" y="994410"/>
                  </a:lnTo>
                  <a:lnTo>
                    <a:pt x="411480" y="986789"/>
                  </a:lnTo>
                  <a:lnTo>
                    <a:pt x="417830" y="980439"/>
                  </a:lnTo>
                  <a:lnTo>
                    <a:pt x="424180" y="974089"/>
                  </a:lnTo>
                  <a:lnTo>
                    <a:pt x="430530" y="967739"/>
                  </a:lnTo>
                  <a:lnTo>
                    <a:pt x="438150" y="961389"/>
                  </a:lnTo>
                  <a:lnTo>
                    <a:pt x="445769" y="956310"/>
                  </a:lnTo>
                  <a:lnTo>
                    <a:pt x="453390" y="951229"/>
                  </a:lnTo>
                  <a:lnTo>
                    <a:pt x="461009" y="946150"/>
                  </a:lnTo>
                  <a:lnTo>
                    <a:pt x="468630" y="942339"/>
                  </a:lnTo>
                  <a:lnTo>
                    <a:pt x="477519" y="937260"/>
                  </a:lnTo>
                  <a:lnTo>
                    <a:pt x="485139" y="933450"/>
                  </a:lnTo>
                  <a:lnTo>
                    <a:pt x="494030" y="930910"/>
                  </a:lnTo>
                  <a:lnTo>
                    <a:pt x="502919" y="928370"/>
                  </a:lnTo>
                  <a:lnTo>
                    <a:pt x="511810" y="925829"/>
                  </a:lnTo>
                  <a:lnTo>
                    <a:pt x="520700" y="924560"/>
                  </a:lnTo>
                  <a:lnTo>
                    <a:pt x="529589" y="923289"/>
                  </a:lnTo>
                  <a:lnTo>
                    <a:pt x="539750" y="922020"/>
                  </a:lnTo>
                  <a:lnTo>
                    <a:pt x="548639" y="922020"/>
                  </a:lnTo>
                  <a:lnTo>
                    <a:pt x="557530" y="922020"/>
                  </a:lnTo>
                  <a:lnTo>
                    <a:pt x="566419" y="922020"/>
                  </a:lnTo>
                  <a:lnTo>
                    <a:pt x="576580" y="923289"/>
                  </a:lnTo>
                  <a:lnTo>
                    <a:pt x="585469" y="924560"/>
                  </a:lnTo>
                  <a:lnTo>
                    <a:pt x="594360" y="925829"/>
                  </a:lnTo>
                  <a:lnTo>
                    <a:pt x="603250" y="928370"/>
                  </a:lnTo>
                  <a:lnTo>
                    <a:pt x="612139" y="930910"/>
                  </a:lnTo>
                  <a:lnTo>
                    <a:pt x="619760" y="933450"/>
                  </a:lnTo>
                  <a:lnTo>
                    <a:pt x="628650" y="937260"/>
                  </a:lnTo>
                  <a:lnTo>
                    <a:pt x="637539" y="942339"/>
                  </a:lnTo>
                  <a:lnTo>
                    <a:pt x="645160" y="946150"/>
                  </a:lnTo>
                  <a:lnTo>
                    <a:pt x="652780" y="951229"/>
                  </a:lnTo>
                  <a:lnTo>
                    <a:pt x="660400" y="956310"/>
                  </a:lnTo>
                  <a:lnTo>
                    <a:pt x="668019" y="961389"/>
                  </a:lnTo>
                  <a:lnTo>
                    <a:pt x="674369" y="967739"/>
                  </a:lnTo>
                  <a:lnTo>
                    <a:pt x="681989" y="974089"/>
                  </a:lnTo>
                  <a:lnTo>
                    <a:pt x="688339" y="980439"/>
                  </a:lnTo>
                  <a:lnTo>
                    <a:pt x="694689" y="986789"/>
                  </a:lnTo>
                  <a:lnTo>
                    <a:pt x="699769" y="994410"/>
                  </a:lnTo>
                  <a:lnTo>
                    <a:pt x="704850" y="1002029"/>
                  </a:lnTo>
                  <a:lnTo>
                    <a:pt x="709930" y="1009650"/>
                  </a:lnTo>
                  <a:lnTo>
                    <a:pt x="715010" y="1018539"/>
                  </a:lnTo>
                  <a:lnTo>
                    <a:pt x="718819" y="1026160"/>
                  </a:lnTo>
                  <a:lnTo>
                    <a:pt x="722630" y="1035050"/>
                  </a:lnTo>
                  <a:lnTo>
                    <a:pt x="726439" y="1042670"/>
                  </a:lnTo>
                  <a:lnTo>
                    <a:pt x="728980" y="1051560"/>
                  </a:lnTo>
                  <a:lnTo>
                    <a:pt x="731519" y="1060450"/>
                  </a:lnTo>
                  <a:lnTo>
                    <a:pt x="734060" y="1069339"/>
                  </a:lnTo>
                  <a:lnTo>
                    <a:pt x="735330" y="1078229"/>
                  </a:lnTo>
                  <a:lnTo>
                    <a:pt x="736600" y="1088389"/>
                  </a:lnTo>
                  <a:lnTo>
                    <a:pt x="736600" y="1097279"/>
                  </a:lnTo>
                  <a:lnTo>
                    <a:pt x="737869" y="1106170"/>
                  </a:lnTo>
                  <a:lnTo>
                    <a:pt x="736600" y="1106170"/>
                  </a:lnTo>
                  <a:lnTo>
                    <a:pt x="736600" y="1125220"/>
                  </a:lnTo>
                  <a:lnTo>
                    <a:pt x="735330" y="1143000"/>
                  </a:lnTo>
                  <a:lnTo>
                    <a:pt x="732789" y="1162050"/>
                  </a:lnTo>
                  <a:lnTo>
                    <a:pt x="728980" y="1179829"/>
                  </a:lnTo>
                  <a:lnTo>
                    <a:pt x="725169" y="1198879"/>
                  </a:lnTo>
                  <a:lnTo>
                    <a:pt x="720089" y="1216660"/>
                  </a:lnTo>
                  <a:lnTo>
                    <a:pt x="713739" y="1234439"/>
                  </a:lnTo>
                  <a:lnTo>
                    <a:pt x="707389" y="1252220"/>
                  </a:lnTo>
                  <a:lnTo>
                    <a:pt x="698500" y="1268729"/>
                  </a:lnTo>
                  <a:lnTo>
                    <a:pt x="690880" y="1285239"/>
                  </a:lnTo>
                  <a:lnTo>
                    <a:pt x="680719" y="1300479"/>
                  </a:lnTo>
                  <a:lnTo>
                    <a:pt x="670560" y="1316989"/>
                  </a:lnTo>
                  <a:lnTo>
                    <a:pt x="659130" y="1330960"/>
                  </a:lnTo>
                  <a:lnTo>
                    <a:pt x="647700" y="1346200"/>
                  </a:lnTo>
                  <a:lnTo>
                    <a:pt x="635000" y="1360170"/>
                  </a:lnTo>
                  <a:lnTo>
                    <a:pt x="622300" y="1372870"/>
                  </a:lnTo>
                  <a:lnTo>
                    <a:pt x="608330" y="1385570"/>
                  </a:lnTo>
                  <a:lnTo>
                    <a:pt x="593089" y="1397000"/>
                  </a:lnTo>
                  <a:lnTo>
                    <a:pt x="579119" y="1408429"/>
                  </a:lnTo>
                  <a:lnTo>
                    <a:pt x="530860" y="1436370"/>
                  </a:lnTo>
                  <a:lnTo>
                    <a:pt x="478790" y="1457960"/>
                  </a:lnTo>
                  <a:lnTo>
                    <a:pt x="441959" y="1466850"/>
                  </a:lnTo>
                  <a:lnTo>
                    <a:pt x="424180" y="1470660"/>
                  </a:lnTo>
                  <a:lnTo>
                    <a:pt x="405130" y="1473200"/>
                  </a:lnTo>
                  <a:lnTo>
                    <a:pt x="387350" y="1474470"/>
                  </a:lnTo>
                  <a:lnTo>
                    <a:pt x="368300" y="1474470"/>
                  </a:lnTo>
                  <a:lnTo>
                    <a:pt x="349250" y="1474470"/>
                  </a:lnTo>
                  <a:lnTo>
                    <a:pt x="331469" y="1473200"/>
                  </a:lnTo>
                  <a:lnTo>
                    <a:pt x="312419" y="1470660"/>
                  </a:lnTo>
                  <a:lnTo>
                    <a:pt x="294640" y="1466850"/>
                  </a:lnTo>
                  <a:lnTo>
                    <a:pt x="275590" y="1463039"/>
                  </a:lnTo>
                  <a:lnTo>
                    <a:pt x="222250" y="1443989"/>
                  </a:lnTo>
                  <a:lnTo>
                    <a:pt x="173990" y="1418589"/>
                  </a:lnTo>
                  <a:lnTo>
                    <a:pt x="143509" y="1397000"/>
                  </a:lnTo>
                  <a:lnTo>
                    <a:pt x="128269" y="1385570"/>
                  </a:lnTo>
                  <a:lnTo>
                    <a:pt x="114300" y="1372870"/>
                  </a:lnTo>
                  <a:lnTo>
                    <a:pt x="101600" y="1360170"/>
                  </a:lnTo>
                  <a:lnTo>
                    <a:pt x="88900" y="1346200"/>
                  </a:lnTo>
                  <a:lnTo>
                    <a:pt x="77469" y="1330960"/>
                  </a:lnTo>
                  <a:lnTo>
                    <a:pt x="66040" y="1316989"/>
                  </a:lnTo>
                  <a:lnTo>
                    <a:pt x="55880" y="1300479"/>
                  </a:lnTo>
                  <a:lnTo>
                    <a:pt x="45719" y="1285239"/>
                  </a:lnTo>
                  <a:lnTo>
                    <a:pt x="36830" y="1268729"/>
                  </a:lnTo>
                  <a:lnTo>
                    <a:pt x="29209" y="1252220"/>
                  </a:lnTo>
                  <a:lnTo>
                    <a:pt x="22859" y="1234439"/>
                  </a:lnTo>
                  <a:lnTo>
                    <a:pt x="16509" y="1216660"/>
                  </a:lnTo>
                  <a:lnTo>
                    <a:pt x="11430" y="1198879"/>
                  </a:lnTo>
                  <a:lnTo>
                    <a:pt x="7619" y="1179829"/>
                  </a:lnTo>
                  <a:lnTo>
                    <a:pt x="3809" y="1162050"/>
                  </a:lnTo>
                  <a:lnTo>
                    <a:pt x="1269" y="1143000"/>
                  </a:lnTo>
                  <a:lnTo>
                    <a:pt x="0" y="1125220"/>
                  </a:lnTo>
                  <a:lnTo>
                    <a:pt x="0" y="1106170"/>
                  </a:lnTo>
                </a:path>
                <a:path w="7010400" h="5029200">
                  <a:moveTo>
                    <a:pt x="737869" y="1106170"/>
                  </a:moveTo>
                  <a:lnTo>
                    <a:pt x="737869" y="4291330"/>
                  </a:lnTo>
                </a:path>
                <a:path w="7010400" h="5029200">
                  <a:moveTo>
                    <a:pt x="0" y="0"/>
                  </a:moveTo>
                  <a:lnTo>
                    <a:pt x="0" y="0"/>
                  </a:lnTo>
                </a:path>
                <a:path w="7010400" h="5029200">
                  <a:moveTo>
                    <a:pt x="7010400" y="5029200"/>
                  </a:moveTo>
                  <a:lnTo>
                    <a:pt x="7010400" y="5029200"/>
                  </a:lnTo>
                </a:path>
              </a:pathLst>
            </a:custGeom>
            <a:grpFill/>
            <a:ln w="25518">
              <a:solidFill>
                <a:srgbClr val="395E8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967229" y="2600959"/>
            <a:ext cx="5726430" cy="8284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3810" algn="ctr">
              <a:lnSpc>
                <a:spcPct val="100000"/>
              </a:lnSpc>
              <a:spcBef>
                <a:spcPts val="100"/>
              </a:spcBef>
              <a:tabLst>
                <a:tab pos="2896235" algn="l"/>
              </a:tabLst>
            </a:pPr>
            <a:r>
              <a:rPr sz="2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DPR involves </a:t>
            </a:r>
            <a:r>
              <a:rPr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1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3100" b="1" spc="-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etailed </a:t>
            </a:r>
            <a:r>
              <a:rPr lang="en-US" sz="31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3100" b="1" spc="-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tudy </a:t>
            </a:r>
            <a:r>
              <a:rPr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 </a:t>
            </a:r>
            <a:r>
              <a:rPr sz="2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 aspects </a:t>
            </a:r>
            <a:r>
              <a:rPr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200" b="1" spc="-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200" b="1" spc="-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Plan</a:t>
            </a:r>
            <a:endParaRPr sz="2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462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2210" y="308609"/>
            <a:ext cx="67925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DPR </a:t>
            </a:r>
            <a:r>
              <a:rPr sz="3600" dirty="0"/>
              <a:t>- A </a:t>
            </a:r>
            <a:r>
              <a:rPr sz="3600" spc="-5" dirty="0"/>
              <a:t>High </a:t>
            </a:r>
            <a:r>
              <a:rPr sz="3600" spc="-20" dirty="0"/>
              <a:t>Level</a:t>
            </a:r>
            <a:r>
              <a:rPr sz="3600" spc="-105" dirty="0"/>
              <a:t> </a:t>
            </a:r>
            <a:r>
              <a:rPr sz="3600" spc="-5" dirty="0"/>
              <a:t>Document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387080" y="6435090"/>
            <a:ext cx="2203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8A8A8A"/>
                </a:solidFill>
                <a:latin typeface="DejaVu Sans"/>
                <a:cs typeface="DejaVu Sans"/>
              </a:rPr>
              <a:t>5</a:t>
            </a:r>
            <a:r>
              <a:rPr sz="1200" dirty="0">
                <a:solidFill>
                  <a:srgbClr val="8A8A8A"/>
                </a:solidFill>
                <a:latin typeface="DejaVu Sans"/>
                <a:cs typeface="DejaVu Sans"/>
              </a:rPr>
              <a:t>5</a:t>
            </a:r>
            <a:endParaRPr sz="1200">
              <a:latin typeface="DejaVu Sans"/>
              <a:cs typeface="DejaVu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7990" y="1121410"/>
            <a:ext cx="152400" cy="1962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spc="1630" dirty="0">
                <a:solidFill>
                  <a:srgbClr val="006FBF"/>
                </a:solidFill>
                <a:latin typeface="OpenSymbol"/>
                <a:cs typeface="OpenSymbol"/>
              </a:rPr>
              <a:t></a:t>
            </a:r>
            <a:endParaRPr sz="1100">
              <a:latin typeface="OpenSymbol"/>
              <a:cs typeface="Open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2309" y="1098550"/>
            <a:ext cx="324294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80" dirty="0" smtClean="0">
                <a:latin typeface="TeX Gyre Bonum"/>
                <a:cs typeface="TeX Gyre Bonum"/>
              </a:rPr>
              <a:t>Project</a:t>
            </a:r>
            <a:r>
              <a:rPr lang="en-US" sz="1600" b="1" spc="80" dirty="0" smtClean="0">
                <a:latin typeface="TeX Gyre Bonum"/>
                <a:cs typeface="TeX Gyre Bonum"/>
              </a:rPr>
              <a:t> </a:t>
            </a:r>
            <a:r>
              <a:rPr sz="1600" b="1" spc="80" dirty="0" smtClean="0">
                <a:latin typeface="TeX Gyre Bonum"/>
                <a:cs typeface="TeX Gyre Bonum"/>
              </a:rPr>
              <a:t>Vision</a:t>
            </a:r>
            <a:r>
              <a:rPr lang="en-US" sz="1600" b="1" spc="80" dirty="0" smtClean="0">
                <a:latin typeface="TeX Gyre Bonum"/>
                <a:cs typeface="TeX Gyre Bonum"/>
              </a:rPr>
              <a:t> </a:t>
            </a:r>
            <a:r>
              <a:rPr lang="en-US" sz="1600" b="1" spc="80" dirty="0">
                <a:latin typeface="TeX Gyre Bonum"/>
                <a:cs typeface="TeX Gyre Bonum"/>
              </a:rPr>
              <a:t>a</a:t>
            </a:r>
            <a:r>
              <a:rPr sz="1600" b="1" spc="80" dirty="0" smtClean="0">
                <a:latin typeface="TeX Gyre Bonum"/>
                <a:cs typeface="TeX Gyre Bonum"/>
              </a:rPr>
              <a:t>nd</a:t>
            </a:r>
            <a:r>
              <a:rPr lang="en-US" sz="1600" b="1" spc="80" dirty="0" smtClean="0">
                <a:latin typeface="TeX Gyre Bonum"/>
                <a:cs typeface="TeX Gyre Bonum"/>
              </a:rPr>
              <a:t> </a:t>
            </a:r>
            <a:r>
              <a:rPr sz="1600" b="1" spc="80" dirty="0" smtClean="0">
                <a:latin typeface="TeX Gyre Bonum"/>
                <a:cs typeface="TeX Gyre Bonum"/>
              </a:rPr>
              <a:t>Objectives</a:t>
            </a:r>
            <a:endParaRPr sz="1600" dirty="0">
              <a:latin typeface="TeX Gyre Bonum"/>
              <a:cs typeface="TeX Gyre Bon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7990" y="1487169"/>
            <a:ext cx="152400" cy="1962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spc="1630" dirty="0">
                <a:solidFill>
                  <a:srgbClr val="006FBF"/>
                </a:solidFill>
                <a:latin typeface="OpenSymbol"/>
                <a:cs typeface="OpenSymbol"/>
              </a:rPr>
              <a:t></a:t>
            </a:r>
            <a:endParaRPr sz="1100">
              <a:latin typeface="OpenSymbol"/>
              <a:cs typeface="Open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2309" y="1341120"/>
            <a:ext cx="208851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1600" b="1" spc="90" dirty="0">
                <a:latin typeface="TeX Gyre Bonum"/>
                <a:cs typeface="TeX Gyre Bonum"/>
              </a:rPr>
              <a:t>ProjectScope  </a:t>
            </a:r>
            <a:r>
              <a:rPr sz="1600" b="1" spc="25" dirty="0">
                <a:latin typeface="TeX Gyre Bonum"/>
                <a:cs typeface="TeX Gyre Bonum"/>
              </a:rPr>
              <a:t>BenefitsEnvisaged</a:t>
            </a:r>
            <a:endParaRPr sz="1600" dirty="0">
              <a:latin typeface="TeX Gyre Bonum"/>
              <a:cs typeface="TeX Gyre Bonum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88310" y="1341120"/>
            <a:ext cx="4387850" cy="756920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sz="1600" b="1" spc="105" dirty="0">
                <a:latin typeface="TeX Gyre Bonum"/>
                <a:cs typeface="TeX Gyre Bonum"/>
              </a:rPr>
              <a:t>:Functionalscope&amp;</a:t>
            </a:r>
            <a:r>
              <a:rPr sz="1600" b="1" spc="-355" dirty="0">
                <a:latin typeface="TeX Gyre Bonum"/>
                <a:cs typeface="TeX Gyre Bonum"/>
              </a:rPr>
              <a:t> </a:t>
            </a:r>
            <a:r>
              <a:rPr sz="1600" b="1" spc="65" dirty="0">
                <a:latin typeface="TeX Gyre Bonum"/>
                <a:cs typeface="TeX Gyre Bonum"/>
              </a:rPr>
              <a:t>Geographicalscope</a:t>
            </a:r>
            <a:endParaRPr sz="1600">
              <a:latin typeface="TeX Gyre Bonum"/>
              <a:cs typeface="TeX Gyre Bonum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600" b="1" spc="50" dirty="0">
                <a:latin typeface="TeX Gyre Bonum"/>
                <a:cs typeface="TeX Gyre Bonum"/>
              </a:rPr>
              <a:t>:Quantifiable</a:t>
            </a:r>
            <a:endParaRPr sz="1600">
              <a:latin typeface="TeX Gyre Bonum"/>
              <a:cs typeface="TeX Gyre Bon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7990" y="1851660"/>
            <a:ext cx="152400" cy="1962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spc="1630" dirty="0">
                <a:solidFill>
                  <a:srgbClr val="006FBF"/>
                </a:solidFill>
                <a:latin typeface="OpenSymbol"/>
                <a:cs typeface="OpenSymbol"/>
              </a:rPr>
              <a:t></a:t>
            </a:r>
            <a:endParaRPr sz="1100">
              <a:latin typeface="OpenSymbol"/>
              <a:cs typeface="Open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7990" y="2216150"/>
            <a:ext cx="152400" cy="1962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spc="1630" dirty="0">
                <a:solidFill>
                  <a:srgbClr val="006FBF"/>
                </a:solidFill>
                <a:latin typeface="OpenSymbol"/>
                <a:cs typeface="OpenSymbol"/>
              </a:rPr>
              <a:t></a:t>
            </a:r>
            <a:endParaRPr sz="1100">
              <a:latin typeface="OpenSymbol"/>
              <a:cs typeface="Open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2309" y="2071370"/>
            <a:ext cx="252920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1600" b="1" spc="40" dirty="0">
                <a:latin typeface="TeX Gyre Bonum"/>
                <a:cs typeface="TeX Gyre Bonum"/>
              </a:rPr>
              <a:t>StakeholdersInvolved  </a:t>
            </a:r>
            <a:r>
              <a:rPr sz="1600" b="1" spc="15" dirty="0">
                <a:latin typeface="TeX Gyre Bonum"/>
                <a:cs typeface="TeX Gyre Bonum"/>
              </a:rPr>
              <a:t>GovernanceMechanism</a:t>
            </a:r>
            <a:endParaRPr sz="1600">
              <a:latin typeface="TeX Gyre Bonum"/>
              <a:cs typeface="TeX Gyre Bonum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45509" y="1981200"/>
            <a:ext cx="3067050" cy="756920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sz="1600" b="1" spc="85" dirty="0">
                <a:latin typeface="TeX Gyre Bonum"/>
                <a:cs typeface="TeX Gyre Bonum"/>
              </a:rPr>
              <a:t>:</a:t>
            </a:r>
            <a:r>
              <a:rPr sz="1600" b="1" spc="85" dirty="0" smtClean="0">
                <a:latin typeface="TeX Gyre Bonum"/>
                <a:cs typeface="TeX Gyre Bonum"/>
              </a:rPr>
              <a:t>Roles</a:t>
            </a:r>
            <a:r>
              <a:rPr lang="en-US" sz="1600" b="1" spc="85" dirty="0" smtClean="0">
                <a:latin typeface="TeX Gyre Bonum"/>
                <a:cs typeface="TeX Gyre Bonum"/>
              </a:rPr>
              <a:t> </a:t>
            </a:r>
            <a:r>
              <a:rPr sz="1600" b="1" spc="85" dirty="0" smtClean="0">
                <a:latin typeface="TeX Gyre Bonum"/>
                <a:cs typeface="TeX Gyre Bonum"/>
              </a:rPr>
              <a:t>and</a:t>
            </a:r>
            <a:r>
              <a:rPr lang="en-US" sz="1600" b="1" spc="85" dirty="0" smtClean="0">
                <a:latin typeface="TeX Gyre Bonum"/>
                <a:cs typeface="TeX Gyre Bonum"/>
              </a:rPr>
              <a:t> </a:t>
            </a:r>
            <a:r>
              <a:rPr sz="1600" b="1" spc="85" dirty="0" smtClean="0">
                <a:latin typeface="TeX Gyre Bonum"/>
                <a:cs typeface="TeX Gyre Bonum"/>
              </a:rPr>
              <a:t>responsibilities</a:t>
            </a:r>
            <a:endParaRPr sz="1600" dirty="0">
              <a:latin typeface="TeX Gyre Bonum"/>
              <a:cs typeface="TeX Gyre Bonum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600" b="1" spc="80" dirty="0">
                <a:latin typeface="TeX Gyre Bonum"/>
                <a:cs typeface="TeX Gyre Bonum"/>
              </a:rPr>
              <a:t>:</a:t>
            </a:r>
            <a:r>
              <a:rPr sz="1600" b="1" spc="80" dirty="0" smtClean="0">
                <a:latin typeface="TeX Gyre Bonum"/>
                <a:cs typeface="TeX Gyre Bonum"/>
              </a:rPr>
              <a:t>Decision</a:t>
            </a:r>
            <a:r>
              <a:rPr lang="en-US" sz="1600" b="1" spc="80" dirty="0" smtClean="0">
                <a:latin typeface="TeX Gyre Bonum"/>
                <a:cs typeface="TeX Gyre Bonum"/>
              </a:rPr>
              <a:t> </a:t>
            </a:r>
            <a:r>
              <a:rPr sz="1600" b="1" spc="80" dirty="0" smtClean="0">
                <a:latin typeface="TeX Gyre Bonum"/>
                <a:cs typeface="TeX Gyre Bonum"/>
              </a:rPr>
              <a:t>making</a:t>
            </a:r>
            <a:r>
              <a:rPr lang="en-US" sz="1600" b="1" spc="80" dirty="0" smtClean="0">
                <a:latin typeface="TeX Gyre Bonum"/>
                <a:cs typeface="TeX Gyre Bonum"/>
              </a:rPr>
              <a:t> </a:t>
            </a:r>
            <a:r>
              <a:rPr sz="1600" b="1" spc="80" dirty="0" smtClean="0">
                <a:latin typeface="TeX Gyre Bonum"/>
                <a:cs typeface="TeX Gyre Bonum"/>
              </a:rPr>
              <a:t>hierarchy</a:t>
            </a:r>
            <a:endParaRPr sz="1600" dirty="0">
              <a:latin typeface="TeX Gyre Bonum"/>
              <a:cs typeface="TeX Gyre Bonum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7990" y="2581910"/>
            <a:ext cx="152400" cy="1962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spc="1630" dirty="0">
                <a:solidFill>
                  <a:srgbClr val="006FBF"/>
                </a:solidFill>
                <a:latin typeface="OpenSymbol"/>
                <a:cs typeface="OpenSymbol"/>
              </a:rPr>
              <a:t></a:t>
            </a:r>
            <a:endParaRPr sz="1100">
              <a:latin typeface="OpenSymbol"/>
              <a:cs typeface="Open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7990" y="2946400"/>
            <a:ext cx="152400" cy="1962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spc="1630" dirty="0">
                <a:solidFill>
                  <a:srgbClr val="006FBF"/>
                </a:solidFill>
                <a:latin typeface="OpenSymbol"/>
                <a:cs typeface="OpenSymbol"/>
              </a:rPr>
              <a:t></a:t>
            </a:r>
            <a:endParaRPr sz="1100">
              <a:latin typeface="OpenSymbol"/>
              <a:cs typeface="Open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02308" y="2923540"/>
            <a:ext cx="737489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114" dirty="0" smtClean="0">
                <a:latin typeface="TeX Gyre Bonum"/>
                <a:cs typeface="TeX Gyre Bonum"/>
              </a:rPr>
              <a:t>Budgeted</a:t>
            </a:r>
            <a:r>
              <a:rPr lang="en-US" sz="1600" b="1" spc="114" dirty="0" smtClean="0">
                <a:latin typeface="TeX Gyre Bonum"/>
                <a:cs typeface="TeX Gyre Bonum"/>
              </a:rPr>
              <a:t> </a:t>
            </a:r>
            <a:r>
              <a:rPr sz="1600" b="1" spc="114" dirty="0" smtClean="0">
                <a:latin typeface="TeX Gyre Bonum"/>
                <a:cs typeface="TeX Gyre Bonum"/>
              </a:rPr>
              <a:t>Cost</a:t>
            </a:r>
            <a:r>
              <a:rPr lang="en-US" sz="1600" b="1" spc="114" dirty="0" smtClean="0">
                <a:latin typeface="TeX Gyre Bonum"/>
                <a:cs typeface="TeX Gyre Bonum"/>
              </a:rPr>
              <a:t> </a:t>
            </a:r>
            <a:r>
              <a:rPr sz="1600" b="1" spc="114" dirty="0" smtClean="0">
                <a:latin typeface="TeX Gyre Bonum"/>
                <a:cs typeface="TeX Gyre Bonum"/>
              </a:rPr>
              <a:t>Estimates:</a:t>
            </a:r>
            <a:r>
              <a:rPr lang="en-US" sz="1600" b="1" spc="114" dirty="0" smtClean="0">
                <a:latin typeface="TeX Gyre Bonum"/>
                <a:cs typeface="TeX Gyre Bonum"/>
              </a:rPr>
              <a:t> </a:t>
            </a:r>
            <a:r>
              <a:rPr sz="1600" b="1" spc="114" dirty="0" smtClean="0">
                <a:latin typeface="TeX Gyre Bonum"/>
                <a:cs typeface="TeX Gyre Bonum"/>
              </a:rPr>
              <a:t>Time-wise</a:t>
            </a:r>
            <a:r>
              <a:rPr lang="en-US" sz="1600" b="1" spc="114" dirty="0" smtClean="0">
                <a:latin typeface="TeX Gyre Bonum"/>
                <a:cs typeface="TeX Gyre Bonum"/>
              </a:rPr>
              <a:t> </a:t>
            </a:r>
            <a:r>
              <a:rPr sz="1600" b="1" spc="114" dirty="0" smtClean="0">
                <a:latin typeface="TeX Gyre Bonum"/>
                <a:cs typeface="TeX Gyre Bonum"/>
              </a:rPr>
              <a:t>and</a:t>
            </a:r>
            <a:r>
              <a:rPr lang="en-US" sz="1600" b="1" spc="114" dirty="0" smtClean="0">
                <a:latin typeface="TeX Gyre Bonum"/>
                <a:cs typeface="TeX Gyre Bonum"/>
              </a:rPr>
              <a:t> </a:t>
            </a:r>
            <a:r>
              <a:rPr sz="1600" b="1" spc="114" dirty="0" smtClean="0">
                <a:latin typeface="TeX Gyre Bonum"/>
                <a:cs typeface="TeX Gyre Bonum"/>
              </a:rPr>
              <a:t>Head</a:t>
            </a:r>
            <a:r>
              <a:rPr lang="en-US" sz="1600" b="1" spc="114" dirty="0" smtClean="0">
                <a:latin typeface="TeX Gyre Bonum"/>
                <a:cs typeface="TeX Gyre Bonum"/>
              </a:rPr>
              <a:t> </a:t>
            </a:r>
            <a:r>
              <a:rPr sz="1600" b="1" spc="114" dirty="0" smtClean="0">
                <a:latin typeface="TeX Gyre Bonum"/>
                <a:cs typeface="TeX Gyre Bonum"/>
              </a:rPr>
              <a:t>of</a:t>
            </a:r>
            <a:r>
              <a:rPr lang="en-US" sz="1600" b="1" spc="114" dirty="0" smtClean="0">
                <a:latin typeface="TeX Gyre Bonum"/>
                <a:cs typeface="TeX Gyre Bonum"/>
              </a:rPr>
              <a:t> </a:t>
            </a:r>
            <a:r>
              <a:rPr sz="1600" b="1" spc="114" dirty="0" smtClean="0">
                <a:latin typeface="TeX Gyre Bonum"/>
                <a:cs typeface="TeX Gyre Bonum"/>
              </a:rPr>
              <a:t>Ac</a:t>
            </a:r>
            <a:r>
              <a:rPr sz="1600" b="1" spc="-270" dirty="0" smtClean="0">
                <a:latin typeface="TeX Gyre Bonum"/>
                <a:cs typeface="TeX Gyre Bonum"/>
              </a:rPr>
              <a:t> </a:t>
            </a:r>
            <a:r>
              <a:rPr sz="1600" b="1" spc="145" dirty="0">
                <a:latin typeface="TeX Gyre Bonum"/>
                <a:cs typeface="TeX Gyre Bonum"/>
              </a:rPr>
              <a:t>ountwise</a:t>
            </a:r>
            <a:endParaRPr sz="1600" dirty="0">
              <a:latin typeface="TeX Gyre Bonum"/>
              <a:cs typeface="TeX Gyre Bonum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7990" y="3312159"/>
            <a:ext cx="152400" cy="1962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spc="1630" dirty="0">
                <a:solidFill>
                  <a:srgbClr val="006FBF"/>
                </a:solidFill>
                <a:latin typeface="OpenSymbol"/>
                <a:cs typeface="OpenSymbol"/>
              </a:rPr>
              <a:t></a:t>
            </a:r>
            <a:endParaRPr sz="1100">
              <a:latin typeface="OpenSymbol"/>
              <a:cs typeface="Open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2309" y="3168650"/>
            <a:ext cx="2349500" cy="1118870"/>
          </a:xfrm>
          <a:prstGeom prst="rect">
            <a:avLst/>
          </a:prstGeom>
        </p:spPr>
        <p:txBody>
          <a:bodyPr vert="horz" wrap="square" lIns="0" tIns="133350" rIns="0" bIns="0" rtlCol="0">
            <a:spAutoFit/>
          </a:bodyPr>
          <a:lstStyle/>
          <a:p>
            <a:pPr marL="81280">
              <a:lnSpc>
                <a:spcPct val="100000"/>
              </a:lnSpc>
              <a:spcBef>
                <a:spcPts val="1050"/>
              </a:spcBef>
            </a:pPr>
            <a:r>
              <a:rPr sz="1600" b="1" spc="110" dirty="0">
                <a:latin typeface="TeX Gyre Bonum"/>
                <a:cs typeface="TeX Gyre Bonum"/>
              </a:rPr>
              <a:t>Break-upOfCosts</a:t>
            </a:r>
            <a:endParaRPr sz="1600" dirty="0">
              <a:latin typeface="TeX Gyre Bonum"/>
              <a:cs typeface="TeX Gyre Bonum"/>
            </a:endParaRPr>
          </a:p>
          <a:p>
            <a:pPr marL="12700" marR="5080" indent="1371600">
              <a:lnSpc>
                <a:spcPct val="149500"/>
              </a:lnSpc>
            </a:pPr>
            <a:r>
              <a:rPr sz="1600" b="1" spc="-15" dirty="0" smtClean="0">
                <a:latin typeface="TeX Gyre Bonum"/>
                <a:cs typeface="TeX Gyre Bonum"/>
              </a:rPr>
              <a:t>r</a:t>
            </a:r>
            <a:r>
              <a:rPr sz="1600" b="1" spc="-10" dirty="0" smtClean="0">
                <a:latin typeface="TeX Gyre Bonum"/>
                <a:cs typeface="TeX Gyre Bonum"/>
              </a:rPr>
              <a:t>e</a:t>
            </a:r>
            <a:r>
              <a:rPr sz="1600" b="1" spc="-35" dirty="0" smtClean="0">
                <a:latin typeface="TeX Gyre Bonum"/>
                <a:cs typeface="TeX Gyre Bonum"/>
              </a:rPr>
              <a:t>q</a:t>
            </a:r>
            <a:r>
              <a:rPr sz="1600" b="1" spc="-5" dirty="0" smtClean="0">
                <a:latin typeface="TeX Gyre Bonum"/>
                <a:cs typeface="TeX Gyre Bonum"/>
              </a:rPr>
              <a:t>ui</a:t>
            </a:r>
            <a:r>
              <a:rPr sz="1600" b="1" spc="-15" dirty="0" smtClean="0">
                <a:latin typeface="TeX Gyre Bonum"/>
                <a:cs typeface="TeX Gyre Bonum"/>
              </a:rPr>
              <a:t>r</a:t>
            </a:r>
            <a:r>
              <a:rPr sz="1600" b="1" spc="-10" dirty="0" smtClean="0">
                <a:latin typeface="TeX Gyre Bonum"/>
                <a:cs typeface="TeX Gyre Bonum"/>
              </a:rPr>
              <a:t>e</a:t>
            </a:r>
            <a:r>
              <a:rPr sz="1600" b="1" spc="395" dirty="0" smtClean="0">
                <a:latin typeface="TeX Gyre Bonum"/>
                <a:cs typeface="TeX Gyre Bonum"/>
              </a:rPr>
              <a:t>d  </a:t>
            </a:r>
            <a:r>
              <a:rPr sz="1600" b="1" spc="50" dirty="0">
                <a:latin typeface="TeX Gyre Bonum"/>
                <a:cs typeface="TeX Gyre Bonum"/>
              </a:rPr>
              <a:t>ImplementationPlan</a:t>
            </a:r>
            <a:endParaRPr sz="1600" dirty="0">
              <a:latin typeface="TeX Gyre Bonum"/>
              <a:cs typeface="TeX Gyre Bonum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51224" y="3277835"/>
            <a:ext cx="4635856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120" dirty="0" smtClean="0">
                <a:latin typeface="TeX Gyre Bonum"/>
                <a:cs typeface="TeX Gyre Bonum"/>
              </a:rPr>
              <a:t>:Various</a:t>
            </a:r>
            <a:r>
              <a:rPr lang="en-US" sz="1600" b="1" spc="120" dirty="0" smtClean="0">
                <a:latin typeface="TeX Gyre Bonum"/>
                <a:cs typeface="TeX Gyre Bonum"/>
              </a:rPr>
              <a:t> </a:t>
            </a:r>
            <a:r>
              <a:rPr sz="1600" b="1" spc="120" dirty="0" smtClean="0">
                <a:latin typeface="TeX Gyre Bonum"/>
                <a:cs typeface="TeX Gyre Bonum"/>
              </a:rPr>
              <a:t>items</a:t>
            </a:r>
            <a:r>
              <a:rPr lang="en-US" sz="1600" b="1" spc="120" dirty="0" smtClean="0">
                <a:latin typeface="TeX Gyre Bonum"/>
                <a:cs typeface="TeX Gyre Bonum"/>
              </a:rPr>
              <a:t> </a:t>
            </a:r>
            <a:r>
              <a:rPr sz="1600" b="1" spc="120" dirty="0" smtClean="0">
                <a:latin typeface="TeX Gyre Bonum"/>
                <a:cs typeface="TeX Gyre Bonum"/>
              </a:rPr>
              <a:t>for</a:t>
            </a:r>
            <a:r>
              <a:rPr lang="en-US" sz="1600" b="1" spc="120" dirty="0" smtClean="0">
                <a:latin typeface="TeX Gyre Bonum"/>
                <a:cs typeface="TeX Gyre Bonum"/>
              </a:rPr>
              <a:t> </a:t>
            </a:r>
            <a:r>
              <a:rPr sz="1600" b="1" spc="120" dirty="0" smtClean="0">
                <a:latin typeface="TeX Gyre Bonum"/>
                <a:cs typeface="TeX Gyre Bonum"/>
              </a:rPr>
              <a:t>which</a:t>
            </a:r>
            <a:r>
              <a:rPr lang="en-US" sz="1600" b="1" spc="120" dirty="0" smtClean="0">
                <a:latin typeface="TeX Gyre Bonum"/>
                <a:cs typeface="TeX Gyre Bonum"/>
              </a:rPr>
              <a:t> </a:t>
            </a:r>
            <a:r>
              <a:rPr sz="1600" b="1" spc="120" dirty="0" smtClean="0">
                <a:latin typeface="TeX Gyre Bonum"/>
                <a:cs typeface="TeX Gyre Bonum"/>
              </a:rPr>
              <a:t>funds</a:t>
            </a:r>
            <a:r>
              <a:rPr lang="en-US" sz="1600" b="1" spc="120" dirty="0" smtClean="0">
                <a:latin typeface="TeX Gyre Bonum"/>
                <a:cs typeface="TeX Gyre Bonum"/>
              </a:rPr>
              <a:t> </a:t>
            </a:r>
            <a:r>
              <a:rPr sz="1600" b="1" spc="120" dirty="0" smtClean="0">
                <a:latin typeface="TeX Gyre Bonum"/>
                <a:cs typeface="TeX Gyre Bonum"/>
              </a:rPr>
              <a:t>are</a:t>
            </a:r>
            <a:endParaRPr sz="1600" dirty="0">
              <a:latin typeface="TeX Gyre Bonum"/>
              <a:cs typeface="TeX Gyre Bonum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7990" y="4042409"/>
            <a:ext cx="152400" cy="1962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spc="1630" dirty="0">
                <a:solidFill>
                  <a:srgbClr val="006FBF"/>
                </a:solidFill>
                <a:latin typeface="OpenSymbol"/>
                <a:cs typeface="OpenSymbol"/>
              </a:rPr>
              <a:t></a:t>
            </a:r>
            <a:endParaRPr sz="1100">
              <a:latin typeface="OpenSymbol"/>
              <a:cs typeface="Open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445508" y="4018279"/>
            <a:ext cx="417449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204" dirty="0">
                <a:latin typeface="TeX Gyre Bonum"/>
                <a:cs typeface="TeX Gyre Bonum"/>
              </a:rPr>
              <a:t>:</a:t>
            </a:r>
            <a:r>
              <a:rPr sz="1600" b="1" spc="204" dirty="0" smtClean="0">
                <a:latin typeface="TeX Gyre Bonum"/>
                <a:cs typeface="TeX Gyre Bonum"/>
              </a:rPr>
              <a:t>Pilot</a:t>
            </a:r>
            <a:r>
              <a:rPr lang="en-IN" sz="1600" b="1" spc="204" dirty="0" smtClean="0">
                <a:latin typeface="TeX Gyre Bonum"/>
                <a:cs typeface="TeX Gyre Bonum"/>
              </a:rPr>
              <a:t> study </a:t>
            </a:r>
            <a:r>
              <a:rPr sz="1600" b="1" spc="204" dirty="0" err="1" smtClean="0">
                <a:latin typeface="TeX Gyre Bonum"/>
                <a:cs typeface="TeX Gyre Bonum"/>
              </a:rPr>
              <a:t>fol</a:t>
            </a:r>
            <a:r>
              <a:rPr lang="en-IN" sz="1600" b="1" spc="204" dirty="0" smtClean="0">
                <a:latin typeface="TeX Gyre Bonum"/>
                <a:cs typeface="TeX Gyre Bonum"/>
              </a:rPr>
              <a:t>l</a:t>
            </a:r>
            <a:r>
              <a:rPr sz="1600" b="1" spc="204" dirty="0" smtClean="0">
                <a:latin typeface="TeX Gyre Bonum"/>
                <a:cs typeface="TeX Gyre Bonum"/>
              </a:rPr>
              <a:t>owed</a:t>
            </a:r>
            <a:r>
              <a:rPr lang="en-IN" sz="1600" b="1" spc="204" dirty="0" smtClean="0">
                <a:latin typeface="TeX Gyre Bonum"/>
                <a:cs typeface="TeX Gyre Bonum"/>
              </a:rPr>
              <a:t> </a:t>
            </a:r>
            <a:r>
              <a:rPr sz="1600" b="1" spc="204" dirty="0" smtClean="0">
                <a:latin typeface="TeX Gyre Bonum"/>
                <a:cs typeface="TeX Gyre Bonum"/>
              </a:rPr>
              <a:t>by</a:t>
            </a:r>
            <a:r>
              <a:rPr lang="en-IN" sz="1600" b="1" spc="204" dirty="0" smtClean="0">
                <a:latin typeface="TeX Gyre Bonum"/>
                <a:cs typeface="TeX Gyre Bonum"/>
              </a:rPr>
              <a:t> </a:t>
            </a:r>
            <a:r>
              <a:rPr sz="1600" b="1" spc="204" dirty="0" err="1" smtClean="0">
                <a:latin typeface="TeX Gyre Bonum"/>
                <a:cs typeface="TeX Gyre Bonum"/>
              </a:rPr>
              <a:t>rol</a:t>
            </a:r>
            <a:r>
              <a:rPr lang="en-IN" sz="1600" b="1" spc="204" dirty="0" smtClean="0">
                <a:latin typeface="TeX Gyre Bonum"/>
                <a:cs typeface="TeX Gyre Bonum"/>
              </a:rPr>
              <a:t>l</a:t>
            </a:r>
            <a:r>
              <a:rPr sz="1600" b="1" spc="204" dirty="0" smtClean="0">
                <a:latin typeface="TeX Gyre Bonum"/>
                <a:cs typeface="TeX Gyre Bonum"/>
              </a:rPr>
              <a:t>out</a:t>
            </a:r>
            <a:endParaRPr sz="1600" dirty="0">
              <a:latin typeface="TeX Gyre Bonum"/>
              <a:cs typeface="TeX Gyre Bonum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7990" y="4406900"/>
            <a:ext cx="152400" cy="1962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spc="1630" dirty="0">
                <a:solidFill>
                  <a:srgbClr val="006FBF"/>
                </a:solidFill>
                <a:latin typeface="OpenSymbol"/>
                <a:cs typeface="OpenSymbol"/>
              </a:rPr>
              <a:t></a:t>
            </a:r>
            <a:endParaRPr sz="1100">
              <a:latin typeface="OpenSymbol"/>
              <a:cs typeface="Open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02309" y="4263390"/>
            <a:ext cx="8088630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61694">
              <a:lnSpc>
                <a:spcPct val="149500"/>
              </a:lnSpc>
              <a:spcBef>
                <a:spcPts val="100"/>
              </a:spcBef>
              <a:tabLst>
                <a:tab pos="3088640" algn="l"/>
                <a:tab pos="3164205" algn="l"/>
              </a:tabLst>
            </a:pPr>
            <a:r>
              <a:rPr sz="1600" b="1" spc="105" dirty="0">
                <a:latin typeface="TeX Gyre Bonum"/>
                <a:cs typeface="TeX Gyre Bonum"/>
              </a:rPr>
              <a:t>HighLevelBusines</a:t>
            </a:r>
            <a:r>
              <a:rPr sz="1600" b="1" spc="65" dirty="0">
                <a:latin typeface="TeX Gyre Bonum"/>
                <a:cs typeface="TeX Gyre Bonum"/>
              </a:rPr>
              <a:t> </a:t>
            </a:r>
            <a:r>
              <a:rPr sz="1600" b="1" spc="200" dirty="0">
                <a:latin typeface="TeX Gyre Bonum"/>
                <a:cs typeface="TeX Gyre Bonum"/>
              </a:rPr>
              <a:t>Model	</a:t>
            </a:r>
            <a:r>
              <a:rPr sz="1600" b="1" spc="204" dirty="0">
                <a:latin typeface="TeX Gyre Bonum"/>
                <a:cs typeface="TeX Gyre Bonum"/>
              </a:rPr>
              <a:t>:How </a:t>
            </a:r>
            <a:r>
              <a:rPr sz="1600" b="1" spc="165" dirty="0" err="1" smtClean="0">
                <a:latin typeface="TeX Gyre Bonum"/>
                <a:cs typeface="TeX Gyre Bonum"/>
              </a:rPr>
              <a:t>wil</a:t>
            </a:r>
            <a:r>
              <a:rPr lang="en-IN" sz="1600" b="1" spc="165" dirty="0" smtClean="0">
                <a:latin typeface="TeX Gyre Bonum"/>
                <a:cs typeface="TeX Gyre Bonum"/>
              </a:rPr>
              <a:t>l </a:t>
            </a:r>
            <a:r>
              <a:rPr sz="1600" b="1" spc="165" dirty="0" smtClean="0">
                <a:latin typeface="TeX Gyre Bonum"/>
                <a:cs typeface="TeX Gyre Bonum"/>
              </a:rPr>
              <a:t>the</a:t>
            </a:r>
            <a:r>
              <a:rPr lang="en-IN" sz="1600" b="1" spc="165" dirty="0" smtClean="0">
                <a:latin typeface="TeX Gyre Bonum"/>
                <a:cs typeface="TeX Gyre Bonum"/>
              </a:rPr>
              <a:t> </a:t>
            </a:r>
            <a:r>
              <a:rPr sz="1600" b="1" spc="165" dirty="0" smtClean="0">
                <a:latin typeface="TeX Gyre Bonum"/>
                <a:cs typeface="TeX Gyre Bonum"/>
              </a:rPr>
              <a:t>project</a:t>
            </a:r>
            <a:r>
              <a:rPr lang="en-IN" sz="1600" b="1" spc="165" dirty="0" smtClean="0">
                <a:latin typeface="TeX Gyre Bonum"/>
                <a:cs typeface="TeX Gyre Bonum"/>
              </a:rPr>
              <a:t> </a:t>
            </a:r>
            <a:r>
              <a:rPr sz="1600" b="1" spc="165" dirty="0" smtClean="0">
                <a:latin typeface="TeX Gyre Bonum"/>
                <a:cs typeface="TeX Gyre Bonum"/>
              </a:rPr>
              <a:t>get</a:t>
            </a:r>
            <a:r>
              <a:rPr lang="en-IN" sz="1600" b="1" spc="165" dirty="0" smtClean="0">
                <a:latin typeface="TeX Gyre Bonum"/>
                <a:cs typeface="TeX Gyre Bonum"/>
              </a:rPr>
              <a:t> </a:t>
            </a:r>
            <a:r>
              <a:rPr sz="1600" b="1" spc="165" dirty="0" smtClean="0">
                <a:latin typeface="TeX Gyre Bonum"/>
                <a:cs typeface="TeX Gyre Bonum"/>
              </a:rPr>
              <a:t>paid</a:t>
            </a:r>
            <a:r>
              <a:rPr lang="en-IN" sz="1600" b="1" spc="165" dirty="0" smtClean="0">
                <a:latin typeface="TeX Gyre Bonum"/>
                <a:cs typeface="TeX Gyre Bonum"/>
              </a:rPr>
              <a:t> </a:t>
            </a:r>
            <a:r>
              <a:rPr sz="1600" b="1" spc="165" dirty="0" smtClean="0">
                <a:latin typeface="TeX Gyre Bonum"/>
                <a:cs typeface="TeX Gyre Bonum"/>
              </a:rPr>
              <a:t>for  </a:t>
            </a:r>
            <a:r>
              <a:rPr sz="1600" b="1" spc="55" dirty="0">
                <a:latin typeface="TeX Gyre Bonum"/>
                <a:cs typeface="TeX Gyre Bonum"/>
              </a:rPr>
              <a:t>Sustenance		</a:t>
            </a:r>
            <a:r>
              <a:rPr sz="1600" b="1" spc="90" dirty="0">
                <a:latin typeface="TeX Gyre Bonum"/>
                <a:cs typeface="TeX Gyre Bonum"/>
              </a:rPr>
              <a:t>:</a:t>
            </a:r>
            <a:r>
              <a:rPr sz="1600" b="1" spc="90" dirty="0" smtClean="0">
                <a:latin typeface="TeX Gyre Bonum"/>
                <a:cs typeface="TeX Gyre Bonum"/>
              </a:rPr>
              <a:t>After</a:t>
            </a:r>
            <a:r>
              <a:rPr lang="en-IN" sz="1600" b="1" spc="90" dirty="0" smtClean="0">
                <a:latin typeface="TeX Gyre Bonum"/>
                <a:cs typeface="TeX Gyre Bonum"/>
              </a:rPr>
              <a:t> </a:t>
            </a:r>
            <a:r>
              <a:rPr sz="1600" b="1" spc="90" dirty="0" smtClean="0">
                <a:latin typeface="TeX Gyre Bonum"/>
                <a:cs typeface="TeX Gyre Bonum"/>
              </a:rPr>
              <a:t>the</a:t>
            </a:r>
            <a:r>
              <a:rPr lang="en-IN" sz="1600" b="1" spc="90" dirty="0" smtClean="0">
                <a:latin typeface="TeX Gyre Bonum"/>
                <a:cs typeface="TeX Gyre Bonum"/>
              </a:rPr>
              <a:t>  </a:t>
            </a:r>
            <a:r>
              <a:rPr sz="1600" b="1" spc="90" dirty="0" smtClean="0">
                <a:latin typeface="TeX Gyre Bonum"/>
                <a:cs typeface="TeX Gyre Bonum"/>
              </a:rPr>
              <a:t>initial</a:t>
            </a:r>
            <a:r>
              <a:rPr lang="en-IN" sz="1600" b="1" spc="90" dirty="0" smtClean="0">
                <a:latin typeface="TeX Gyre Bonum"/>
                <a:cs typeface="TeX Gyre Bonum"/>
              </a:rPr>
              <a:t> </a:t>
            </a:r>
            <a:r>
              <a:rPr sz="1600" b="1" spc="90" dirty="0" smtClean="0">
                <a:latin typeface="TeX Gyre Bonum"/>
                <a:cs typeface="TeX Gyre Bonum"/>
              </a:rPr>
              <a:t>funding,</a:t>
            </a:r>
            <a:r>
              <a:rPr lang="en-IN" sz="1600" b="1" spc="90" dirty="0" smtClean="0">
                <a:latin typeface="TeX Gyre Bonum"/>
                <a:cs typeface="TeX Gyre Bonum"/>
              </a:rPr>
              <a:t> </a:t>
            </a:r>
            <a:r>
              <a:rPr sz="1600" b="1" spc="90" dirty="0" smtClean="0">
                <a:latin typeface="TeX Gyre Bonum"/>
                <a:cs typeface="TeX Gyre Bonum"/>
              </a:rPr>
              <a:t>sustenance</a:t>
            </a:r>
            <a:endParaRPr sz="1600" dirty="0">
              <a:latin typeface="TeX Gyre Bonum"/>
              <a:cs typeface="TeX Gyre Bonum"/>
            </a:endParaRPr>
          </a:p>
          <a:p>
            <a:pPr marL="12700" marR="5080" indent="1371600">
              <a:lnSpc>
                <a:spcPct val="149700"/>
              </a:lnSpc>
              <a:spcBef>
                <a:spcPts val="5"/>
              </a:spcBef>
            </a:pPr>
            <a:r>
              <a:rPr lang="en-IN" sz="1600" b="1" spc="145" dirty="0" smtClean="0">
                <a:latin typeface="TeX Gyre Bonum"/>
                <a:cs typeface="TeX Gyre Bonum"/>
              </a:rPr>
              <a:t>O</a:t>
            </a:r>
            <a:r>
              <a:rPr sz="1600" b="1" spc="145" dirty="0" smtClean="0">
                <a:latin typeface="TeX Gyre Bonum"/>
                <a:cs typeface="TeX Gyre Bonum"/>
              </a:rPr>
              <a:t>f</a:t>
            </a:r>
            <a:r>
              <a:rPr lang="en-IN" sz="1600" b="1" spc="145" dirty="0" smtClean="0">
                <a:latin typeface="TeX Gyre Bonum"/>
                <a:cs typeface="TeX Gyre Bonum"/>
              </a:rPr>
              <a:t> </a:t>
            </a:r>
            <a:r>
              <a:rPr sz="1600" b="1" spc="145" dirty="0" smtClean="0">
                <a:latin typeface="TeX Gyre Bonum"/>
                <a:cs typeface="TeX Gyre Bonum"/>
              </a:rPr>
              <a:t>project  </a:t>
            </a:r>
            <a:endParaRPr lang="en-US" sz="1600" b="1" spc="145" dirty="0" smtClean="0">
              <a:latin typeface="TeX Gyre Bonum"/>
              <a:cs typeface="TeX Gyre Bonum"/>
            </a:endParaRPr>
          </a:p>
          <a:p>
            <a:pPr marL="12700" marR="5080" indent="1371600">
              <a:lnSpc>
                <a:spcPct val="149700"/>
              </a:lnSpc>
              <a:spcBef>
                <a:spcPts val="5"/>
              </a:spcBef>
            </a:pPr>
            <a:r>
              <a:rPr sz="1600" b="1" spc="100" dirty="0" smtClean="0">
                <a:solidFill>
                  <a:srgbClr val="006FBF"/>
                </a:solidFill>
                <a:latin typeface="TeX Gyre Bonum"/>
                <a:cs typeface="TeX Gyre Bonum"/>
              </a:rPr>
              <a:t>Metrics</a:t>
            </a:r>
            <a:r>
              <a:rPr sz="1600" b="1" spc="-355" dirty="0" smtClean="0">
                <a:solidFill>
                  <a:srgbClr val="006FBF"/>
                </a:solidFill>
                <a:latin typeface="TeX Gyre Bonum"/>
                <a:cs typeface="TeX Gyre Bonum"/>
              </a:rPr>
              <a:t> </a:t>
            </a:r>
            <a:r>
              <a:rPr sz="1600" b="1" spc="135" dirty="0">
                <a:solidFill>
                  <a:srgbClr val="006FBF"/>
                </a:solidFill>
                <a:latin typeface="TeX Gyre Bonum"/>
                <a:cs typeface="TeX Gyre Bonum"/>
              </a:rPr>
              <a:t>ForMeasurementOfProjectOutcomes</a:t>
            </a:r>
            <a:r>
              <a:rPr sz="1600" b="1" spc="-345" dirty="0">
                <a:solidFill>
                  <a:srgbClr val="006FBF"/>
                </a:solidFill>
                <a:latin typeface="TeX Gyre Bonum"/>
                <a:cs typeface="TeX Gyre Bonum"/>
              </a:rPr>
              <a:t> </a:t>
            </a:r>
            <a:r>
              <a:rPr sz="1600" b="1" spc="190" dirty="0">
                <a:solidFill>
                  <a:srgbClr val="006FBF"/>
                </a:solidFill>
                <a:latin typeface="TeX Gyre Bonum"/>
                <a:cs typeface="TeX Gyre Bonum"/>
              </a:rPr>
              <a:t>And</a:t>
            </a:r>
            <a:r>
              <a:rPr sz="1600" b="1" spc="-140" dirty="0">
                <a:solidFill>
                  <a:srgbClr val="006FBF"/>
                </a:solidFill>
                <a:latin typeface="TeX Gyre Bonum"/>
                <a:cs typeface="TeX Gyre Bonum"/>
              </a:rPr>
              <a:t> </a:t>
            </a:r>
            <a:r>
              <a:rPr sz="1600" b="1" spc="235" dirty="0">
                <a:solidFill>
                  <a:srgbClr val="006FBF"/>
                </a:solidFill>
                <a:latin typeface="TeX Gyre Bonum"/>
                <a:cs typeface="TeX Gyre Bonum"/>
              </a:rPr>
              <a:t>ImpactAsesment  </a:t>
            </a:r>
            <a:r>
              <a:rPr sz="1600" b="1" spc="85" dirty="0">
                <a:solidFill>
                  <a:srgbClr val="006FBF"/>
                </a:solidFill>
                <a:latin typeface="TeX Gyre Bonum"/>
                <a:cs typeface="TeX Gyre Bonum"/>
              </a:rPr>
              <a:t>(I.E.EnvisagedServiceLevels)</a:t>
            </a:r>
            <a:endParaRPr sz="1600" dirty="0">
              <a:latin typeface="TeX Gyre Bonum"/>
              <a:cs typeface="TeX Gyre Bonum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27990" y="4771389"/>
            <a:ext cx="152400" cy="1962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spc="1630" dirty="0">
                <a:solidFill>
                  <a:srgbClr val="006FBF"/>
                </a:solidFill>
                <a:latin typeface="OpenSymbol"/>
                <a:cs typeface="OpenSymbol"/>
              </a:rPr>
              <a:t></a:t>
            </a:r>
            <a:endParaRPr sz="1100">
              <a:latin typeface="OpenSymbol"/>
              <a:cs typeface="Open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7990" y="5501640"/>
            <a:ext cx="152400" cy="1962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spc="1630" dirty="0">
                <a:solidFill>
                  <a:srgbClr val="006FBF"/>
                </a:solidFill>
                <a:latin typeface="OpenSymbol"/>
                <a:cs typeface="OpenSymbol"/>
              </a:rPr>
              <a:t></a:t>
            </a:r>
            <a:endParaRPr sz="1100"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7250" y="308609"/>
            <a:ext cx="7418070" cy="5467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10" dirty="0"/>
              <a:t>The </a:t>
            </a:r>
            <a:r>
              <a:rPr spc="-10" dirty="0"/>
              <a:t>Pre-requisites </a:t>
            </a:r>
            <a:r>
              <a:rPr spc="-30" dirty="0"/>
              <a:t>For </a:t>
            </a:r>
            <a:r>
              <a:rPr spc="-10" dirty="0"/>
              <a:t>Preparing</a:t>
            </a:r>
            <a:r>
              <a:rPr spc="75" dirty="0"/>
              <a:t> </a:t>
            </a:r>
            <a:r>
              <a:rPr spc="10" dirty="0"/>
              <a:t>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92879" y="831850"/>
            <a:ext cx="1155700" cy="5467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400" spc="15" dirty="0">
                <a:latin typeface="DejaVu Sans"/>
                <a:cs typeface="DejaVu Sans"/>
              </a:rPr>
              <a:t>D</a:t>
            </a:r>
            <a:r>
              <a:rPr sz="3400" spc="5" dirty="0">
                <a:latin typeface="DejaVu Sans"/>
                <a:cs typeface="DejaVu Sans"/>
              </a:rPr>
              <a:t>P</a:t>
            </a:r>
            <a:r>
              <a:rPr sz="3400" spc="20" dirty="0">
                <a:latin typeface="DejaVu Sans"/>
                <a:cs typeface="DejaVu Sans"/>
              </a:rPr>
              <a:t>R</a:t>
            </a:r>
            <a:r>
              <a:rPr sz="3400" spc="10" dirty="0">
                <a:latin typeface="DejaVu Sans"/>
                <a:cs typeface="DejaVu Sans"/>
              </a:rPr>
              <a:t>?</a:t>
            </a:r>
            <a:endParaRPr sz="3400">
              <a:latin typeface="DejaVu Sans"/>
              <a:cs typeface="DejaVu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87080" y="6435090"/>
            <a:ext cx="2203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8A8A8A"/>
                </a:solidFill>
                <a:latin typeface="DejaVu Sans"/>
                <a:cs typeface="DejaVu Sans"/>
              </a:rPr>
              <a:t>5</a:t>
            </a:r>
            <a:r>
              <a:rPr sz="1200" dirty="0">
                <a:solidFill>
                  <a:srgbClr val="8A8A8A"/>
                </a:solidFill>
                <a:latin typeface="DejaVu Sans"/>
                <a:cs typeface="DejaVu Sans"/>
              </a:rPr>
              <a:t>6</a:t>
            </a:r>
            <a:endParaRPr sz="12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230629"/>
            <a:ext cx="3088005" cy="6362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27990" marR="5080" indent="-415290">
              <a:lnSpc>
                <a:spcPct val="100400"/>
              </a:lnSpc>
              <a:spcBef>
                <a:spcPts val="90"/>
              </a:spcBef>
              <a:tabLst>
                <a:tab pos="427355" algn="l"/>
              </a:tabLst>
            </a:pPr>
            <a:r>
              <a:rPr sz="2000" spc="-5" dirty="0">
                <a:solidFill>
                  <a:srgbClr val="006FBF"/>
                </a:solidFill>
                <a:latin typeface="DejaVu Sans"/>
                <a:cs typeface="DejaVu Sans"/>
              </a:rPr>
              <a:t>1.	</a:t>
            </a:r>
            <a:r>
              <a:rPr sz="2000" spc="-5" dirty="0">
                <a:latin typeface="DejaVu Sans"/>
                <a:cs typeface="DejaVu Sans"/>
              </a:rPr>
              <a:t>Defining vision for e-  Governance</a:t>
            </a:r>
            <a:r>
              <a:rPr sz="2000" spc="-25" dirty="0">
                <a:latin typeface="DejaVu Sans"/>
                <a:cs typeface="DejaVu Sans"/>
              </a:rPr>
              <a:t> </a:t>
            </a:r>
            <a:r>
              <a:rPr sz="2000" spc="-10" dirty="0">
                <a:latin typeface="DejaVu Sans"/>
                <a:cs typeface="DejaVu Sans"/>
              </a:rPr>
              <a:t>project</a:t>
            </a:r>
            <a:endParaRPr sz="2000" dirty="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2249170"/>
            <a:ext cx="3862070" cy="37922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27990" marR="778510" indent="-415290">
              <a:lnSpc>
                <a:spcPct val="100400"/>
              </a:lnSpc>
              <a:spcBef>
                <a:spcPts val="90"/>
              </a:spcBef>
              <a:buClr>
                <a:srgbClr val="006FBF"/>
              </a:buClr>
              <a:buAutoNum type="arabicPeriod" startAt="2"/>
              <a:tabLst>
                <a:tab pos="427355" algn="l"/>
                <a:tab pos="427990" algn="l"/>
              </a:tabLst>
            </a:pPr>
            <a:r>
              <a:rPr sz="2000" spc="-5" dirty="0">
                <a:latin typeface="DejaVu Sans"/>
                <a:cs typeface="DejaVu Sans"/>
              </a:rPr>
              <a:t>Defining</a:t>
            </a:r>
            <a:r>
              <a:rPr sz="2000" spc="-55" dirty="0">
                <a:latin typeface="DejaVu Sans"/>
                <a:cs typeface="DejaVu Sans"/>
              </a:rPr>
              <a:t> </a:t>
            </a:r>
            <a:r>
              <a:rPr sz="2000" spc="-5" dirty="0">
                <a:latin typeface="DejaVu Sans"/>
                <a:cs typeface="DejaVu Sans"/>
              </a:rPr>
              <a:t>governance  mechanism</a:t>
            </a:r>
            <a:endParaRPr sz="200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6FBF"/>
              </a:buClr>
              <a:buFont typeface="DejaVu Sans"/>
              <a:buAutoNum type="arabicPeriod" startAt="2"/>
            </a:pPr>
            <a:endParaRPr sz="2750">
              <a:latin typeface="DejaVu Sans"/>
              <a:cs typeface="DejaVu Sans"/>
            </a:endParaRPr>
          </a:p>
          <a:p>
            <a:pPr marL="427990" marR="5080" indent="-415290">
              <a:lnSpc>
                <a:spcPct val="100000"/>
              </a:lnSpc>
              <a:spcBef>
                <a:spcPts val="5"/>
              </a:spcBef>
              <a:buClr>
                <a:srgbClr val="006FBF"/>
              </a:buClr>
              <a:buAutoNum type="arabicPeriod" startAt="2"/>
              <a:tabLst>
                <a:tab pos="427355" algn="l"/>
                <a:tab pos="427990" algn="l"/>
              </a:tabLst>
            </a:pPr>
            <a:r>
              <a:rPr sz="2000" spc="-5" dirty="0">
                <a:latin typeface="DejaVu Sans"/>
                <a:cs typeface="DejaVu Sans"/>
              </a:rPr>
              <a:t>Identification </a:t>
            </a:r>
            <a:r>
              <a:rPr sz="2000" dirty="0">
                <a:latin typeface="DejaVu Sans"/>
                <a:cs typeface="DejaVu Sans"/>
              </a:rPr>
              <a:t>of </a:t>
            </a:r>
            <a:r>
              <a:rPr sz="2000" spc="-10" dirty="0">
                <a:latin typeface="DejaVu Sans"/>
                <a:cs typeface="DejaVu Sans"/>
              </a:rPr>
              <a:t>problems </a:t>
            </a:r>
            <a:r>
              <a:rPr sz="2000" dirty="0">
                <a:latin typeface="DejaVu Sans"/>
                <a:cs typeface="DejaVu Sans"/>
              </a:rPr>
              <a:t>/  needs</a:t>
            </a:r>
            <a:endParaRPr sz="200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006FBF"/>
              </a:buClr>
              <a:buFont typeface="DejaVu Sans"/>
              <a:buAutoNum type="arabicPeriod" startAt="2"/>
            </a:pPr>
            <a:endParaRPr sz="2750">
              <a:latin typeface="DejaVu Sans"/>
              <a:cs typeface="DejaVu Sans"/>
            </a:endParaRPr>
          </a:p>
          <a:p>
            <a:pPr marL="427990" indent="-415290">
              <a:lnSpc>
                <a:spcPct val="100000"/>
              </a:lnSpc>
              <a:buClr>
                <a:srgbClr val="006FBF"/>
              </a:buClr>
              <a:buAutoNum type="arabicPeriod" startAt="2"/>
              <a:tabLst>
                <a:tab pos="427355" algn="l"/>
                <a:tab pos="427990" algn="l"/>
              </a:tabLst>
            </a:pPr>
            <a:r>
              <a:rPr sz="2000" spc="-5" dirty="0">
                <a:latin typeface="DejaVu Sans"/>
                <a:cs typeface="DejaVu Sans"/>
              </a:rPr>
              <a:t>Baseline</a:t>
            </a:r>
            <a:r>
              <a:rPr sz="2000" dirty="0">
                <a:latin typeface="DejaVu Sans"/>
                <a:cs typeface="DejaVu Sans"/>
              </a:rPr>
              <a:t> </a:t>
            </a:r>
            <a:r>
              <a:rPr sz="2000" spc="-5" dirty="0">
                <a:latin typeface="DejaVu Sans"/>
                <a:cs typeface="DejaVu Sans"/>
              </a:rPr>
              <a:t>study</a:t>
            </a:r>
            <a:endParaRPr sz="200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006FBF"/>
              </a:buClr>
              <a:buFont typeface="DejaVu Sans"/>
              <a:buAutoNum type="arabicPeriod" startAt="2"/>
            </a:pPr>
            <a:endParaRPr sz="2750">
              <a:latin typeface="DejaVu Sans"/>
              <a:cs typeface="DejaVu Sans"/>
            </a:endParaRPr>
          </a:p>
          <a:p>
            <a:pPr marL="427990" indent="-415290">
              <a:lnSpc>
                <a:spcPct val="100000"/>
              </a:lnSpc>
              <a:buClr>
                <a:srgbClr val="006FBF"/>
              </a:buClr>
              <a:buAutoNum type="arabicPeriod" startAt="2"/>
              <a:tabLst>
                <a:tab pos="427355" algn="l"/>
                <a:tab pos="427990" algn="l"/>
              </a:tabLst>
            </a:pPr>
            <a:r>
              <a:rPr sz="2000" spc="-10" dirty="0">
                <a:latin typeface="DejaVu Sans"/>
                <a:cs typeface="DejaVu Sans"/>
              </a:rPr>
              <a:t>Stakeholder</a:t>
            </a:r>
            <a:r>
              <a:rPr sz="2000" spc="-5" dirty="0">
                <a:latin typeface="DejaVu Sans"/>
                <a:cs typeface="DejaVu Sans"/>
              </a:rPr>
              <a:t> analysis</a:t>
            </a:r>
            <a:endParaRPr sz="200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006FBF"/>
              </a:buClr>
              <a:buFont typeface="DejaVu Sans"/>
              <a:buAutoNum type="arabicPeriod" startAt="2"/>
            </a:pPr>
            <a:endParaRPr sz="2750">
              <a:latin typeface="DejaVu Sans"/>
              <a:cs typeface="DejaVu Sans"/>
            </a:endParaRPr>
          </a:p>
          <a:p>
            <a:pPr marL="427990" indent="-415290">
              <a:lnSpc>
                <a:spcPct val="100000"/>
              </a:lnSpc>
              <a:buClr>
                <a:srgbClr val="006FBF"/>
              </a:buClr>
              <a:buAutoNum type="arabicPeriod" startAt="2"/>
              <a:tabLst>
                <a:tab pos="427355" algn="l"/>
                <a:tab pos="427990" algn="l"/>
              </a:tabLst>
            </a:pPr>
            <a:r>
              <a:rPr sz="2000" spc="-5" dirty="0">
                <a:latin typeface="DejaVu Sans"/>
                <a:cs typeface="DejaVu Sans"/>
              </a:rPr>
              <a:t>Scoping</a:t>
            </a:r>
            <a:r>
              <a:rPr sz="2000" spc="-10" dirty="0">
                <a:latin typeface="DejaVu Sans"/>
                <a:cs typeface="DejaVu Sans"/>
              </a:rPr>
              <a:t> </a:t>
            </a:r>
            <a:r>
              <a:rPr sz="2000" spc="-5" dirty="0">
                <a:latin typeface="DejaVu Sans"/>
                <a:cs typeface="DejaVu Sans"/>
              </a:rPr>
              <a:t>study</a:t>
            </a:r>
            <a:endParaRPr sz="2000">
              <a:latin typeface="DejaVu Sans"/>
              <a:cs typeface="DejaVu Sans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524686" y="1257486"/>
            <a:ext cx="3108960" cy="4191000"/>
            <a:chOff x="5524686" y="1257486"/>
            <a:chExt cx="3108960" cy="4191000"/>
          </a:xfrm>
        </p:grpSpPr>
        <p:sp>
          <p:nvSpPr>
            <p:cNvPr id="8" name="object 8"/>
            <p:cNvSpPr/>
            <p:nvPr/>
          </p:nvSpPr>
          <p:spPr>
            <a:xfrm>
              <a:off x="5714999" y="1447799"/>
              <a:ext cx="2727960" cy="3810000"/>
            </a:xfrm>
            <a:custGeom>
              <a:avLst/>
              <a:gdLst/>
              <a:ahLst/>
              <a:cxnLst/>
              <a:rect l="l" t="t" r="r" b="b"/>
              <a:pathLst>
                <a:path w="2727959" h="3810000">
                  <a:moveTo>
                    <a:pt x="2727959" y="0"/>
                  </a:moveTo>
                  <a:lnTo>
                    <a:pt x="0" y="0"/>
                  </a:lnTo>
                  <a:lnTo>
                    <a:pt x="0" y="3810000"/>
                  </a:lnTo>
                  <a:lnTo>
                    <a:pt x="2727959" y="3810000"/>
                  </a:lnTo>
                  <a:lnTo>
                    <a:pt x="2727959" y="0"/>
                  </a:lnTo>
                  <a:close/>
                </a:path>
              </a:pathLst>
            </a:custGeom>
            <a:solidFill>
              <a:srgbClr val="000000">
                <a:alpha val="41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619749" y="1352549"/>
              <a:ext cx="2918460" cy="4000500"/>
            </a:xfrm>
            <a:custGeom>
              <a:avLst/>
              <a:gdLst/>
              <a:ahLst/>
              <a:cxnLst/>
              <a:rect l="l" t="t" r="r" b="b"/>
              <a:pathLst>
                <a:path w="2918459" h="4000500">
                  <a:moveTo>
                    <a:pt x="0" y="0"/>
                  </a:moveTo>
                  <a:lnTo>
                    <a:pt x="2918459" y="0"/>
                  </a:lnTo>
                  <a:lnTo>
                    <a:pt x="2918459" y="4000500"/>
                  </a:lnTo>
                  <a:lnTo>
                    <a:pt x="0" y="4000500"/>
                  </a:lnTo>
                  <a:lnTo>
                    <a:pt x="0" y="0"/>
                  </a:lnTo>
                  <a:close/>
                </a:path>
              </a:pathLst>
            </a:custGeom>
            <a:ln w="19012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714999" y="1446529"/>
              <a:ext cx="2727959" cy="3810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619749" y="1352549"/>
              <a:ext cx="2918460" cy="4000500"/>
            </a:xfrm>
            <a:custGeom>
              <a:avLst/>
              <a:gdLst/>
              <a:ahLst/>
              <a:cxnLst/>
              <a:rect l="l" t="t" r="r" b="b"/>
              <a:pathLst>
                <a:path w="2918459" h="4000500">
                  <a:moveTo>
                    <a:pt x="0" y="0"/>
                  </a:moveTo>
                  <a:lnTo>
                    <a:pt x="2918459" y="0"/>
                  </a:lnTo>
                  <a:lnTo>
                    <a:pt x="2918459" y="4000500"/>
                  </a:lnTo>
                  <a:lnTo>
                    <a:pt x="0" y="4000500"/>
                  </a:lnTo>
                  <a:lnTo>
                    <a:pt x="0" y="0"/>
                  </a:lnTo>
                  <a:close/>
                </a:path>
              </a:pathLst>
            </a:custGeom>
            <a:ln w="190127">
              <a:solidFill>
                <a:srgbClr val="8DB3E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1251" rIns="0" bIns="0" rtlCol="0">
            <a:spAutoFit/>
          </a:bodyPr>
          <a:lstStyle/>
          <a:p>
            <a:pPr marL="3299460" marR="5080" indent="-3178810">
              <a:lnSpc>
                <a:spcPct val="101000"/>
              </a:lnSpc>
              <a:spcBef>
                <a:spcPts val="80"/>
              </a:spcBef>
            </a:pPr>
            <a:r>
              <a:rPr spc="5" dirty="0"/>
              <a:t>1. Defining </a:t>
            </a:r>
            <a:r>
              <a:rPr spc="-5" dirty="0"/>
              <a:t>Vision </a:t>
            </a:r>
            <a:r>
              <a:rPr spc="-30" dirty="0"/>
              <a:t>For </a:t>
            </a:r>
            <a:r>
              <a:rPr spc="15" dirty="0"/>
              <a:t>e-Governance  </a:t>
            </a:r>
            <a:r>
              <a:rPr spc="-15" dirty="0"/>
              <a:t>Project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87080" y="6435090"/>
            <a:ext cx="2203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8A8A8A"/>
                </a:solidFill>
                <a:latin typeface="DejaVu Sans"/>
                <a:cs typeface="DejaVu Sans"/>
              </a:rPr>
              <a:t>5</a:t>
            </a:r>
            <a:r>
              <a:rPr sz="1200" dirty="0">
                <a:solidFill>
                  <a:srgbClr val="8A8A8A"/>
                </a:solidFill>
                <a:latin typeface="DejaVu Sans"/>
                <a:cs typeface="DejaVu Sans"/>
              </a:rPr>
              <a:t>7</a:t>
            </a:r>
            <a:endParaRPr sz="12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139" y="1607821"/>
            <a:ext cx="6621780" cy="33451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311275" indent="-342900">
              <a:lnSpc>
                <a:spcPct val="116300"/>
              </a:lnSpc>
              <a:spcBef>
                <a:spcPts val="100"/>
              </a:spcBef>
              <a:buFont typeface="Wingdings" panose="05000000000000000000" pitchFamily="2" charset="2"/>
              <a:buChar char="§"/>
            </a:pPr>
            <a:r>
              <a:rPr sz="2150" b="1" spc="-65" dirty="0">
                <a:latin typeface="DejaVu Sans"/>
                <a:cs typeface="DejaVu Sans"/>
              </a:rPr>
              <a:t>Tells </a:t>
            </a:r>
            <a:r>
              <a:rPr sz="2150" b="1" spc="-10" dirty="0">
                <a:latin typeface="DejaVu Sans"/>
                <a:cs typeface="DejaVu Sans"/>
              </a:rPr>
              <a:t>about the intended end </a:t>
            </a:r>
            <a:r>
              <a:rPr sz="2150" b="1" spc="-5" dirty="0">
                <a:latin typeface="DejaVu Sans"/>
                <a:cs typeface="DejaVu Sans"/>
              </a:rPr>
              <a:t>state  </a:t>
            </a:r>
            <a:r>
              <a:rPr sz="2150" b="1" spc="-10" dirty="0">
                <a:latin typeface="DejaVu Sans"/>
                <a:cs typeface="DejaVu Sans"/>
              </a:rPr>
              <a:t>What a project intends to</a:t>
            </a:r>
            <a:r>
              <a:rPr sz="2150" b="1" spc="35" dirty="0">
                <a:latin typeface="DejaVu Sans"/>
                <a:cs typeface="DejaVu Sans"/>
              </a:rPr>
              <a:t> </a:t>
            </a:r>
            <a:r>
              <a:rPr sz="2150" b="1" spc="-10" dirty="0">
                <a:latin typeface="DejaVu Sans"/>
                <a:cs typeface="DejaVu Sans"/>
              </a:rPr>
              <a:t>achieve</a:t>
            </a:r>
            <a:endParaRPr sz="2150" dirty="0">
              <a:latin typeface="DejaVu Sans"/>
              <a:cs typeface="DejaVu Sans"/>
            </a:endParaRPr>
          </a:p>
          <a:p>
            <a:pPr marL="355600" marR="5080" indent="-342900">
              <a:lnSpc>
                <a:spcPct val="107900"/>
              </a:lnSpc>
              <a:spcBef>
                <a:spcPts val="215"/>
              </a:spcBef>
              <a:buFont typeface="Wingdings" panose="05000000000000000000" pitchFamily="2" charset="2"/>
              <a:buChar char="§"/>
            </a:pPr>
            <a:r>
              <a:rPr sz="2150" b="1" spc="-5" dirty="0">
                <a:latin typeface="DejaVu Sans"/>
                <a:cs typeface="DejaVu Sans"/>
              </a:rPr>
              <a:t>States </a:t>
            </a:r>
            <a:r>
              <a:rPr sz="2150" b="1" spc="-10" dirty="0">
                <a:latin typeface="DejaVu Sans"/>
                <a:cs typeface="DejaVu Sans"/>
              </a:rPr>
              <a:t>what needs to </a:t>
            </a:r>
            <a:r>
              <a:rPr sz="2150" b="1" spc="-5" dirty="0">
                <a:latin typeface="DejaVu Sans"/>
                <a:cs typeface="DejaVu Sans"/>
              </a:rPr>
              <a:t>be </a:t>
            </a:r>
            <a:r>
              <a:rPr sz="2150" b="1" spc="-10" dirty="0">
                <a:latin typeface="DejaVu Sans"/>
                <a:cs typeface="DejaVu Sans"/>
              </a:rPr>
              <a:t>achieved </a:t>
            </a:r>
            <a:r>
              <a:rPr sz="2150" b="1" spc="-5" dirty="0">
                <a:latin typeface="DejaVu Sans"/>
                <a:cs typeface="DejaVu Sans"/>
              </a:rPr>
              <a:t>by </a:t>
            </a:r>
            <a:r>
              <a:rPr sz="2150" b="1" spc="-15" dirty="0">
                <a:latin typeface="DejaVu Sans"/>
                <a:cs typeface="DejaVu Sans"/>
              </a:rPr>
              <a:t>when </a:t>
            </a:r>
            <a:r>
              <a:rPr lang="en-IN" sz="2150" b="1" spc="-15" dirty="0" smtClean="0">
                <a:latin typeface="DejaVu Sans"/>
                <a:cs typeface="DejaVu Sans"/>
              </a:rPr>
              <a:t>shall</a:t>
            </a:r>
            <a:r>
              <a:rPr sz="2150" b="1" spc="-80" dirty="0" smtClean="0">
                <a:latin typeface="DejaVu Sans"/>
                <a:cs typeface="DejaVu Sans"/>
              </a:rPr>
              <a:t> </a:t>
            </a:r>
            <a:r>
              <a:rPr sz="2150" b="1" spc="-10" dirty="0">
                <a:latin typeface="DejaVu Sans"/>
                <a:cs typeface="DejaVu Sans"/>
              </a:rPr>
              <a:t>target and something that cannot </a:t>
            </a:r>
            <a:r>
              <a:rPr sz="2150" b="1" spc="-5" dirty="0">
                <a:latin typeface="DejaVu Sans"/>
                <a:cs typeface="DejaVu Sans"/>
              </a:rPr>
              <a:t>be  </a:t>
            </a:r>
            <a:r>
              <a:rPr sz="2150" b="1" spc="-10" dirty="0">
                <a:latin typeface="DejaVu Sans"/>
                <a:cs typeface="DejaVu Sans"/>
              </a:rPr>
              <a:t>easily</a:t>
            </a:r>
            <a:r>
              <a:rPr sz="2150" b="1" spc="-15" dirty="0">
                <a:latin typeface="DejaVu Sans"/>
                <a:cs typeface="DejaVu Sans"/>
              </a:rPr>
              <a:t> </a:t>
            </a:r>
            <a:r>
              <a:rPr sz="2150" b="1" spc="-5" dirty="0">
                <a:latin typeface="DejaVu Sans"/>
                <a:cs typeface="DejaVu Sans"/>
              </a:rPr>
              <a:t>done</a:t>
            </a:r>
            <a:endParaRPr sz="2150" dirty="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420"/>
              </a:spcBef>
              <a:buFont typeface="Wingdings" panose="05000000000000000000" pitchFamily="2" charset="2"/>
              <a:buChar char="§"/>
            </a:pPr>
            <a:r>
              <a:rPr sz="2150" b="1" spc="-10" dirty="0">
                <a:latin typeface="DejaVu Sans"/>
                <a:cs typeface="DejaVu Sans"/>
              </a:rPr>
              <a:t>Big</a:t>
            </a:r>
            <a:r>
              <a:rPr sz="2150" b="1" spc="-15" dirty="0">
                <a:latin typeface="DejaVu Sans"/>
                <a:cs typeface="DejaVu Sans"/>
              </a:rPr>
              <a:t> </a:t>
            </a:r>
            <a:r>
              <a:rPr sz="2150" b="1" spc="-10" dirty="0">
                <a:latin typeface="DejaVu Sans"/>
                <a:cs typeface="DejaVu Sans"/>
              </a:rPr>
              <a:t>thought</a:t>
            </a:r>
            <a:endParaRPr sz="2150" dirty="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420"/>
              </a:spcBef>
              <a:buFont typeface="Wingdings" panose="05000000000000000000" pitchFamily="2" charset="2"/>
              <a:buChar char="§"/>
            </a:pPr>
            <a:r>
              <a:rPr sz="2150" b="1" spc="-10" dirty="0">
                <a:latin typeface="DejaVu Sans"/>
                <a:cs typeface="DejaVu Sans"/>
              </a:rPr>
              <a:t>Easy to</a:t>
            </a:r>
            <a:r>
              <a:rPr sz="2150" b="1" spc="10" dirty="0">
                <a:latin typeface="DejaVu Sans"/>
                <a:cs typeface="DejaVu Sans"/>
              </a:rPr>
              <a:t> </a:t>
            </a:r>
            <a:r>
              <a:rPr sz="2150" b="1" spc="-10" dirty="0">
                <a:latin typeface="DejaVu Sans"/>
                <a:cs typeface="DejaVu Sans"/>
              </a:rPr>
              <a:t>understand</a:t>
            </a:r>
            <a:endParaRPr sz="2150" dirty="0">
              <a:latin typeface="DejaVu Sans"/>
              <a:cs typeface="DejaVu Sans"/>
            </a:endParaRPr>
          </a:p>
          <a:p>
            <a:pPr marL="355600" marR="1256665" indent="-342900">
              <a:lnSpc>
                <a:spcPts val="2570"/>
              </a:lnSpc>
              <a:spcBef>
                <a:spcPts val="515"/>
              </a:spcBef>
              <a:buFont typeface="Wingdings" panose="05000000000000000000" pitchFamily="2" charset="2"/>
              <a:buChar char="§"/>
            </a:pPr>
            <a:r>
              <a:rPr sz="2150" b="1" spc="-10" dirty="0">
                <a:latin typeface="DejaVu Sans"/>
                <a:cs typeface="DejaVu Sans"/>
              </a:rPr>
              <a:t>Shared understanding </a:t>
            </a:r>
            <a:r>
              <a:rPr sz="2150" b="1" spc="-5" dirty="0">
                <a:latin typeface="DejaVu Sans"/>
                <a:cs typeface="DejaVu Sans"/>
              </a:rPr>
              <a:t>of </a:t>
            </a:r>
            <a:r>
              <a:rPr sz="2150" b="1" spc="-10" dirty="0">
                <a:latin typeface="DejaVu Sans"/>
                <a:cs typeface="DejaVu Sans"/>
              </a:rPr>
              <a:t>project  objectives </a:t>
            </a:r>
            <a:r>
              <a:rPr sz="2150" b="1" spc="-5" dirty="0">
                <a:latin typeface="DejaVu Sans"/>
                <a:cs typeface="DejaVu Sans"/>
              </a:rPr>
              <a:t>by various </a:t>
            </a:r>
            <a:r>
              <a:rPr sz="2150" b="1" spc="-15" dirty="0">
                <a:latin typeface="DejaVu Sans"/>
                <a:cs typeface="DejaVu Sans"/>
              </a:rPr>
              <a:t>stakeholders</a:t>
            </a:r>
            <a:endParaRPr sz="215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4359" y="308610"/>
            <a:ext cx="7942580" cy="5575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500" spc="-5" dirty="0"/>
              <a:t>2. </a:t>
            </a:r>
            <a:r>
              <a:rPr sz="3500" spc="-10" dirty="0"/>
              <a:t>Defining Governance </a:t>
            </a:r>
            <a:r>
              <a:rPr sz="3500" spc="-5" dirty="0"/>
              <a:t>Mechanism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387080" y="6435090"/>
            <a:ext cx="2203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8A8A8A"/>
                </a:solidFill>
                <a:latin typeface="DejaVu Sans"/>
                <a:cs typeface="DejaVu Sans"/>
              </a:rPr>
              <a:t>5</a:t>
            </a:r>
            <a:r>
              <a:rPr sz="1200" dirty="0">
                <a:solidFill>
                  <a:srgbClr val="8A8A8A"/>
                </a:solidFill>
                <a:latin typeface="DejaVu Sans"/>
                <a:cs typeface="DejaVu Sans"/>
              </a:rPr>
              <a:t>8</a:t>
            </a:r>
            <a:endParaRPr sz="1200">
              <a:latin typeface="DejaVu Sans"/>
              <a:cs typeface="DejaVu San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16562" y="1435162"/>
            <a:ext cx="3530600" cy="3906520"/>
            <a:chOff x="5016562" y="1435162"/>
            <a:chExt cx="3530600" cy="3906520"/>
          </a:xfrm>
        </p:grpSpPr>
        <p:sp>
          <p:nvSpPr>
            <p:cNvPr id="5" name="object 5"/>
            <p:cNvSpPr/>
            <p:nvPr/>
          </p:nvSpPr>
          <p:spPr>
            <a:xfrm>
              <a:off x="5105399" y="1541780"/>
              <a:ext cx="3352800" cy="371094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060949" y="1497330"/>
              <a:ext cx="3441700" cy="3799840"/>
            </a:xfrm>
            <a:custGeom>
              <a:avLst/>
              <a:gdLst/>
              <a:ahLst/>
              <a:cxnLst/>
              <a:rect l="l" t="t" r="r" b="b"/>
              <a:pathLst>
                <a:path w="3441700" h="3799840">
                  <a:moveTo>
                    <a:pt x="0" y="0"/>
                  </a:moveTo>
                  <a:lnTo>
                    <a:pt x="3441700" y="0"/>
                  </a:lnTo>
                  <a:lnTo>
                    <a:pt x="3441700" y="3799840"/>
                  </a:lnTo>
                  <a:lnTo>
                    <a:pt x="0" y="3799840"/>
                  </a:lnTo>
                  <a:lnTo>
                    <a:pt x="0" y="0"/>
                  </a:lnTo>
                  <a:close/>
                </a:path>
              </a:pathLst>
            </a:custGeom>
            <a:ln w="8877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105399" y="1524000"/>
              <a:ext cx="3352800" cy="371094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060949" y="1479550"/>
              <a:ext cx="3441700" cy="3799840"/>
            </a:xfrm>
            <a:custGeom>
              <a:avLst/>
              <a:gdLst/>
              <a:ahLst/>
              <a:cxnLst/>
              <a:rect l="l" t="t" r="r" b="b"/>
              <a:pathLst>
                <a:path w="3441700" h="3799840">
                  <a:moveTo>
                    <a:pt x="0" y="0"/>
                  </a:moveTo>
                  <a:lnTo>
                    <a:pt x="3441700" y="0"/>
                  </a:lnTo>
                  <a:lnTo>
                    <a:pt x="3441700" y="3799840"/>
                  </a:lnTo>
                  <a:lnTo>
                    <a:pt x="0" y="3799840"/>
                  </a:lnTo>
                  <a:lnTo>
                    <a:pt x="0" y="0"/>
                  </a:lnTo>
                  <a:close/>
                </a:path>
              </a:pathLst>
            </a:custGeom>
            <a:ln w="88774">
              <a:solidFill>
                <a:srgbClr val="1E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736600" y="1223009"/>
            <a:ext cx="4057015" cy="480187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55600" marR="545465" indent="-342900">
              <a:lnSpc>
                <a:spcPct val="100699"/>
              </a:lnSpc>
              <a:spcBef>
                <a:spcPts val="85"/>
              </a:spcBef>
              <a:buClr>
                <a:srgbClr val="006FB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latin typeface="DejaVu Sans"/>
                <a:cs typeface="DejaVu Sans"/>
              </a:rPr>
              <a:t>Multiple </a:t>
            </a:r>
            <a:r>
              <a:rPr sz="1800" spc="-10" dirty="0">
                <a:latin typeface="DejaVu Sans"/>
                <a:cs typeface="DejaVu Sans"/>
              </a:rPr>
              <a:t>stakeholders </a:t>
            </a:r>
            <a:r>
              <a:rPr sz="1800" spc="-15" dirty="0">
                <a:latin typeface="DejaVu Sans"/>
                <a:cs typeface="DejaVu Sans"/>
              </a:rPr>
              <a:t>are  </a:t>
            </a:r>
            <a:r>
              <a:rPr sz="1800" spc="-5" dirty="0">
                <a:latin typeface="DejaVu Sans"/>
                <a:cs typeface="DejaVu Sans"/>
              </a:rPr>
              <a:t>typically involved in </a:t>
            </a:r>
            <a:r>
              <a:rPr sz="1800" spc="-15" dirty="0">
                <a:latin typeface="DejaVu Sans"/>
                <a:cs typeface="DejaVu Sans"/>
              </a:rPr>
              <a:t>project  </a:t>
            </a:r>
            <a:r>
              <a:rPr sz="1800" spc="-5" dirty="0">
                <a:latin typeface="DejaVu Sans"/>
                <a:cs typeface="DejaVu Sans"/>
              </a:rPr>
              <a:t>implementation</a:t>
            </a:r>
            <a:endParaRPr sz="180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06FBF"/>
              </a:buClr>
              <a:buFont typeface="Arial"/>
              <a:buChar char="•"/>
            </a:pPr>
            <a:endParaRPr sz="2450">
              <a:latin typeface="DejaVu Sans"/>
              <a:cs typeface="DejaVu Sans"/>
            </a:endParaRPr>
          </a:p>
          <a:p>
            <a:pPr marL="355600" marR="103505" indent="-342900">
              <a:lnSpc>
                <a:spcPct val="100499"/>
              </a:lnSpc>
              <a:buClr>
                <a:srgbClr val="006FB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latin typeface="DejaVu Sans"/>
                <a:cs typeface="DejaVu Sans"/>
              </a:rPr>
              <a:t>Mechanism </a:t>
            </a:r>
            <a:r>
              <a:rPr sz="1800" spc="-20" dirty="0">
                <a:latin typeface="DejaVu Sans"/>
                <a:cs typeface="DejaVu Sans"/>
              </a:rPr>
              <a:t>required </a:t>
            </a:r>
            <a:r>
              <a:rPr sz="1800" dirty="0">
                <a:latin typeface="DejaVu Sans"/>
                <a:cs typeface="DejaVu Sans"/>
              </a:rPr>
              <a:t>to </a:t>
            </a:r>
            <a:r>
              <a:rPr sz="1800" spc="-5" dirty="0">
                <a:latin typeface="DejaVu Sans"/>
                <a:cs typeface="DejaVu Sans"/>
              </a:rPr>
              <a:t>sort out  </a:t>
            </a:r>
            <a:r>
              <a:rPr sz="1800" spc="-15" dirty="0">
                <a:latin typeface="DejaVu Sans"/>
                <a:cs typeface="DejaVu Sans"/>
              </a:rPr>
              <a:t>differences </a:t>
            </a:r>
            <a:r>
              <a:rPr sz="1800" spc="-5" dirty="0">
                <a:latin typeface="DejaVu Sans"/>
                <a:cs typeface="DejaVu Sans"/>
              </a:rPr>
              <a:t>and </a:t>
            </a:r>
            <a:r>
              <a:rPr sz="1800" spc="-15" dirty="0">
                <a:latin typeface="DejaVu Sans"/>
                <a:cs typeface="DejaVu Sans"/>
              </a:rPr>
              <a:t>agree </a:t>
            </a:r>
            <a:r>
              <a:rPr sz="1800" spc="-5" dirty="0">
                <a:latin typeface="DejaVu Sans"/>
                <a:cs typeface="DejaVu Sans"/>
              </a:rPr>
              <a:t>on an  </a:t>
            </a:r>
            <a:r>
              <a:rPr sz="1800" spc="-10" dirty="0">
                <a:latin typeface="DejaVu Sans"/>
                <a:cs typeface="DejaVu Sans"/>
              </a:rPr>
              <a:t>approach </a:t>
            </a:r>
            <a:r>
              <a:rPr sz="1800" spc="-5" dirty="0">
                <a:latin typeface="DejaVu Sans"/>
                <a:cs typeface="DejaVu Sans"/>
              </a:rPr>
              <a:t>acceptable </a:t>
            </a:r>
            <a:r>
              <a:rPr sz="1800" dirty="0">
                <a:latin typeface="DejaVu Sans"/>
                <a:cs typeface="DejaVu Sans"/>
              </a:rPr>
              <a:t>to all </a:t>
            </a:r>
            <a:r>
              <a:rPr sz="1800" spc="-5" dirty="0">
                <a:latin typeface="DejaVu Sans"/>
                <a:cs typeface="DejaVu Sans"/>
              </a:rPr>
              <a:t>the  parties</a:t>
            </a:r>
            <a:r>
              <a:rPr sz="1800" dirty="0">
                <a:latin typeface="DejaVu Sans"/>
                <a:cs typeface="DejaVu Sans"/>
              </a:rPr>
              <a:t> </a:t>
            </a:r>
            <a:r>
              <a:rPr sz="1800" spc="-5" dirty="0">
                <a:latin typeface="DejaVu Sans"/>
                <a:cs typeface="DejaVu Sans"/>
              </a:rPr>
              <a:t>involved</a:t>
            </a:r>
            <a:endParaRPr sz="180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06FBF"/>
              </a:buClr>
              <a:buFont typeface="Arial"/>
              <a:buChar char="•"/>
            </a:pPr>
            <a:endParaRPr sz="2450">
              <a:latin typeface="DejaVu Sans"/>
              <a:cs typeface="DejaVu Sans"/>
            </a:endParaRPr>
          </a:p>
          <a:p>
            <a:pPr marL="355600" marR="5080" indent="-342900">
              <a:lnSpc>
                <a:spcPct val="100499"/>
              </a:lnSpc>
              <a:spcBef>
                <a:spcPts val="5"/>
              </a:spcBef>
              <a:buClr>
                <a:srgbClr val="006FB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10" dirty="0">
                <a:latin typeface="DejaVu Sans"/>
                <a:cs typeface="DejaVu Sans"/>
              </a:rPr>
              <a:t>Officers </a:t>
            </a:r>
            <a:r>
              <a:rPr sz="1800" spc="-25" dirty="0">
                <a:latin typeface="DejaVu Sans"/>
                <a:cs typeface="DejaVu Sans"/>
              </a:rPr>
              <a:t>keep </a:t>
            </a:r>
            <a:r>
              <a:rPr sz="1800" spc="-5" dirty="0">
                <a:latin typeface="DejaVu Sans"/>
                <a:cs typeface="DejaVu Sans"/>
              </a:rPr>
              <a:t>changing, </a:t>
            </a:r>
            <a:r>
              <a:rPr sz="1800" dirty="0">
                <a:latin typeface="DejaVu Sans"/>
                <a:cs typeface="DejaVu Sans"/>
              </a:rPr>
              <a:t>a  </a:t>
            </a:r>
            <a:r>
              <a:rPr sz="1800" spc="-5" dirty="0">
                <a:latin typeface="DejaVu Sans"/>
                <a:cs typeface="DejaVu Sans"/>
              </a:rPr>
              <a:t>mechanism </a:t>
            </a:r>
            <a:r>
              <a:rPr sz="1800" dirty="0">
                <a:latin typeface="DejaVu Sans"/>
                <a:cs typeface="DejaVu Sans"/>
              </a:rPr>
              <a:t>to </a:t>
            </a:r>
            <a:r>
              <a:rPr sz="1800" spc="-15" dirty="0">
                <a:latin typeface="DejaVu Sans"/>
                <a:cs typeface="DejaVu Sans"/>
              </a:rPr>
              <a:t>ensure </a:t>
            </a:r>
            <a:r>
              <a:rPr sz="1800" spc="-5" dirty="0">
                <a:latin typeface="DejaVu Sans"/>
                <a:cs typeface="DejaVu Sans"/>
              </a:rPr>
              <a:t>continuity  of the </a:t>
            </a:r>
            <a:r>
              <a:rPr sz="1800" spc="-10" dirty="0">
                <a:latin typeface="DejaVu Sans"/>
                <a:cs typeface="DejaVu Sans"/>
              </a:rPr>
              <a:t>project </a:t>
            </a:r>
            <a:r>
              <a:rPr sz="1800" spc="-5" dirty="0">
                <a:latin typeface="DejaVu Sans"/>
                <a:cs typeface="DejaVu Sans"/>
              </a:rPr>
              <a:t>is</a:t>
            </a:r>
            <a:r>
              <a:rPr sz="1800" spc="15" dirty="0">
                <a:latin typeface="DejaVu Sans"/>
                <a:cs typeface="DejaVu Sans"/>
              </a:rPr>
              <a:t> </a:t>
            </a:r>
            <a:r>
              <a:rPr sz="1800" spc="-20" dirty="0">
                <a:latin typeface="DejaVu Sans"/>
                <a:cs typeface="DejaVu Sans"/>
              </a:rPr>
              <a:t>required</a:t>
            </a:r>
            <a:endParaRPr sz="180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06FBF"/>
              </a:buClr>
              <a:buFont typeface="Arial"/>
              <a:buChar char="•"/>
            </a:pPr>
            <a:endParaRPr sz="245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buClr>
                <a:srgbClr val="006FB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latin typeface="DejaVu Sans"/>
                <a:cs typeface="DejaVu Sans"/>
              </a:rPr>
              <a:t>Decision making</a:t>
            </a:r>
            <a:r>
              <a:rPr sz="1800" spc="-15" dirty="0">
                <a:latin typeface="DejaVu Sans"/>
                <a:cs typeface="DejaVu Sans"/>
              </a:rPr>
              <a:t> </a:t>
            </a:r>
            <a:r>
              <a:rPr sz="1800" spc="-10" dirty="0">
                <a:latin typeface="DejaVu Sans"/>
                <a:cs typeface="DejaVu Sans"/>
              </a:rPr>
              <a:t>hierarchy</a:t>
            </a:r>
            <a:endParaRPr sz="180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06FBF"/>
              </a:buClr>
              <a:buFont typeface="Arial"/>
              <a:buChar char="•"/>
            </a:pPr>
            <a:endParaRPr sz="245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buClr>
                <a:srgbClr val="006FB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latin typeface="DejaVu Sans"/>
                <a:cs typeface="DejaVu Sans"/>
              </a:rPr>
              <a:t>Sanctioning</a:t>
            </a:r>
            <a:r>
              <a:rPr sz="1800" spc="-10" dirty="0">
                <a:latin typeface="DejaVu Sans"/>
                <a:cs typeface="DejaVu Sans"/>
              </a:rPr>
              <a:t> </a:t>
            </a:r>
            <a:r>
              <a:rPr sz="1800" spc="-5" dirty="0">
                <a:latin typeface="DejaVu Sans"/>
                <a:cs typeface="DejaVu Sans"/>
              </a:rPr>
              <a:t>authority</a:t>
            </a:r>
            <a:endParaRPr sz="18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9909" y="572769"/>
            <a:ext cx="8030209" cy="548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10" dirty="0"/>
              <a:t>3. </a:t>
            </a:r>
            <a:r>
              <a:rPr spc="15" dirty="0"/>
              <a:t>Identification Of </a:t>
            </a:r>
            <a:r>
              <a:rPr dirty="0"/>
              <a:t>Problems </a:t>
            </a:r>
            <a:r>
              <a:rPr spc="10" dirty="0"/>
              <a:t>/</a:t>
            </a:r>
            <a:r>
              <a:rPr spc="25" dirty="0"/>
              <a:t> </a:t>
            </a:r>
            <a:r>
              <a:rPr spc="20" dirty="0"/>
              <a:t>Needs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4489"/>
            <a:ext cx="5041900" cy="3581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150" b="1" spc="25" dirty="0">
                <a:solidFill>
                  <a:srgbClr val="006FBF"/>
                </a:solidFill>
                <a:latin typeface="DejaVu Sans"/>
                <a:cs typeface="DejaVu Sans"/>
              </a:rPr>
              <a:t>How </a:t>
            </a:r>
            <a:r>
              <a:rPr sz="2150" b="1" spc="20" dirty="0">
                <a:solidFill>
                  <a:srgbClr val="006FBF"/>
                </a:solidFill>
                <a:latin typeface="DejaVu Sans"/>
                <a:cs typeface="DejaVu Sans"/>
              </a:rPr>
              <a:t>Can </a:t>
            </a:r>
            <a:r>
              <a:rPr sz="2150" b="1" spc="15" dirty="0">
                <a:solidFill>
                  <a:srgbClr val="006FBF"/>
                </a:solidFill>
                <a:latin typeface="DejaVu Sans"/>
                <a:cs typeface="DejaVu Sans"/>
              </a:rPr>
              <a:t>Problems </a:t>
            </a:r>
            <a:r>
              <a:rPr sz="2150" b="1" spc="20" dirty="0">
                <a:solidFill>
                  <a:srgbClr val="006FBF"/>
                </a:solidFill>
                <a:latin typeface="DejaVu Sans"/>
                <a:cs typeface="DejaVu Sans"/>
              </a:rPr>
              <a:t>Be</a:t>
            </a:r>
            <a:r>
              <a:rPr sz="2150" b="1" spc="-90" dirty="0">
                <a:solidFill>
                  <a:srgbClr val="006FBF"/>
                </a:solidFill>
                <a:latin typeface="DejaVu Sans"/>
                <a:cs typeface="DejaVu Sans"/>
              </a:rPr>
              <a:t> </a:t>
            </a:r>
            <a:r>
              <a:rPr sz="2150" b="1" spc="5" dirty="0">
                <a:solidFill>
                  <a:srgbClr val="006FBF"/>
                </a:solidFill>
                <a:latin typeface="DejaVu Sans"/>
                <a:cs typeface="DejaVu Sans"/>
              </a:rPr>
              <a:t>Identified</a:t>
            </a:r>
            <a:endParaRPr sz="2150">
              <a:latin typeface="DejaVu Sans"/>
              <a:cs typeface="DejaVu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950211"/>
            <a:ext cx="122555" cy="118999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150" spc="10" dirty="0">
                <a:latin typeface="Arial"/>
                <a:cs typeface="Arial"/>
              </a:rPr>
              <a:t>•</a:t>
            </a:r>
            <a:endParaRPr sz="21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150" spc="10" dirty="0">
                <a:latin typeface="Arial"/>
                <a:cs typeface="Arial"/>
              </a:rPr>
              <a:t>•</a:t>
            </a:r>
            <a:endParaRPr sz="21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2150" spc="10" dirty="0">
                <a:latin typeface="Arial"/>
                <a:cs typeface="Arial"/>
              </a:rPr>
              <a:t>•</a:t>
            </a:r>
            <a:endParaRPr sz="21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5030" y="1965451"/>
            <a:ext cx="7485380" cy="1189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8400"/>
              </a:lnSpc>
              <a:spcBef>
                <a:spcPts val="100"/>
              </a:spcBef>
            </a:pPr>
            <a:r>
              <a:rPr sz="2150" spc="5" dirty="0">
                <a:latin typeface="DejaVu Sans"/>
                <a:cs typeface="DejaVu Sans"/>
              </a:rPr>
              <a:t>Concerns </a:t>
            </a:r>
            <a:r>
              <a:rPr sz="2150" spc="15" dirty="0">
                <a:latin typeface="DejaVu Sans"/>
                <a:cs typeface="DejaVu Sans"/>
              </a:rPr>
              <a:t>raised by customers </a:t>
            </a:r>
            <a:r>
              <a:rPr sz="2150" spc="10" dirty="0">
                <a:latin typeface="DejaVu Sans"/>
                <a:cs typeface="DejaVu Sans"/>
              </a:rPr>
              <a:t>(citizens/businesses)  </a:t>
            </a:r>
            <a:r>
              <a:rPr sz="2150" spc="5" dirty="0">
                <a:latin typeface="DejaVu Sans"/>
                <a:cs typeface="DejaVu Sans"/>
              </a:rPr>
              <a:t>Concerns </a:t>
            </a:r>
            <a:r>
              <a:rPr sz="2150" spc="15" dirty="0">
                <a:latin typeface="DejaVu Sans"/>
                <a:cs typeface="DejaVu Sans"/>
              </a:rPr>
              <a:t>raised by </a:t>
            </a:r>
            <a:r>
              <a:rPr sz="2150" spc="5" dirty="0">
                <a:latin typeface="DejaVu Sans"/>
                <a:cs typeface="DejaVu Sans"/>
              </a:rPr>
              <a:t>internal stakeholders </a:t>
            </a:r>
            <a:r>
              <a:rPr sz="2150" spc="10" dirty="0">
                <a:latin typeface="DejaVu Sans"/>
                <a:cs typeface="DejaVu Sans"/>
              </a:rPr>
              <a:t>- </a:t>
            </a:r>
            <a:r>
              <a:rPr sz="2150" spc="15" dirty="0">
                <a:latin typeface="DejaVu Sans"/>
                <a:cs typeface="DejaVu Sans"/>
              </a:rPr>
              <a:t>employees  </a:t>
            </a:r>
            <a:r>
              <a:rPr sz="2150" spc="5" dirty="0">
                <a:latin typeface="DejaVu Sans"/>
                <a:cs typeface="DejaVu Sans"/>
              </a:rPr>
              <a:t>Through </a:t>
            </a:r>
            <a:r>
              <a:rPr sz="2150" spc="15" dirty="0">
                <a:latin typeface="DejaVu Sans"/>
                <a:cs typeface="DejaVu Sans"/>
              </a:rPr>
              <a:t>independent</a:t>
            </a:r>
            <a:r>
              <a:rPr sz="2150" spc="5" dirty="0">
                <a:latin typeface="DejaVu Sans"/>
                <a:cs typeface="DejaVu Sans"/>
              </a:rPr>
              <a:t> research/media</a:t>
            </a:r>
            <a:endParaRPr sz="215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751579"/>
            <a:ext cx="7565390" cy="66167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899"/>
              </a:lnSpc>
              <a:spcBef>
                <a:spcPts val="80"/>
              </a:spcBef>
            </a:pPr>
            <a:r>
              <a:rPr sz="2150" b="1" spc="15" dirty="0">
                <a:solidFill>
                  <a:srgbClr val="006FBF"/>
                </a:solidFill>
                <a:latin typeface="DejaVu Sans"/>
                <a:cs typeface="DejaVu Sans"/>
              </a:rPr>
              <a:t>Need </a:t>
            </a:r>
            <a:r>
              <a:rPr sz="2150" b="1" spc="-15" dirty="0">
                <a:solidFill>
                  <a:srgbClr val="006FBF"/>
                </a:solidFill>
                <a:latin typeface="DejaVu Sans"/>
                <a:cs typeface="DejaVu Sans"/>
              </a:rPr>
              <a:t>For </a:t>
            </a:r>
            <a:r>
              <a:rPr sz="2150" b="1" spc="15" dirty="0">
                <a:solidFill>
                  <a:srgbClr val="006FBF"/>
                </a:solidFill>
                <a:latin typeface="DejaVu Sans"/>
                <a:cs typeface="DejaVu Sans"/>
              </a:rPr>
              <a:t>Pro-active Methods </a:t>
            </a:r>
            <a:r>
              <a:rPr sz="1950" spc="15" dirty="0">
                <a:latin typeface="DejaVu Sans"/>
                <a:cs typeface="DejaVu Sans"/>
              </a:rPr>
              <a:t>(Adoption of pro-active  </a:t>
            </a:r>
            <a:r>
              <a:rPr sz="1950" spc="20" dirty="0">
                <a:latin typeface="DejaVu Sans"/>
                <a:cs typeface="DejaVu Sans"/>
              </a:rPr>
              <a:t>methods </a:t>
            </a:r>
            <a:r>
              <a:rPr sz="1950" spc="15" dirty="0">
                <a:latin typeface="DejaVu Sans"/>
                <a:cs typeface="DejaVu Sans"/>
              </a:rPr>
              <a:t>for </a:t>
            </a:r>
            <a:r>
              <a:rPr sz="1950" spc="10" dirty="0">
                <a:latin typeface="DejaVu Sans"/>
                <a:cs typeface="DejaVu Sans"/>
              </a:rPr>
              <a:t>problem identification </a:t>
            </a:r>
            <a:r>
              <a:rPr sz="1950" spc="5" dirty="0">
                <a:latin typeface="DejaVu Sans"/>
                <a:cs typeface="DejaVu Sans"/>
              </a:rPr>
              <a:t>is</a:t>
            </a:r>
            <a:r>
              <a:rPr sz="1950" spc="25" dirty="0">
                <a:latin typeface="DejaVu Sans"/>
                <a:cs typeface="DejaVu Sans"/>
              </a:rPr>
              <a:t> </a:t>
            </a:r>
            <a:r>
              <a:rPr sz="1950" spc="15" dirty="0">
                <a:latin typeface="DejaVu Sans"/>
                <a:cs typeface="DejaVu Sans"/>
              </a:rPr>
              <a:t>encouraged)</a:t>
            </a:r>
            <a:endParaRPr sz="1950">
              <a:latin typeface="DejaVu Sans"/>
              <a:cs typeface="DejaVu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5081270"/>
            <a:ext cx="113664" cy="327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50" spc="10" dirty="0">
                <a:latin typeface="Arial"/>
                <a:cs typeface="Arial"/>
              </a:rPr>
              <a:t>•</a:t>
            </a:r>
            <a:endParaRPr sz="19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5739129"/>
            <a:ext cx="113664" cy="327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50" spc="10" dirty="0">
                <a:latin typeface="Arial"/>
                <a:cs typeface="Arial"/>
              </a:rPr>
              <a:t>•</a:t>
            </a:r>
            <a:endParaRPr sz="19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4438650"/>
            <a:ext cx="7682230" cy="164211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51790" marR="1415415" indent="-339090">
              <a:lnSpc>
                <a:spcPct val="102099"/>
              </a:lnSpc>
              <a:spcBef>
                <a:spcPts val="80"/>
              </a:spcBef>
              <a:buFont typeface="Arial"/>
              <a:buChar char="•"/>
              <a:tabLst>
                <a:tab pos="351155" algn="l"/>
                <a:tab pos="351790" algn="l"/>
              </a:tabLst>
            </a:pPr>
            <a:r>
              <a:rPr sz="1950" spc="30" dirty="0">
                <a:latin typeface="DejaVu Sans"/>
                <a:cs typeface="DejaVu Sans"/>
              </a:rPr>
              <a:t>How </a:t>
            </a:r>
            <a:r>
              <a:rPr sz="1950" spc="20" dirty="0">
                <a:latin typeface="DejaVu Sans"/>
                <a:cs typeface="DejaVu Sans"/>
              </a:rPr>
              <a:t>does our </a:t>
            </a:r>
            <a:r>
              <a:rPr sz="1950" spc="10" dirty="0">
                <a:latin typeface="DejaVu Sans"/>
                <a:cs typeface="DejaVu Sans"/>
              </a:rPr>
              <a:t>service </a:t>
            </a:r>
            <a:r>
              <a:rPr sz="1950" spc="15" dirty="0">
                <a:latin typeface="DejaVu Sans"/>
                <a:cs typeface="DejaVu Sans"/>
              </a:rPr>
              <a:t>compare to other </a:t>
            </a:r>
            <a:r>
              <a:rPr sz="1950" spc="10" dirty="0">
                <a:latin typeface="DejaVu Sans"/>
                <a:cs typeface="DejaVu Sans"/>
              </a:rPr>
              <a:t>(state)  </a:t>
            </a:r>
            <a:r>
              <a:rPr sz="1950" spc="15" dirty="0">
                <a:latin typeface="DejaVu Sans"/>
                <a:cs typeface="DejaVu Sans"/>
              </a:rPr>
              <a:t>governments?</a:t>
            </a:r>
            <a:endParaRPr sz="1950">
              <a:latin typeface="DejaVu Sans"/>
              <a:cs typeface="DejaVu Sans"/>
            </a:endParaRPr>
          </a:p>
          <a:p>
            <a:pPr marL="351790" marR="5080">
              <a:lnSpc>
                <a:spcPct val="101699"/>
              </a:lnSpc>
              <a:spcBef>
                <a:spcPts val="409"/>
              </a:spcBef>
            </a:pPr>
            <a:r>
              <a:rPr sz="1950" spc="20" dirty="0">
                <a:latin typeface="DejaVu Sans"/>
                <a:cs typeface="DejaVu Sans"/>
              </a:rPr>
              <a:t>What </a:t>
            </a:r>
            <a:r>
              <a:rPr sz="1950" spc="15" dirty="0">
                <a:latin typeface="DejaVu Sans"/>
                <a:cs typeface="DejaVu Sans"/>
              </a:rPr>
              <a:t>aspect of our </a:t>
            </a:r>
            <a:r>
              <a:rPr sz="1950" spc="10" dirty="0">
                <a:latin typeface="DejaVu Sans"/>
                <a:cs typeface="DejaVu Sans"/>
              </a:rPr>
              <a:t>service delivery </a:t>
            </a:r>
            <a:r>
              <a:rPr sz="1950" spc="15" dirty="0">
                <a:latin typeface="DejaVu Sans"/>
                <a:cs typeface="DejaVu Sans"/>
              </a:rPr>
              <a:t>customers do not </a:t>
            </a:r>
            <a:r>
              <a:rPr sz="1950" spc="10" dirty="0">
                <a:latin typeface="DejaVu Sans"/>
                <a:cs typeface="DejaVu Sans"/>
              </a:rPr>
              <a:t>feel  satisfied; </a:t>
            </a:r>
            <a:r>
              <a:rPr sz="1950" spc="15" dirty="0">
                <a:latin typeface="DejaVu Sans"/>
                <a:cs typeface="DejaVu Sans"/>
              </a:rPr>
              <a:t>complex, </a:t>
            </a:r>
            <a:r>
              <a:rPr sz="1950" spc="10" dirty="0">
                <a:latin typeface="DejaVu Sans"/>
                <a:cs typeface="DejaVu Sans"/>
              </a:rPr>
              <a:t>painful </a:t>
            </a:r>
            <a:r>
              <a:rPr sz="1950" spc="20" dirty="0">
                <a:latin typeface="DejaVu Sans"/>
                <a:cs typeface="DejaVu Sans"/>
              </a:rPr>
              <a:t>and</a:t>
            </a:r>
            <a:r>
              <a:rPr sz="1950" dirty="0">
                <a:latin typeface="DejaVu Sans"/>
                <a:cs typeface="DejaVu Sans"/>
              </a:rPr>
              <a:t> </a:t>
            </a:r>
            <a:r>
              <a:rPr sz="1950" spc="15" dirty="0">
                <a:latin typeface="DejaVu Sans"/>
                <a:cs typeface="DejaVu Sans"/>
              </a:rPr>
              <a:t>unnecessary?</a:t>
            </a:r>
            <a:endParaRPr sz="1950">
              <a:latin typeface="DejaVu Sans"/>
              <a:cs typeface="DejaVu Sans"/>
            </a:endParaRPr>
          </a:p>
          <a:p>
            <a:pPr marL="351790">
              <a:lnSpc>
                <a:spcPct val="100000"/>
              </a:lnSpc>
              <a:spcBef>
                <a:spcPts val="450"/>
              </a:spcBef>
            </a:pPr>
            <a:r>
              <a:rPr sz="1950" spc="20" dirty="0">
                <a:latin typeface="DejaVu Sans"/>
                <a:cs typeface="DejaVu Sans"/>
              </a:rPr>
              <a:t>What </a:t>
            </a:r>
            <a:r>
              <a:rPr sz="1950" spc="5" dirty="0">
                <a:latin typeface="DejaVu Sans"/>
                <a:cs typeface="DejaVu Sans"/>
              </a:rPr>
              <a:t>is </a:t>
            </a:r>
            <a:r>
              <a:rPr sz="1950" spc="15" dirty="0">
                <a:latin typeface="DejaVu Sans"/>
                <a:cs typeface="DejaVu Sans"/>
              </a:rPr>
              <a:t>the </a:t>
            </a:r>
            <a:r>
              <a:rPr sz="1950" dirty="0">
                <a:latin typeface="DejaVu Sans"/>
                <a:cs typeface="DejaVu Sans"/>
              </a:rPr>
              <a:t>current </a:t>
            </a:r>
            <a:r>
              <a:rPr sz="1950" spc="20" dirty="0">
                <a:latin typeface="DejaVu Sans"/>
                <a:cs typeface="DejaVu Sans"/>
              </a:rPr>
              <a:t>world </a:t>
            </a:r>
            <a:r>
              <a:rPr sz="1950" spc="10" dirty="0">
                <a:latin typeface="DejaVu Sans"/>
                <a:cs typeface="DejaVu Sans"/>
              </a:rPr>
              <a:t>class </a:t>
            </a:r>
            <a:r>
              <a:rPr sz="1950" spc="15" dirty="0">
                <a:latin typeface="DejaVu Sans"/>
                <a:cs typeface="DejaVu Sans"/>
              </a:rPr>
              <a:t>benchmark</a:t>
            </a:r>
            <a:r>
              <a:rPr sz="1950" spc="25" dirty="0">
                <a:latin typeface="DejaVu Sans"/>
                <a:cs typeface="DejaVu Sans"/>
              </a:rPr>
              <a:t> </a:t>
            </a:r>
            <a:r>
              <a:rPr sz="1950" spc="10" dirty="0">
                <a:latin typeface="DejaVu Sans"/>
                <a:cs typeface="DejaVu Sans"/>
              </a:rPr>
              <a:t>level?</a:t>
            </a:r>
            <a:endParaRPr sz="1950">
              <a:latin typeface="DejaVu Sans"/>
              <a:cs typeface="DejaVu San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6435090"/>
            <a:ext cx="2203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8A8A8A"/>
                </a:solidFill>
                <a:latin typeface="DejaVu Sans"/>
                <a:cs typeface="DejaVu Sans"/>
              </a:rPr>
              <a:t>5</a:t>
            </a:r>
            <a:r>
              <a:rPr sz="1200" dirty="0">
                <a:solidFill>
                  <a:srgbClr val="8A8A8A"/>
                </a:solidFill>
                <a:latin typeface="DejaVu Sans"/>
                <a:cs typeface="DejaVu Sans"/>
              </a:rPr>
              <a:t>9</a:t>
            </a:r>
            <a:endParaRPr sz="12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67939" y="308609"/>
            <a:ext cx="40062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4. Baseline</a:t>
            </a:r>
            <a:r>
              <a:rPr sz="3600" spc="-95" dirty="0"/>
              <a:t> </a:t>
            </a:r>
            <a:r>
              <a:rPr sz="3600" spc="-5" dirty="0"/>
              <a:t>Study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387080" y="6435090"/>
            <a:ext cx="2203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8A8A8A"/>
                </a:solidFill>
                <a:latin typeface="DejaVu Sans"/>
                <a:cs typeface="DejaVu Sans"/>
              </a:rPr>
              <a:t>6</a:t>
            </a:r>
            <a:r>
              <a:rPr sz="1200" dirty="0">
                <a:solidFill>
                  <a:srgbClr val="8A8A8A"/>
                </a:solidFill>
                <a:latin typeface="DejaVu Sans"/>
                <a:cs typeface="DejaVu Sans"/>
              </a:rPr>
              <a:t>0</a:t>
            </a:r>
            <a:endParaRPr sz="1200">
              <a:latin typeface="DejaVu Sans"/>
              <a:cs typeface="DejaVu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217929"/>
            <a:ext cx="1060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6FBF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39" y="1230629"/>
            <a:ext cx="3112770" cy="57658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0899"/>
              </a:lnSpc>
              <a:spcBef>
                <a:spcPts val="80"/>
              </a:spcBef>
            </a:pPr>
            <a:r>
              <a:rPr sz="1800" spc="-5" dirty="0">
                <a:latin typeface="DejaVu Sans"/>
                <a:cs typeface="DejaVu Sans"/>
              </a:rPr>
              <a:t>Survey done </a:t>
            </a:r>
            <a:r>
              <a:rPr sz="1800" dirty="0">
                <a:latin typeface="DejaVu Sans"/>
                <a:cs typeface="DejaVu Sans"/>
              </a:rPr>
              <a:t>at start </a:t>
            </a:r>
            <a:r>
              <a:rPr sz="1800" spc="-5" dirty="0">
                <a:latin typeface="DejaVu Sans"/>
                <a:cs typeface="DejaVu Sans"/>
              </a:rPr>
              <a:t>of </a:t>
            </a:r>
            <a:r>
              <a:rPr sz="1800" spc="-10" dirty="0">
                <a:latin typeface="DejaVu Sans"/>
                <a:cs typeface="DejaVu Sans"/>
              </a:rPr>
              <a:t>the  </a:t>
            </a:r>
            <a:r>
              <a:rPr sz="1800" spc="-15" dirty="0">
                <a:latin typeface="DejaVu Sans"/>
                <a:cs typeface="DejaVu Sans"/>
              </a:rPr>
              <a:t>Project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2137409"/>
            <a:ext cx="1060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6FBF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39" y="2150109"/>
            <a:ext cx="3879215" cy="8509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499"/>
              </a:lnSpc>
              <a:spcBef>
                <a:spcPts val="90"/>
              </a:spcBef>
            </a:pPr>
            <a:r>
              <a:rPr sz="1800" spc="-5" dirty="0">
                <a:latin typeface="DejaVu Sans"/>
                <a:cs typeface="DejaVu Sans"/>
              </a:rPr>
              <a:t>Baseline data about </a:t>
            </a:r>
            <a:r>
              <a:rPr sz="1800" b="1" spc="-5" dirty="0">
                <a:latin typeface="DejaVu Sans"/>
                <a:cs typeface="DejaVu Sans"/>
              </a:rPr>
              <a:t>parameters  </a:t>
            </a:r>
            <a:r>
              <a:rPr sz="1800" spc="-5" dirty="0">
                <a:latin typeface="DejaVu Sans"/>
                <a:cs typeface="DejaVu Sans"/>
              </a:rPr>
              <a:t>which </a:t>
            </a:r>
            <a:r>
              <a:rPr sz="1800" dirty="0">
                <a:latin typeface="DejaVu Sans"/>
                <a:cs typeface="DejaVu Sans"/>
              </a:rPr>
              <a:t>is </a:t>
            </a:r>
            <a:r>
              <a:rPr sz="1800" spc="-10" dirty="0">
                <a:latin typeface="DejaVu Sans"/>
                <a:cs typeface="DejaVu Sans"/>
              </a:rPr>
              <a:t>expected </a:t>
            </a:r>
            <a:r>
              <a:rPr sz="1800" dirty="0">
                <a:latin typeface="DejaVu Sans"/>
                <a:cs typeface="DejaVu Sans"/>
              </a:rPr>
              <a:t>to </a:t>
            </a:r>
            <a:r>
              <a:rPr sz="1800" spc="-5" dirty="0">
                <a:latin typeface="DejaVu Sans"/>
                <a:cs typeface="DejaVu Sans"/>
              </a:rPr>
              <a:t>show  </a:t>
            </a:r>
            <a:r>
              <a:rPr sz="1800" b="1" spc="-5" dirty="0">
                <a:latin typeface="DejaVu Sans"/>
                <a:cs typeface="DejaVu Sans"/>
              </a:rPr>
              <a:t>improvement </a:t>
            </a:r>
            <a:r>
              <a:rPr sz="1800" dirty="0">
                <a:latin typeface="DejaVu Sans"/>
                <a:cs typeface="DejaVu Sans"/>
              </a:rPr>
              <a:t>is</a:t>
            </a:r>
            <a:r>
              <a:rPr sz="1800" spc="-60" dirty="0">
                <a:latin typeface="DejaVu Sans"/>
                <a:cs typeface="DejaVu Sans"/>
              </a:rPr>
              <a:t> </a:t>
            </a:r>
            <a:r>
              <a:rPr sz="1800" spc="-10" dirty="0">
                <a:latin typeface="DejaVu Sans"/>
                <a:cs typeface="DejaVu Sans"/>
              </a:rPr>
              <a:t>captured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3331209"/>
            <a:ext cx="1060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6FBF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8839" y="3343909"/>
            <a:ext cx="3878579" cy="852169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699"/>
              </a:lnSpc>
              <a:spcBef>
                <a:spcPts val="85"/>
              </a:spcBef>
            </a:pPr>
            <a:r>
              <a:rPr sz="1800" spc="-5" dirty="0">
                <a:latin typeface="DejaVu Sans"/>
                <a:cs typeface="DejaVu Sans"/>
              </a:rPr>
              <a:t>Data on the </a:t>
            </a:r>
            <a:r>
              <a:rPr sz="1800" dirty="0">
                <a:latin typeface="DejaVu Sans"/>
                <a:cs typeface="DejaVu Sans"/>
              </a:rPr>
              <a:t>same </a:t>
            </a:r>
            <a:r>
              <a:rPr sz="1800" spc="-10" dirty="0">
                <a:latin typeface="DejaVu Sans"/>
                <a:cs typeface="DejaVu Sans"/>
              </a:rPr>
              <a:t>set </a:t>
            </a:r>
            <a:r>
              <a:rPr sz="1800" spc="-5" dirty="0">
                <a:latin typeface="DejaVu Sans"/>
                <a:cs typeface="DejaVu Sans"/>
              </a:rPr>
              <a:t>of  parameters will be collected </a:t>
            </a:r>
            <a:r>
              <a:rPr sz="1800" spc="-10" dirty="0">
                <a:latin typeface="DejaVu Sans"/>
                <a:cs typeface="DejaVu Sans"/>
              </a:rPr>
              <a:t>after  </a:t>
            </a:r>
            <a:r>
              <a:rPr sz="1800" dirty="0">
                <a:latin typeface="DejaVu Sans"/>
                <a:cs typeface="DejaVu Sans"/>
              </a:rPr>
              <a:t>Go-live </a:t>
            </a:r>
            <a:r>
              <a:rPr sz="1800" spc="-5" dirty="0">
                <a:latin typeface="DejaVu Sans"/>
                <a:cs typeface="DejaVu Sans"/>
              </a:rPr>
              <a:t>of</a:t>
            </a:r>
            <a:r>
              <a:rPr sz="1800" spc="-15" dirty="0">
                <a:latin typeface="DejaVu Sans"/>
                <a:cs typeface="DejaVu Sans"/>
              </a:rPr>
              <a:t> </a:t>
            </a:r>
            <a:r>
              <a:rPr sz="1800" spc="-10" dirty="0">
                <a:latin typeface="DejaVu Sans"/>
                <a:cs typeface="DejaVu Sans"/>
              </a:rPr>
              <a:t>project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4526279"/>
            <a:ext cx="1060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6FBF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8839" y="4538979"/>
            <a:ext cx="3839845" cy="14020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499"/>
              </a:lnSpc>
              <a:spcBef>
                <a:spcPts val="90"/>
              </a:spcBef>
            </a:pPr>
            <a:r>
              <a:rPr sz="1800" spc="-5" dirty="0">
                <a:latin typeface="DejaVu Sans"/>
                <a:cs typeface="DejaVu Sans"/>
              </a:rPr>
              <a:t>Baseline data and post </a:t>
            </a:r>
            <a:r>
              <a:rPr sz="1800" dirty="0">
                <a:latin typeface="DejaVu Sans"/>
                <a:cs typeface="DejaVu Sans"/>
              </a:rPr>
              <a:t>Go-live  </a:t>
            </a:r>
            <a:r>
              <a:rPr sz="1800" spc="-5" dirty="0">
                <a:latin typeface="DejaVu Sans"/>
                <a:cs typeface="DejaVu Sans"/>
              </a:rPr>
              <a:t>data </a:t>
            </a:r>
            <a:r>
              <a:rPr sz="1800" dirty="0">
                <a:latin typeface="DejaVu Sans"/>
                <a:cs typeface="DejaVu Sans"/>
              </a:rPr>
              <a:t>will </a:t>
            </a:r>
            <a:r>
              <a:rPr sz="1800" spc="-5" dirty="0">
                <a:latin typeface="DejaVu Sans"/>
                <a:cs typeface="DejaVu Sans"/>
              </a:rPr>
              <a:t>be </a:t>
            </a:r>
            <a:r>
              <a:rPr sz="1800" spc="-10" dirty="0">
                <a:latin typeface="DejaVu Sans"/>
                <a:cs typeface="DejaVu Sans"/>
              </a:rPr>
              <a:t>compared </a:t>
            </a:r>
            <a:r>
              <a:rPr sz="1800" dirty="0">
                <a:latin typeface="DejaVu Sans"/>
                <a:cs typeface="DejaVu Sans"/>
              </a:rPr>
              <a:t>to  </a:t>
            </a:r>
            <a:r>
              <a:rPr sz="1800" spc="-5" dirty="0">
                <a:latin typeface="DejaVu Sans"/>
                <a:cs typeface="DejaVu Sans"/>
              </a:rPr>
              <a:t>objectively evaluate whether the  </a:t>
            </a:r>
            <a:r>
              <a:rPr sz="1800" spc="-10" dirty="0">
                <a:latin typeface="DejaVu Sans"/>
                <a:cs typeface="DejaVu Sans"/>
              </a:rPr>
              <a:t>project </a:t>
            </a:r>
            <a:r>
              <a:rPr sz="1800" spc="-5" dirty="0">
                <a:latin typeface="DejaVu Sans"/>
                <a:cs typeface="DejaVu Sans"/>
              </a:rPr>
              <a:t>has attained its laid down  objectives</a:t>
            </a:r>
            <a:endParaRPr sz="1800">
              <a:latin typeface="DejaVu Sans"/>
              <a:cs typeface="DejaVu Sans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991286" y="1257486"/>
            <a:ext cx="3962400" cy="3962400"/>
            <a:chOff x="4991286" y="1257486"/>
            <a:chExt cx="3962400" cy="3962400"/>
          </a:xfrm>
        </p:grpSpPr>
        <p:sp>
          <p:nvSpPr>
            <p:cNvPr id="13" name="object 13"/>
            <p:cNvSpPr/>
            <p:nvPr/>
          </p:nvSpPr>
          <p:spPr>
            <a:xfrm>
              <a:off x="5181599" y="1447799"/>
              <a:ext cx="3581400" cy="3581400"/>
            </a:xfrm>
            <a:custGeom>
              <a:avLst/>
              <a:gdLst/>
              <a:ahLst/>
              <a:cxnLst/>
              <a:rect l="l" t="t" r="r" b="b"/>
              <a:pathLst>
                <a:path w="3581400" h="3581400">
                  <a:moveTo>
                    <a:pt x="3581400" y="0"/>
                  </a:moveTo>
                  <a:lnTo>
                    <a:pt x="0" y="0"/>
                  </a:lnTo>
                  <a:lnTo>
                    <a:pt x="0" y="3581400"/>
                  </a:lnTo>
                  <a:lnTo>
                    <a:pt x="3581400" y="3581400"/>
                  </a:lnTo>
                  <a:lnTo>
                    <a:pt x="3581400" y="0"/>
                  </a:lnTo>
                  <a:close/>
                </a:path>
              </a:pathLst>
            </a:custGeom>
            <a:solidFill>
              <a:srgbClr val="000000">
                <a:alpha val="41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86349" y="1352549"/>
              <a:ext cx="3771900" cy="3771900"/>
            </a:xfrm>
            <a:custGeom>
              <a:avLst/>
              <a:gdLst/>
              <a:ahLst/>
              <a:cxnLst/>
              <a:rect l="l" t="t" r="r" b="b"/>
              <a:pathLst>
                <a:path w="3771900" h="3771900">
                  <a:moveTo>
                    <a:pt x="0" y="0"/>
                  </a:moveTo>
                  <a:lnTo>
                    <a:pt x="3771900" y="0"/>
                  </a:lnTo>
                  <a:lnTo>
                    <a:pt x="3771900" y="3771900"/>
                  </a:lnTo>
                  <a:lnTo>
                    <a:pt x="0" y="3771900"/>
                  </a:lnTo>
                  <a:lnTo>
                    <a:pt x="0" y="0"/>
                  </a:lnTo>
                  <a:close/>
                </a:path>
              </a:pathLst>
            </a:custGeom>
            <a:ln w="19012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181599" y="1446529"/>
              <a:ext cx="3581400" cy="35814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86349" y="1352549"/>
              <a:ext cx="3771900" cy="3771900"/>
            </a:xfrm>
            <a:custGeom>
              <a:avLst/>
              <a:gdLst/>
              <a:ahLst/>
              <a:cxnLst/>
              <a:rect l="l" t="t" r="r" b="b"/>
              <a:pathLst>
                <a:path w="3771900" h="3771900">
                  <a:moveTo>
                    <a:pt x="0" y="0"/>
                  </a:moveTo>
                  <a:lnTo>
                    <a:pt x="3771900" y="0"/>
                  </a:lnTo>
                  <a:lnTo>
                    <a:pt x="3771900" y="3771900"/>
                  </a:lnTo>
                  <a:lnTo>
                    <a:pt x="0" y="3771900"/>
                  </a:lnTo>
                  <a:lnTo>
                    <a:pt x="0" y="0"/>
                  </a:lnTo>
                  <a:close/>
                </a:path>
              </a:pathLst>
            </a:custGeom>
            <a:ln w="190127">
              <a:solidFill>
                <a:srgbClr val="91CF4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08609"/>
            <a:ext cx="53644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5. </a:t>
            </a:r>
            <a:r>
              <a:rPr sz="3600" spc="-15" dirty="0"/>
              <a:t>Stakeholder</a:t>
            </a:r>
            <a:r>
              <a:rPr sz="3600" spc="-75" dirty="0"/>
              <a:t> </a:t>
            </a:r>
            <a:r>
              <a:rPr sz="3600" spc="-10" dirty="0"/>
              <a:t>Analysis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387080" y="6435090"/>
            <a:ext cx="2203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8A8A8A"/>
                </a:solidFill>
                <a:latin typeface="DejaVu Sans"/>
                <a:cs typeface="DejaVu Sans"/>
              </a:rPr>
              <a:t>6</a:t>
            </a:r>
            <a:r>
              <a:rPr sz="1200" dirty="0">
                <a:solidFill>
                  <a:srgbClr val="8A8A8A"/>
                </a:solidFill>
                <a:latin typeface="DejaVu Sans"/>
                <a:cs typeface="DejaVu Sans"/>
              </a:rPr>
              <a:t>1</a:t>
            </a:r>
            <a:endParaRPr sz="1200">
              <a:latin typeface="DejaVu Sans"/>
              <a:cs typeface="DejaVu San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19286" y="1257486"/>
            <a:ext cx="4114800" cy="4227830"/>
            <a:chOff x="419286" y="1257486"/>
            <a:chExt cx="4114800" cy="4227830"/>
          </a:xfrm>
        </p:grpSpPr>
        <p:sp>
          <p:nvSpPr>
            <p:cNvPr id="5" name="object 5"/>
            <p:cNvSpPr/>
            <p:nvPr/>
          </p:nvSpPr>
          <p:spPr>
            <a:xfrm>
              <a:off x="609599" y="1449069"/>
              <a:ext cx="3733800" cy="3845560"/>
            </a:xfrm>
            <a:custGeom>
              <a:avLst/>
              <a:gdLst/>
              <a:ahLst/>
              <a:cxnLst/>
              <a:rect l="l" t="t" r="r" b="b"/>
              <a:pathLst>
                <a:path w="3733800" h="3845560">
                  <a:moveTo>
                    <a:pt x="3733800" y="0"/>
                  </a:moveTo>
                  <a:lnTo>
                    <a:pt x="0" y="0"/>
                  </a:lnTo>
                  <a:lnTo>
                    <a:pt x="0" y="3845559"/>
                  </a:lnTo>
                  <a:lnTo>
                    <a:pt x="3733800" y="3845559"/>
                  </a:lnTo>
                  <a:lnTo>
                    <a:pt x="3733800" y="0"/>
                  </a:lnTo>
                  <a:close/>
                </a:path>
              </a:pathLst>
            </a:custGeom>
            <a:solidFill>
              <a:srgbClr val="000000">
                <a:alpha val="41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14349" y="1352549"/>
              <a:ext cx="3924300" cy="4037329"/>
            </a:xfrm>
            <a:custGeom>
              <a:avLst/>
              <a:gdLst/>
              <a:ahLst/>
              <a:cxnLst/>
              <a:rect l="l" t="t" r="r" b="b"/>
              <a:pathLst>
                <a:path w="3924300" h="4037329">
                  <a:moveTo>
                    <a:pt x="0" y="0"/>
                  </a:moveTo>
                  <a:lnTo>
                    <a:pt x="3924300" y="0"/>
                  </a:lnTo>
                  <a:lnTo>
                    <a:pt x="3924300" y="4037329"/>
                  </a:lnTo>
                  <a:lnTo>
                    <a:pt x="0" y="4037329"/>
                  </a:lnTo>
                  <a:lnTo>
                    <a:pt x="0" y="0"/>
                  </a:lnTo>
                  <a:close/>
                </a:path>
              </a:pathLst>
            </a:custGeom>
            <a:ln w="19012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09599" y="1449069"/>
              <a:ext cx="3733800" cy="384555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14349" y="1352549"/>
              <a:ext cx="3924300" cy="4037329"/>
            </a:xfrm>
            <a:custGeom>
              <a:avLst/>
              <a:gdLst/>
              <a:ahLst/>
              <a:cxnLst/>
              <a:rect l="l" t="t" r="r" b="b"/>
              <a:pathLst>
                <a:path w="3924300" h="4037329">
                  <a:moveTo>
                    <a:pt x="0" y="0"/>
                  </a:moveTo>
                  <a:lnTo>
                    <a:pt x="3924300" y="0"/>
                  </a:lnTo>
                  <a:lnTo>
                    <a:pt x="3924300" y="4037329"/>
                  </a:lnTo>
                  <a:lnTo>
                    <a:pt x="0" y="4037329"/>
                  </a:lnTo>
                  <a:lnTo>
                    <a:pt x="0" y="0"/>
                  </a:lnTo>
                  <a:close/>
                </a:path>
              </a:pathLst>
            </a:custGeom>
            <a:ln w="190127">
              <a:solidFill>
                <a:srgbClr val="CCC0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4879340" y="1329690"/>
            <a:ext cx="3420110" cy="2264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006FB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latin typeface="DejaVu Sans"/>
                <a:cs typeface="DejaVu Sans"/>
              </a:rPr>
              <a:t>Ensure Buy-in</a:t>
            </a:r>
            <a:endParaRPr sz="220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06FBF"/>
              </a:buClr>
              <a:buFont typeface="Arial"/>
              <a:buChar char="•"/>
            </a:pPr>
            <a:endParaRPr sz="30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buClr>
                <a:srgbClr val="006FB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DejaVu Sans"/>
                <a:cs typeface="DejaVu Sans"/>
              </a:rPr>
              <a:t>Identify</a:t>
            </a:r>
            <a:r>
              <a:rPr sz="2200" spc="-30" dirty="0">
                <a:latin typeface="DejaVu Sans"/>
                <a:cs typeface="DejaVu Sans"/>
              </a:rPr>
              <a:t> </a:t>
            </a:r>
            <a:r>
              <a:rPr sz="2200" spc="-10" dirty="0">
                <a:latin typeface="DejaVu Sans"/>
                <a:cs typeface="DejaVu Sans"/>
              </a:rPr>
              <a:t>Champions</a:t>
            </a:r>
            <a:endParaRPr sz="220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6FBF"/>
              </a:buClr>
              <a:buFont typeface="Arial"/>
              <a:buChar char="•"/>
            </a:pPr>
            <a:endParaRPr sz="3000">
              <a:latin typeface="DejaVu Sans"/>
              <a:cs typeface="DejaVu Sans"/>
            </a:endParaRPr>
          </a:p>
          <a:p>
            <a:pPr marL="355600" marR="5080" indent="-342900">
              <a:lnSpc>
                <a:spcPct val="100400"/>
              </a:lnSpc>
              <a:buClr>
                <a:srgbClr val="006FB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latin typeface="DejaVu Sans"/>
                <a:cs typeface="DejaVu Sans"/>
              </a:rPr>
              <a:t>Improve </a:t>
            </a:r>
            <a:r>
              <a:rPr sz="2200" spc="-5" dirty="0">
                <a:latin typeface="DejaVu Sans"/>
                <a:cs typeface="DejaVu Sans"/>
              </a:rPr>
              <a:t>Sensitivity</a:t>
            </a:r>
            <a:r>
              <a:rPr sz="2200" spc="-95" dirty="0">
                <a:latin typeface="DejaVu Sans"/>
                <a:cs typeface="DejaVu Sans"/>
              </a:rPr>
              <a:t> </a:t>
            </a:r>
            <a:r>
              <a:rPr sz="2200" spc="-5" dirty="0">
                <a:latin typeface="DejaVu Sans"/>
                <a:cs typeface="DejaVu Sans"/>
              </a:rPr>
              <a:t>to  </a:t>
            </a:r>
            <a:r>
              <a:rPr sz="2200" spc="-20" dirty="0">
                <a:latin typeface="DejaVu Sans"/>
                <a:cs typeface="DejaVu Sans"/>
              </a:rPr>
              <a:t>Perceived</a:t>
            </a:r>
            <a:r>
              <a:rPr sz="2200" spc="-25" dirty="0">
                <a:latin typeface="DejaVu Sans"/>
                <a:cs typeface="DejaVu Sans"/>
              </a:rPr>
              <a:t> </a:t>
            </a:r>
            <a:r>
              <a:rPr sz="2200" spc="-5" dirty="0">
                <a:latin typeface="DejaVu Sans"/>
                <a:cs typeface="DejaVu Sans"/>
              </a:rPr>
              <a:t>Needs</a:t>
            </a:r>
            <a:endParaRPr sz="22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1122680"/>
            <a:ext cx="8555355" cy="437324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56515" algn="ctr">
              <a:lnSpc>
                <a:spcPct val="100000"/>
              </a:lnSpc>
              <a:spcBef>
                <a:spcPts val="120"/>
              </a:spcBef>
            </a:pPr>
            <a:r>
              <a:rPr sz="1850" b="1" spc="15" dirty="0">
                <a:solidFill>
                  <a:srgbClr val="FF0000"/>
                </a:solidFill>
                <a:latin typeface="Arial"/>
                <a:cs typeface="Arial"/>
              </a:rPr>
              <a:t>Who </a:t>
            </a:r>
            <a:r>
              <a:rPr sz="1850" b="1" dirty="0">
                <a:solidFill>
                  <a:srgbClr val="FF0000"/>
                </a:solidFill>
                <a:latin typeface="Arial"/>
                <a:cs typeface="Arial"/>
              </a:rPr>
              <a:t>are </a:t>
            </a:r>
            <a:r>
              <a:rPr sz="1850" b="1" spc="5" dirty="0">
                <a:solidFill>
                  <a:srgbClr val="FF0000"/>
                </a:solidFill>
                <a:latin typeface="Arial"/>
                <a:cs typeface="Arial"/>
              </a:rPr>
              <a:t>the key</a:t>
            </a:r>
            <a:r>
              <a:rPr sz="1850" b="1" spc="-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50" b="1" dirty="0">
                <a:solidFill>
                  <a:srgbClr val="FF0000"/>
                </a:solidFill>
                <a:latin typeface="Arial"/>
                <a:cs typeface="Arial"/>
              </a:rPr>
              <a:t>stakeholders?</a:t>
            </a:r>
            <a:endParaRPr sz="1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550">
              <a:latin typeface="Arial"/>
              <a:cs typeface="Arial"/>
            </a:endParaRPr>
          </a:p>
          <a:p>
            <a:pPr marL="242570" algn="ctr">
              <a:lnSpc>
                <a:spcPct val="100000"/>
              </a:lnSpc>
            </a:pPr>
            <a:r>
              <a:rPr sz="1400" b="1" spc="5" dirty="0">
                <a:latin typeface="DejaVu Sans"/>
                <a:cs typeface="DejaVu Sans"/>
              </a:rPr>
              <a:t>Some of </a:t>
            </a:r>
            <a:r>
              <a:rPr sz="1400" b="1" dirty="0">
                <a:latin typeface="DejaVu Sans"/>
                <a:cs typeface="DejaVu Sans"/>
              </a:rPr>
              <a:t>the </a:t>
            </a:r>
            <a:r>
              <a:rPr sz="1400" b="1" spc="-10" dirty="0">
                <a:latin typeface="DejaVu Sans"/>
                <a:cs typeface="DejaVu Sans"/>
              </a:rPr>
              <a:t>key </a:t>
            </a:r>
            <a:r>
              <a:rPr sz="1400" b="1" dirty="0">
                <a:latin typeface="DejaVu Sans"/>
                <a:cs typeface="DejaVu Sans"/>
              </a:rPr>
              <a:t>stakeholders in </a:t>
            </a:r>
            <a:r>
              <a:rPr sz="1400" b="1" spc="5" dirty="0">
                <a:latin typeface="DejaVu Sans"/>
                <a:cs typeface="DejaVu Sans"/>
              </a:rPr>
              <a:t>an e-Governance </a:t>
            </a:r>
            <a:r>
              <a:rPr sz="1400" b="1" dirty="0">
                <a:latin typeface="DejaVu Sans"/>
                <a:cs typeface="DejaVu Sans"/>
              </a:rPr>
              <a:t>Project</a:t>
            </a:r>
            <a:r>
              <a:rPr sz="1400" b="1" spc="30" dirty="0">
                <a:latin typeface="DejaVu Sans"/>
                <a:cs typeface="DejaVu Sans"/>
              </a:rPr>
              <a:t> </a:t>
            </a:r>
            <a:r>
              <a:rPr sz="1400" b="1" dirty="0">
                <a:latin typeface="DejaVu Sans"/>
                <a:cs typeface="DejaVu Sans"/>
              </a:rPr>
              <a:t>are:</a:t>
            </a:r>
            <a:endParaRPr sz="140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</a:pPr>
            <a:endParaRPr sz="1950">
              <a:latin typeface="DejaVu Sans"/>
              <a:cs typeface="DejaVu Sans"/>
            </a:endParaRPr>
          </a:p>
          <a:p>
            <a:pPr marL="272415" indent="-63500">
              <a:lnSpc>
                <a:spcPct val="100000"/>
              </a:lnSpc>
              <a:buSzPct val="92857"/>
              <a:buFont typeface="Arial"/>
              <a:buChar char="•"/>
              <a:tabLst>
                <a:tab pos="273050" algn="l"/>
              </a:tabLst>
            </a:pPr>
            <a:r>
              <a:rPr sz="1400" b="1" dirty="0">
                <a:latin typeface="DejaVu Sans"/>
                <a:cs typeface="DejaVu Sans"/>
              </a:rPr>
              <a:t>Individuals such as Secretaries, </a:t>
            </a:r>
            <a:r>
              <a:rPr sz="1400" b="1" spc="5" dirty="0">
                <a:latin typeface="DejaVu Sans"/>
                <a:cs typeface="DejaVu Sans"/>
              </a:rPr>
              <a:t>Head of </a:t>
            </a:r>
            <a:r>
              <a:rPr sz="1400" b="1" dirty="0">
                <a:latin typeface="DejaVu Sans"/>
                <a:cs typeface="DejaVu Sans"/>
              </a:rPr>
              <a:t>Ministries, </a:t>
            </a:r>
            <a:r>
              <a:rPr sz="1400" b="1" spc="5" dirty="0">
                <a:latin typeface="DejaVu Sans"/>
                <a:cs typeface="DejaVu Sans"/>
              </a:rPr>
              <a:t>Heads of</a:t>
            </a:r>
            <a:r>
              <a:rPr sz="1400" b="1" spc="95" dirty="0">
                <a:latin typeface="DejaVu Sans"/>
                <a:cs typeface="DejaVu Sans"/>
              </a:rPr>
              <a:t> </a:t>
            </a:r>
            <a:r>
              <a:rPr sz="1400" b="1" dirty="0">
                <a:latin typeface="DejaVu Sans"/>
                <a:cs typeface="DejaVu Sans"/>
              </a:rPr>
              <a:t>Directorates;</a:t>
            </a:r>
            <a:endParaRPr sz="140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1700">
              <a:latin typeface="DejaVu Sans"/>
              <a:cs typeface="DejaVu Sans"/>
            </a:endParaRPr>
          </a:p>
          <a:p>
            <a:pPr marL="209550" marR="53340">
              <a:lnSpc>
                <a:spcPct val="117300"/>
              </a:lnSpc>
              <a:buSzPct val="92857"/>
              <a:buFont typeface="Arial"/>
              <a:buChar char="•"/>
              <a:tabLst>
                <a:tab pos="273050" algn="l"/>
              </a:tabLst>
            </a:pPr>
            <a:r>
              <a:rPr sz="1400" b="1" dirty="0">
                <a:latin typeface="DejaVu Sans"/>
                <a:cs typeface="DejaVu Sans"/>
              </a:rPr>
              <a:t>Project </a:t>
            </a:r>
            <a:r>
              <a:rPr sz="1400" b="1" spc="-25" dirty="0">
                <a:latin typeface="DejaVu Sans"/>
                <a:cs typeface="DejaVu Sans"/>
              </a:rPr>
              <a:t>sponsor, </a:t>
            </a:r>
            <a:r>
              <a:rPr sz="1400" b="1" dirty="0">
                <a:latin typeface="DejaVu Sans"/>
                <a:cs typeface="DejaVu Sans"/>
              </a:rPr>
              <a:t>Project </a:t>
            </a:r>
            <a:r>
              <a:rPr sz="1400" b="1" spc="-20" dirty="0">
                <a:latin typeface="DejaVu Sans"/>
                <a:cs typeface="DejaVu Sans"/>
              </a:rPr>
              <a:t>manager, </a:t>
            </a:r>
            <a:r>
              <a:rPr sz="1400" b="1" spc="5" dirty="0">
                <a:latin typeface="DejaVu Sans"/>
                <a:cs typeface="DejaVu Sans"/>
              </a:rPr>
              <a:t>Heads of </a:t>
            </a:r>
            <a:r>
              <a:rPr sz="1400" b="1" dirty="0">
                <a:latin typeface="DejaVu Sans"/>
                <a:cs typeface="DejaVu Sans"/>
              </a:rPr>
              <a:t>budgeting </a:t>
            </a:r>
            <a:r>
              <a:rPr sz="1400" b="1" spc="5" dirty="0">
                <a:latin typeface="DejaVu Sans"/>
                <a:cs typeface="DejaVu Sans"/>
              </a:rPr>
              <a:t>and </a:t>
            </a:r>
            <a:r>
              <a:rPr sz="1400" b="1" dirty="0">
                <a:latin typeface="DejaVu Sans"/>
                <a:cs typeface="DejaVu Sans"/>
              </a:rPr>
              <a:t>spending units in pilot  Ministries; Business process </a:t>
            </a:r>
            <a:r>
              <a:rPr sz="1400" b="1" spc="5" dirty="0">
                <a:latin typeface="DejaVu Sans"/>
                <a:cs typeface="DejaVu Sans"/>
              </a:rPr>
              <a:t>owners; </a:t>
            </a:r>
            <a:r>
              <a:rPr sz="1400" b="1" spc="-5" dirty="0">
                <a:latin typeface="DejaVu Sans"/>
                <a:cs typeface="DejaVu Sans"/>
              </a:rPr>
              <a:t>Funding </a:t>
            </a:r>
            <a:r>
              <a:rPr sz="1400" b="1" spc="5" dirty="0">
                <a:latin typeface="DejaVu Sans"/>
                <a:cs typeface="DejaVu Sans"/>
              </a:rPr>
              <a:t>Agencies</a:t>
            </a:r>
            <a:endParaRPr sz="140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1900">
              <a:latin typeface="DejaVu Sans"/>
              <a:cs typeface="DejaVu Sans"/>
            </a:endParaRPr>
          </a:p>
          <a:p>
            <a:pPr marL="272415" indent="-63500">
              <a:lnSpc>
                <a:spcPct val="100000"/>
              </a:lnSpc>
              <a:buSzPct val="92857"/>
              <a:buFont typeface="Arial"/>
              <a:buChar char="•"/>
              <a:tabLst>
                <a:tab pos="273050" algn="l"/>
              </a:tabLst>
            </a:pPr>
            <a:r>
              <a:rPr sz="1400" b="1" spc="5" dirty="0">
                <a:latin typeface="DejaVu Sans"/>
                <a:cs typeface="DejaVu Sans"/>
              </a:rPr>
              <a:t>Consultants, </a:t>
            </a:r>
            <a:r>
              <a:rPr sz="1400" b="1" spc="-10" dirty="0">
                <a:latin typeface="DejaVu Sans"/>
                <a:cs typeface="DejaVu Sans"/>
              </a:rPr>
              <a:t>Vendor/</a:t>
            </a:r>
            <a:r>
              <a:rPr sz="1400" b="1" dirty="0">
                <a:latin typeface="DejaVu Sans"/>
                <a:cs typeface="DejaVu Sans"/>
              </a:rPr>
              <a:t> Intermediaries</a:t>
            </a:r>
            <a:endParaRPr sz="140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1950">
              <a:latin typeface="DejaVu Sans"/>
              <a:cs typeface="DejaVu Sans"/>
            </a:endParaRPr>
          </a:p>
          <a:p>
            <a:pPr marL="12700" marR="733425" indent="196850">
              <a:lnSpc>
                <a:spcPct val="100000"/>
              </a:lnSpc>
              <a:buSzPct val="92857"/>
              <a:buFont typeface="Arial"/>
              <a:buChar char="•"/>
              <a:tabLst>
                <a:tab pos="273050" algn="l"/>
              </a:tabLst>
            </a:pPr>
            <a:r>
              <a:rPr sz="1400" b="1" dirty="0">
                <a:latin typeface="DejaVu Sans"/>
                <a:cs typeface="DejaVu Sans"/>
              </a:rPr>
              <a:t>Divisions, departments </a:t>
            </a:r>
            <a:r>
              <a:rPr sz="1400" b="1" spc="5" dirty="0">
                <a:latin typeface="DejaVu Sans"/>
                <a:cs typeface="DejaVu Sans"/>
              </a:rPr>
              <a:t>or </a:t>
            </a:r>
            <a:r>
              <a:rPr sz="1400" b="1" dirty="0">
                <a:latin typeface="DejaVu Sans"/>
                <a:cs typeface="DejaVu Sans"/>
              </a:rPr>
              <a:t>units, </a:t>
            </a:r>
            <a:r>
              <a:rPr sz="1400" b="1" spc="5" dirty="0">
                <a:latin typeface="DejaVu Sans"/>
                <a:cs typeface="DejaVu Sans"/>
              </a:rPr>
              <a:t>employees, user </a:t>
            </a:r>
            <a:r>
              <a:rPr sz="1400" b="1" dirty="0">
                <a:latin typeface="DejaVu Sans"/>
                <a:cs typeface="DejaVu Sans"/>
              </a:rPr>
              <a:t>groups, </a:t>
            </a:r>
            <a:r>
              <a:rPr sz="1400" b="1" spc="5" dirty="0">
                <a:latin typeface="DejaVu Sans"/>
                <a:cs typeface="DejaVu Sans"/>
              </a:rPr>
              <a:t>legal </a:t>
            </a:r>
            <a:r>
              <a:rPr sz="1400" b="1" dirty="0">
                <a:latin typeface="DejaVu Sans"/>
                <a:cs typeface="DejaVu Sans"/>
              </a:rPr>
              <a:t>entities, </a:t>
            </a:r>
            <a:r>
              <a:rPr sz="1400" b="1" spc="5" dirty="0">
                <a:latin typeface="DejaVu Sans"/>
                <a:cs typeface="DejaVu Sans"/>
              </a:rPr>
              <a:t>or  location</a:t>
            </a:r>
            <a:r>
              <a:rPr sz="1400" b="1" dirty="0">
                <a:latin typeface="DejaVu Sans"/>
                <a:cs typeface="DejaVu Sans"/>
              </a:rPr>
              <a:t> /</a:t>
            </a:r>
            <a:endParaRPr sz="1400">
              <a:latin typeface="DejaVu Sans"/>
              <a:cs typeface="DejaVu Sans"/>
            </a:endParaRPr>
          </a:p>
          <a:p>
            <a:pPr marL="209550">
              <a:lnSpc>
                <a:spcPct val="100000"/>
              </a:lnSpc>
              <a:spcBef>
                <a:spcPts val="310"/>
              </a:spcBef>
            </a:pPr>
            <a:r>
              <a:rPr sz="1400" b="1" spc="5" dirty="0">
                <a:latin typeface="DejaVu Sans"/>
                <a:cs typeface="DejaVu Sans"/>
              </a:rPr>
              <a:t>geography </a:t>
            </a:r>
            <a:r>
              <a:rPr sz="1400" b="1" dirty="0">
                <a:latin typeface="DejaVu Sans"/>
                <a:cs typeface="DejaVu Sans"/>
              </a:rPr>
              <a:t>(e.g., </a:t>
            </a:r>
            <a:r>
              <a:rPr sz="1400" b="1" spc="5" dirty="0">
                <a:latin typeface="DejaVu Sans"/>
                <a:cs typeface="DejaVu Sans"/>
              </a:rPr>
              <a:t>headquarters, </a:t>
            </a:r>
            <a:r>
              <a:rPr sz="1400" b="1" dirty="0">
                <a:latin typeface="DejaVu Sans"/>
                <a:cs typeface="DejaVu Sans"/>
              </a:rPr>
              <a:t>plant, </a:t>
            </a:r>
            <a:r>
              <a:rPr sz="1400" b="1" spc="5" dirty="0">
                <a:latin typeface="DejaVu Sans"/>
                <a:cs typeface="DejaVu Sans"/>
              </a:rPr>
              <a:t>location, </a:t>
            </a:r>
            <a:r>
              <a:rPr sz="1400" b="1" dirty="0">
                <a:latin typeface="DejaVu Sans"/>
                <a:cs typeface="DejaVu Sans"/>
              </a:rPr>
              <a:t>state, country),</a:t>
            </a:r>
            <a:r>
              <a:rPr sz="1400" b="1" spc="30" dirty="0">
                <a:latin typeface="DejaVu Sans"/>
                <a:cs typeface="DejaVu Sans"/>
              </a:rPr>
              <a:t> </a:t>
            </a:r>
            <a:r>
              <a:rPr sz="1400" b="1" dirty="0">
                <a:latin typeface="DejaVu Sans"/>
                <a:cs typeface="DejaVu Sans"/>
              </a:rPr>
              <a:t>citizens</a:t>
            </a:r>
            <a:endParaRPr sz="140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50">
              <a:latin typeface="DejaVu Sans"/>
              <a:cs typeface="DejaVu Sans"/>
            </a:endParaRPr>
          </a:p>
          <a:p>
            <a:pPr marL="209550" marR="5080">
              <a:lnSpc>
                <a:spcPct val="117300"/>
              </a:lnSpc>
            </a:pPr>
            <a:r>
              <a:rPr sz="1400" b="1" dirty="0">
                <a:latin typeface="DejaVu Sans"/>
                <a:cs typeface="DejaVu Sans"/>
              </a:rPr>
              <a:t>All these stakeholders </a:t>
            </a:r>
            <a:r>
              <a:rPr sz="1400" b="1" spc="5" dirty="0">
                <a:latin typeface="DejaVu Sans"/>
                <a:cs typeface="DejaVu Sans"/>
              </a:rPr>
              <a:t>can </a:t>
            </a:r>
            <a:r>
              <a:rPr sz="1400" b="1" dirty="0">
                <a:latin typeface="DejaVu Sans"/>
                <a:cs typeface="DejaVu Sans"/>
              </a:rPr>
              <a:t>perceive the </a:t>
            </a:r>
            <a:r>
              <a:rPr sz="1400" b="1" spc="5" dirty="0">
                <a:latin typeface="DejaVu Sans"/>
                <a:cs typeface="DejaVu Sans"/>
              </a:rPr>
              <a:t>same </a:t>
            </a:r>
            <a:r>
              <a:rPr sz="1400" b="1" dirty="0">
                <a:latin typeface="DejaVu Sans"/>
                <a:cs typeface="DejaVu Sans"/>
              </a:rPr>
              <a:t>project in </a:t>
            </a:r>
            <a:r>
              <a:rPr sz="1400" b="1" spc="-5" dirty="0">
                <a:latin typeface="DejaVu Sans"/>
                <a:cs typeface="DejaVu Sans"/>
              </a:rPr>
              <a:t>different ways </a:t>
            </a:r>
            <a:r>
              <a:rPr sz="1400" b="1" dirty="0">
                <a:latin typeface="DejaVu Sans"/>
                <a:cs typeface="DejaVu Sans"/>
              </a:rPr>
              <a:t>depending  upon their</a:t>
            </a:r>
            <a:r>
              <a:rPr sz="1400" b="1" spc="5" dirty="0">
                <a:latin typeface="DejaVu Sans"/>
                <a:cs typeface="DejaVu Sans"/>
              </a:rPr>
              <a:t> Expectations</a:t>
            </a:r>
            <a:endParaRPr sz="140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2600" y="175259"/>
            <a:ext cx="8084820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10840" marR="5080" indent="-2898140">
              <a:lnSpc>
                <a:spcPct val="100000"/>
              </a:lnSpc>
              <a:spcBef>
                <a:spcPts val="100"/>
              </a:spcBef>
            </a:pPr>
            <a:r>
              <a:rPr sz="2800" spc="-15" dirty="0"/>
              <a:t>Stakeholder </a:t>
            </a:r>
            <a:r>
              <a:rPr sz="2800" spc="-5" dirty="0"/>
              <a:t>Mapping: Understanding the </a:t>
            </a:r>
            <a:r>
              <a:rPr sz="2800" spc="-50" dirty="0"/>
              <a:t>Key  </a:t>
            </a:r>
            <a:r>
              <a:rPr sz="2800" spc="-15" dirty="0"/>
              <a:t>stakeholders</a:t>
            </a:r>
            <a:endParaRPr sz="2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9890" y="633730"/>
            <a:ext cx="8362315" cy="4724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900" b="1" spc="-5" dirty="0">
                <a:solidFill>
                  <a:srgbClr val="FF0000"/>
                </a:solidFill>
                <a:latin typeface="DejaVu Sans"/>
                <a:cs typeface="DejaVu Sans"/>
              </a:rPr>
              <a:t>STAKEHOLDER </a:t>
            </a:r>
            <a:r>
              <a:rPr sz="2900" b="1" spc="15" dirty="0">
                <a:solidFill>
                  <a:srgbClr val="FF0000"/>
                </a:solidFill>
                <a:latin typeface="DejaVu Sans"/>
                <a:cs typeface="DejaVu Sans"/>
              </a:rPr>
              <a:t>ENGAGEMENT</a:t>
            </a:r>
            <a:r>
              <a:rPr sz="2900" b="1" spc="5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2900" b="1" spc="-25" dirty="0">
                <a:solidFill>
                  <a:srgbClr val="FF0000"/>
                </a:solidFill>
                <a:latin typeface="DejaVu Sans"/>
                <a:cs typeface="DejaVu Sans"/>
              </a:rPr>
              <a:t>STRATEGY</a:t>
            </a:r>
            <a:endParaRPr sz="2900">
              <a:latin typeface="DejaVu Sans"/>
              <a:cs typeface="DejaVu Sans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39382" y="1485582"/>
            <a:ext cx="1475105" cy="2096135"/>
            <a:chOff x="139382" y="1485582"/>
            <a:chExt cx="1475105" cy="2096135"/>
          </a:xfrm>
        </p:grpSpPr>
        <p:sp>
          <p:nvSpPr>
            <p:cNvPr id="4" name="object 4"/>
            <p:cNvSpPr/>
            <p:nvPr/>
          </p:nvSpPr>
          <p:spPr>
            <a:xfrm>
              <a:off x="152400" y="1498599"/>
              <a:ext cx="1449070" cy="2070100"/>
            </a:xfrm>
            <a:custGeom>
              <a:avLst/>
              <a:gdLst/>
              <a:ahLst/>
              <a:cxnLst/>
              <a:rect l="l" t="t" r="r" b="b"/>
              <a:pathLst>
                <a:path w="1449070" h="2070100">
                  <a:moveTo>
                    <a:pt x="0" y="0"/>
                  </a:moveTo>
                  <a:lnTo>
                    <a:pt x="0" y="1344929"/>
                  </a:lnTo>
                  <a:lnTo>
                    <a:pt x="725169" y="2070100"/>
                  </a:lnTo>
                  <a:lnTo>
                    <a:pt x="1449070" y="1344929"/>
                  </a:lnTo>
                  <a:lnTo>
                    <a:pt x="1449070" y="723900"/>
                  </a:lnTo>
                  <a:lnTo>
                    <a:pt x="725169" y="723900"/>
                  </a:lnTo>
                  <a:lnTo>
                    <a:pt x="0" y="0"/>
                  </a:lnTo>
                  <a:close/>
                </a:path>
                <a:path w="1449070" h="2070100">
                  <a:moveTo>
                    <a:pt x="1449070" y="0"/>
                  </a:moveTo>
                  <a:lnTo>
                    <a:pt x="725169" y="723900"/>
                  </a:lnTo>
                  <a:lnTo>
                    <a:pt x="1449070" y="723900"/>
                  </a:lnTo>
                  <a:lnTo>
                    <a:pt x="1449070" y="0"/>
                  </a:lnTo>
                  <a:close/>
                </a:path>
              </a:pathLst>
            </a:custGeom>
            <a:solidFill>
              <a:srgbClr val="4E80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52400" y="1498599"/>
              <a:ext cx="1449070" cy="2070100"/>
            </a:xfrm>
            <a:custGeom>
              <a:avLst/>
              <a:gdLst/>
              <a:ahLst/>
              <a:cxnLst/>
              <a:rect l="l" t="t" r="r" b="b"/>
              <a:pathLst>
                <a:path w="1449070" h="2070100">
                  <a:moveTo>
                    <a:pt x="1449070" y="0"/>
                  </a:moveTo>
                  <a:lnTo>
                    <a:pt x="1449070" y="1344929"/>
                  </a:lnTo>
                  <a:lnTo>
                    <a:pt x="725169" y="2070100"/>
                  </a:lnTo>
                  <a:lnTo>
                    <a:pt x="0" y="1344929"/>
                  </a:lnTo>
                  <a:lnTo>
                    <a:pt x="0" y="0"/>
                  </a:lnTo>
                  <a:lnTo>
                    <a:pt x="725169" y="723900"/>
                  </a:lnTo>
                  <a:lnTo>
                    <a:pt x="1449070" y="0"/>
                  </a:lnTo>
                  <a:close/>
                </a:path>
                <a:path w="1449070" h="2070100">
                  <a:moveTo>
                    <a:pt x="1449070" y="0"/>
                  </a:moveTo>
                  <a:lnTo>
                    <a:pt x="1449070" y="0"/>
                  </a:lnTo>
                </a:path>
                <a:path w="1449070" h="2070100">
                  <a:moveTo>
                    <a:pt x="0" y="2070100"/>
                  </a:moveTo>
                  <a:lnTo>
                    <a:pt x="0" y="2070100"/>
                  </a:lnTo>
                </a:path>
              </a:pathLst>
            </a:custGeom>
            <a:ln w="25518">
              <a:solidFill>
                <a:srgbClr val="4E80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87960" y="2123440"/>
            <a:ext cx="1375410" cy="1153160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12065" marR="5080" indent="1905" algn="ctr">
              <a:lnSpc>
                <a:spcPts val="2160"/>
              </a:lnSpc>
              <a:spcBef>
                <a:spcPts val="370"/>
              </a:spcBef>
            </a:pPr>
            <a:r>
              <a:rPr sz="2000" b="1" spc="-10" dirty="0">
                <a:solidFill>
                  <a:srgbClr val="FFFFFF"/>
                </a:solidFill>
                <a:latin typeface="DejaVu Sans"/>
                <a:cs typeface="DejaVu Sans"/>
              </a:rPr>
              <a:t>Stakehol  </a:t>
            </a:r>
            <a:r>
              <a:rPr sz="2000" b="1" dirty="0">
                <a:solidFill>
                  <a:srgbClr val="FFFFFF"/>
                </a:solidFill>
                <a:latin typeface="DejaVu Sans"/>
                <a:cs typeface="DejaVu Sans"/>
              </a:rPr>
              <a:t>der  </a:t>
            </a:r>
            <a:r>
              <a:rPr sz="2000" b="1" spc="-5" dirty="0">
                <a:solidFill>
                  <a:srgbClr val="FFFFFF"/>
                </a:solidFill>
                <a:latin typeface="DejaVu Sans"/>
                <a:cs typeface="DejaVu Sans"/>
              </a:rPr>
              <a:t>I</a:t>
            </a:r>
            <a:r>
              <a:rPr sz="2000" b="1" spc="5" dirty="0">
                <a:solidFill>
                  <a:srgbClr val="FFFFFF"/>
                </a:solidFill>
                <a:latin typeface="DejaVu Sans"/>
                <a:cs typeface="DejaVu Sans"/>
              </a:rPr>
              <a:t>d</a:t>
            </a:r>
            <a:r>
              <a:rPr sz="2000" b="1" dirty="0">
                <a:solidFill>
                  <a:srgbClr val="FFFFFF"/>
                </a:solidFill>
                <a:latin typeface="DejaVu Sans"/>
                <a:cs typeface="DejaVu Sans"/>
              </a:rPr>
              <a:t>ent</a:t>
            </a:r>
            <a:r>
              <a:rPr sz="2000" b="1" spc="-10" dirty="0">
                <a:solidFill>
                  <a:srgbClr val="FFFFFF"/>
                </a:solidFill>
                <a:latin typeface="DejaVu Sans"/>
                <a:cs typeface="DejaVu Sans"/>
              </a:rPr>
              <a:t>i</a:t>
            </a:r>
            <a:r>
              <a:rPr sz="2000" b="1" spc="-45" dirty="0">
                <a:solidFill>
                  <a:srgbClr val="FFFFFF"/>
                </a:solidFill>
                <a:latin typeface="DejaVu Sans"/>
                <a:cs typeface="DejaVu Sans"/>
              </a:rPr>
              <a:t>f</a:t>
            </a:r>
            <a:r>
              <a:rPr sz="2000" b="1" spc="-30" dirty="0">
                <a:solidFill>
                  <a:srgbClr val="FFFFFF"/>
                </a:solidFill>
                <a:latin typeface="DejaVu Sans"/>
                <a:cs typeface="DejaVu Sans"/>
              </a:rPr>
              <a:t>i</a:t>
            </a:r>
            <a:r>
              <a:rPr sz="2000" b="1" dirty="0">
                <a:solidFill>
                  <a:srgbClr val="FFFFFF"/>
                </a:solidFill>
                <a:latin typeface="DejaVu Sans"/>
                <a:cs typeface="DejaVu Sans"/>
              </a:rPr>
              <a:t>ca  </a:t>
            </a:r>
            <a:r>
              <a:rPr sz="2000" b="1" spc="-5" dirty="0">
                <a:solidFill>
                  <a:srgbClr val="FFFFFF"/>
                </a:solidFill>
                <a:latin typeface="DejaVu Sans"/>
                <a:cs typeface="DejaVu Sans"/>
              </a:rPr>
              <a:t>tion</a:t>
            </a:r>
            <a:endParaRPr sz="2000" dirty="0">
              <a:latin typeface="DejaVu Sans"/>
              <a:cs typeface="DejaVu Sans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588452" y="1485582"/>
            <a:ext cx="7402195" cy="1370965"/>
            <a:chOff x="1588452" y="1485582"/>
            <a:chExt cx="7402195" cy="1370965"/>
          </a:xfrm>
        </p:grpSpPr>
        <p:sp>
          <p:nvSpPr>
            <p:cNvPr id="8" name="object 8"/>
            <p:cNvSpPr/>
            <p:nvPr/>
          </p:nvSpPr>
          <p:spPr>
            <a:xfrm>
              <a:off x="1601469" y="1498599"/>
              <a:ext cx="7376159" cy="1344930"/>
            </a:xfrm>
            <a:custGeom>
              <a:avLst/>
              <a:gdLst/>
              <a:ahLst/>
              <a:cxnLst/>
              <a:rect l="l" t="t" r="r" b="b"/>
              <a:pathLst>
                <a:path w="7376159" h="1344930">
                  <a:moveTo>
                    <a:pt x="7151370" y="0"/>
                  </a:moveTo>
                  <a:lnTo>
                    <a:pt x="0" y="0"/>
                  </a:lnTo>
                  <a:lnTo>
                    <a:pt x="0" y="1344929"/>
                  </a:lnTo>
                  <a:lnTo>
                    <a:pt x="7164070" y="1344929"/>
                  </a:lnTo>
                  <a:lnTo>
                    <a:pt x="7186930" y="1342389"/>
                  </a:lnTo>
                  <a:lnTo>
                    <a:pt x="7209789" y="1337310"/>
                  </a:lnTo>
                  <a:lnTo>
                    <a:pt x="7232650" y="1329689"/>
                  </a:lnTo>
                  <a:lnTo>
                    <a:pt x="7242809" y="1324610"/>
                  </a:lnTo>
                  <a:lnTo>
                    <a:pt x="7252970" y="1320800"/>
                  </a:lnTo>
                  <a:lnTo>
                    <a:pt x="7264400" y="1314450"/>
                  </a:lnTo>
                  <a:lnTo>
                    <a:pt x="7273289" y="1308100"/>
                  </a:lnTo>
                  <a:lnTo>
                    <a:pt x="7283450" y="1301750"/>
                  </a:lnTo>
                  <a:lnTo>
                    <a:pt x="7317739" y="1271270"/>
                  </a:lnTo>
                  <a:lnTo>
                    <a:pt x="7345680" y="1233170"/>
                  </a:lnTo>
                  <a:lnTo>
                    <a:pt x="7355839" y="1211579"/>
                  </a:lnTo>
                  <a:lnTo>
                    <a:pt x="7360920" y="1201420"/>
                  </a:lnTo>
                  <a:lnTo>
                    <a:pt x="7368539" y="1178560"/>
                  </a:lnTo>
                  <a:lnTo>
                    <a:pt x="7371080" y="1167129"/>
                  </a:lnTo>
                  <a:lnTo>
                    <a:pt x="7372350" y="1155700"/>
                  </a:lnTo>
                  <a:lnTo>
                    <a:pt x="7374889" y="1144270"/>
                  </a:lnTo>
                  <a:lnTo>
                    <a:pt x="7374889" y="1132839"/>
                  </a:lnTo>
                  <a:lnTo>
                    <a:pt x="7376159" y="1121410"/>
                  </a:lnTo>
                  <a:lnTo>
                    <a:pt x="7376159" y="224789"/>
                  </a:lnTo>
                  <a:lnTo>
                    <a:pt x="7374889" y="212089"/>
                  </a:lnTo>
                  <a:lnTo>
                    <a:pt x="7374889" y="200660"/>
                  </a:lnTo>
                  <a:lnTo>
                    <a:pt x="7372350" y="189229"/>
                  </a:lnTo>
                  <a:lnTo>
                    <a:pt x="7360920" y="143510"/>
                  </a:lnTo>
                  <a:lnTo>
                    <a:pt x="7332980" y="92710"/>
                  </a:lnTo>
                  <a:lnTo>
                    <a:pt x="7283450" y="43179"/>
                  </a:lnTo>
                  <a:lnTo>
                    <a:pt x="7252970" y="25400"/>
                  </a:lnTo>
                  <a:lnTo>
                    <a:pt x="7232650" y="15239"/>
                  </a:lnTo>
                  <a:lnTo>
                    <a:pt x="7209789" y="7620"/>
                  </a:lnTo>
                  <a:lnTo>
                    <a:pt x="7198359" y="5079"/>
                  </a:lnTo>
                  <a:lnTo>
                    <a:pt x="7186930" y="3810"/>
                  </a:lnTo>
                  <a:lnTo>
                    <a:pt x="7175500" y="1270"/>
                  </a:lnTo>
                  <a:lnTo>
                    <a:pt x="7164070" y="1270"/>
                  </a:lnTo>
                  <a:lnTo>
                    <a:pt x="7151370" y="0"/>
                  </a:lnTo>
                  <a:close/>
                </a:path>
              </a:pathLst>
            </a:custGeom>
            <a:solidFill>
              <a:srgbClr val="FFFFFF">
                <a:alpha val="8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601469" y="1498599"/>
              <a:ext cx="7376159" cy="1344930"/>
            </a:xfrm>
            <a:custGeom>
              <a:avLst/>
              <a:gdLst/>
              <a:ahLst/>
              <a:cxnLst/>
              <a:rect l="l" t="t" r="r" b="b"/>
              <a:pathLst>
                <a:path w="7376159" h="1344930">
                  <a:moveTo>
                    <a:pt x="7376159" y="224789"/>
                  </a:moveTo>
                  <a:lnTo>
                    <a:pt x="7376159" y="1121410"/>
                  </a:lnTo>
                  <a:lnTo>
                    <a:pt x="7374889" y="1132839"/>
                  </a:lnTo>
                  <a:lnTo>
                    <a:pt x="7374889" y="1144270"/>
                  </a:lnTo>
                  <a:lnTo>
                    <a:pt x="7372350" y="1155700"/>
                  </a:lnTo>
                  <a:lnTo>
                    <a:pt x="7371080" y="1167129"/>
                  </a:lnTo>
                  <a:lnTo>
                    <a:pt x="7368539" y="1178560"/>
                  </a:lnTo>
                  <a:lnTo>
                    <a:pt x="7364730" y="1189989"/>
                  </a:lnTo>
                  <a:lnTo>
                    <a:pt x="7360920" y="1201420"/>
                  </a:lnTo>
                  <a:lnTo>
                    <a:pt x="7355839" y="1211579"/>
                  </a:lnTo>
                  <a:lnTo>
                    <a:pt x="7332980" y="1252220"/>
                  </a:lnTo>
                  <a:lnTo>
                    <a:pt x="7301230" y="1287779"/>
                  </a:lnTo>
                  <a:lnTo>
                    <a:pt x="7273289" y="1308100"/>
                  </a:lnTo>
                  <a:lnTo>
                    <a:pt x="7264400" y="1314450"/>
                  </a:lnTo>
                  <a:lnTo>
                    <a:pt x="7252970" y="1320800"/>
                  </a:lnTo>
                  <a:lnTo>
                    <a:pt x="7242809" y="1324610"/>
                  </a:lnTo>
                  <a:lnTo>
                    <a:pt x="7232650" y="1329689"/>
                  </a:lnTo>
                  <a:lnTo>
                    <a:pt x="7221220" y="1333500"/>
                  </a:lnTo>
                  <a:lnTo>
                    <a:pt x="7209789" y="1337310"/>
                  </a:lnTo>
                  <a:lnTo>
                    <a:pt x="7198359" y="1339850"/>
                  </a:lnTo>
                  <a:lnTo>
                    <a:pt x="7186930" y="1342389"/>
                  </a:lnTo>
                  <a:lnTo>
                    <a:pt x="7175500" y="1343660"/>
                  </a:lnTo>
                  <a:lnTo>
                    <a:pt x="7164070" y="1344929"/>
                  </a:lnTo>
                  <a:lnTo>
                    <a:pt x="7151370" y="1344929"/>
                  </a:lnTo>
                  <a:lnTo>
                    <a:pt x="0" y="1344929"/>
                  </a:lnTo>
                  <a:lnTo>
                    <a:pt x="0" y="0"/>
                  </a:lnTo>
                  <a:lnTo>
                    <a:pt x="7151370" y="0"/>
                  </a:lnTo>
                  <a:lnTo>
                    <a:pt x="7164070" y="1270"/>
                  </a:lnTo>
                  <a:lnTo>
                    <a:pt x="7175500" y="1270"/>
                  </a:lnTo>
                  <a:lnTo>
                    <a:pt x="7186930" y="3810"/>
                  </a:lnTo>
                  <a:lnTo>
                    <a:pt x="7232650" y="15239"/>
                  </a:lnTo>
                  <a:lnTo>
                    <a:pt x="7242809" y="20320"/>
                  </a:lnTo>
                  <a:lnTo>
                    <a:pt x="7252970" y="25400"/>
                  </a:lnTo>
                  <a:lnTo>
                    <a:pt x="7264400" y="30479"/>
                  </a:lnTo>
                  <a:lnTo>
                    <a:pt x="7274559" y="36829"/>
                  </a:lnTo>
                  <a:lnTo>
                    <a:pt x="7283450" y="43179"/>
                  </a:lnTo>
                  <a:lnTo>
                    <a:pt x="7292339" y="50800"/>
                  </a:lnTo>
                  <a:lnTo>
                    <a:pt x="7301230" y="58420"/>
                  </a:lnTo>
                  <a:lnTo>
                    <a:pt x="7310120" y="66039"/>
                  </a:lnTo>
                  <a:lnTo>
                    <a:pt x="7317739" y="74929"/>
                  </a:lnTo>
                  <a:lnTo>
                    <a:pt x="7325359" y="83820"/>
                  </a:lnTo>
                  <a:lnTo>
                    <a:pt x="7332980" y="92710"/>
                  </a:lnTo>
                  <a:lnTo>
                    <a:pt x="7339330" y="102870"/>
                  </a:lnTo>
                  <a:lnTo>
                    <a:pt x="7345680" y="113029"/>
                  </a:lnTo>
                  <a:lnTo>
                    <a:pt x="7350759" y="123189"/>
                  </a:lnTo>
                  <a:lnTo>
                    <a:pt x="7355839" y="133350"/>
                  </a:lnTo>
                  <a:lnTo>
                    <a:pt x="7360920" y="143510"/>
                  </a:lnTo>
                  <a:lnTo>
                    <a:pt x="7364730" y="154939"/>
                  </a:lnTo>
                  <a:lnTo>
                    <a:pt x="7368539" y="166370"/>
                  </a:lnTo>
                  <a:lnTo>
                    <a:pt x="7371080" y="177800"/>
                  </a:lnTo>
                  <a:lnTo>
                    <a:pt x="7372350" y="189229"/>
                  </a:lnTo>
                  <a:lnTo>
                    <a:pt x="7374889" y="200660"/>
                  </a:lnTo>
                  <a:lnTo>
                    <a:pt x="7374889" y="212089"/>
                  </a:lnTo>
                  <a:lnTo>
                    <a:pt x="7376159" y="224789"/>
                  </a:lnTo>
                  <a:close/>
                </a:path>
                <a:path w="7376159" h="1344930">
                  <a:moveTo>
                    <a:pt x="7376159" y="0"/>
                  </a:moveTo>
                  <a:lnTo>
                    <a:pt x="7376159" y="0"/>
                  </a:lnTo>
                </a:path>
                <a:path w="7376159" h="1344930">
                  <a:moveTo>
                    <a:pt x="0" y="1344929"/>
                  </a:moveTo>
                  <a:lnTo>
                    <a:pt x="0" y="1344929"/>
                  </a:lnTo>
                </a:path>
              </a:pathLst>
            </a:custGeom>
            <a:ln w="25518">
              <a:solidFill>
                <a:srgbClr val="4E80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614229" y="1652270"/>
            <a:ext cx="7138670" cy="121920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90195" marR="912494" indent="-285750">
              <a:lnSpc>
                <a:spcPts val="3020"/>
              </a:lnSpc>
              <a:spcBef>
                <a:spcPts val="480"/>
              </a:spcBef>
              <a:buFont typeface="OpenSymbol"/>
              <a:buChar char="•"/>
              <a:tabLst>
                <a:tab pos="290830" algn="l"/>
              </a:tabLst>
            </a:pPr>
            <a:r>
              <a:rPr sz="2800" b="1" spc="-10" dirty="0">
                <a:solidFill>
                  <a:srgbClr val="76923B"/>
                </a:solidFill>
                <a:latin typeface="DejaVu Sans"/>
                <a:cs typeface="DejaVu Sans"/>
              </a:rPr>
              <a:t>Determine </a:t>
            </a:r>
            <a:r>
              <a:rPr sz="2800" b="1" spc="-5" dirty="0">
                <a:solidFill>
                  <a:srgbClr val="76923B"/>
                </a:solidFill>
                <a:latin typeface="DejaVu Sans"/>
                <a:cs typeface="DejaVu Sans"/>
              </a:rPr>
              <a:t>who </a:t>
            </a:r>
            <a:r>
              <a:rPr sz="2800" b="1" spc="-10" dirty="0">
                <a:solidFill>
                  <a:srgbClr val="76923B"/>
                </a:solidFill>
                <a:latin typeface="DejaVu Sans"/>
                <a:cs typeface="DejaVu Sans"/>
              </a:rPr>
              <a:t>your </a:t>
            </a:r>
            <a:r>
              <a:rPr sz="2800" b="1" spc="-35" dirty="0">
                <a:solidFill>
                  <a:srgbClr val="76923B"/>
                </a:solidFill>
                <a:latin typeface="DejaVu Sans"/>
                <a:cs typeface="DejaVu Sans"/>
              </a:rPr>
              <a:t>key </a:t>
            </a:r>
            <a:r>
              <a:rPr sz="2800" b="1" spc="-35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2800" b="1" spc="-15" dirty="0">
                <a:solidFill>
                  <a:srgbClr val="FF0000"/>
                </a:solidFill>
                <a:latin typeface="DejaVu Sans"/>
                <a:cs typeface="DejaVu Sans"/>
              </a:rPr>
              <a:t>stakeholder </a:t>
            </a:r>
            <a:r>
              <a:rPr sz="2800" b="1" spc="-10" dirty="0">
                <a:solidFill>
                  <a:srgbClr val="76923B"/>
                </a:solidFill>
                <a:latin typeface="DejaVu Sans"/>
                <a:cs typeface="DejaVu Sans"/>
              </a:rPr>
              <a:t>are </a:t>
            </a:r>
            <a:r>
              <a:rPr sz="2800" b="1" spc="-5" dirty="0">
                <a:solidFill>
                  <a:srgbClr val="76923B"/>
                </a:solidFill>
                <a:latin typeface="DejaVu Sans"/>
                <a:cs typeface="DejaVu Sans"/>
              </a:rPr>
              <a:t>and their </a:t>
            </a:r>
            <a:r>
              <a:rPr sz="2800" b="1" spc="-35" dirty="0">
                <a:solidFill>
                  <a:srgbClr val="76923B"/>
                </a:solidFill>
                <a:latin typeface="DejaVu Sans"/>
                <a:cs typeface="DejaVu Sans"/>
              </a:rPr>
              <a:t>key </a:t>
            </a:r>
            <a:r>
              <a:rPr sz="2800" b="1" spc="-35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DejaVu Sans"/>
                <a:cs typeface="DejaVu Sans"/>
              </a:rPr>
              <a:t>groups </a:t>
            </a:r>
            <a:r>
              <a:rPr sz="2800" b="1" spc="-10" dirty="0">
                <a:solidFill>
                  <a:srgbClr val="76923B"/>
                </a:solidFill>
                <a:latin typeface="DejaVu Sans"/>
                <a:cs typeface="DejaVu Sans"/>
              </a:rPr>
              <a:t>and</a:t>
            </a:r>
            <a:r>
              <a:rPr sz="2800" b="1" spc="-15" dirty="0">
                <a:solidFill>
                  <a:srgbClr val="76923B"/>
                </a:solidFill>
                <a:latin typeface="DejaVu Sans"/>
                <a:cs typeface="DejaVu Sans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DejaVu Sans"/>
                <a:cs typeface="DejaVu Sans"/>
              </a:rPr>
              <a:t>sub-groups</a:t>
            </a:r>
            <a:endParaRPr sz="2800">
              <a:latin typeface="DejaVu Sans"/>
              <a:cs typeface="DejaVu Sans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39382" y="3267392"/>
            <a:ext cx="1475105" cy="2096135"/>
            <a:chOff x="139382" y="3267392"/>
            <a:chExt cx="1475105" cy="2096135"/>
          </a:xfrm>
        </p:grpSpPr>
        <p:sp>
          <p:nvSpPr>
            <p:cNvPr id="12" name="object 12"/>
            <p:cNvSpPr/>
            <p:nvPr/>
          </p:nvSpPr>
          <p:spPr>
            <a:xfrm>
              <a:off x="152400" y="3280409"/>
              <a:ext cx="1449070" cy="2070100"/>
            </a:xfrm>
            <a:custGeom>
              <a:avLst/>
              <a:gdLst/>
              <a:ahLst/>
              <a:cxnLst/>
              <a:rect l="l" t="t" r="r" b="b"/>
              <a:pathLst>
                <a:path w="1449070" h="2070100">
                  <a:moveTo>
                    <a:pt x="0" y="0"/>
                  </a:moveTo>
                  <a:lnTo>
                    <a:pt x="0" y="1344929"/>
                  </a:lnTo>
                  <a:lnTo>
                    <a:pt x="725169" y="2070100"/>
                  </a:lnTo>
                  <a:lnTo>
                    <a:pt x="1449070" y="1344929"/>
                  </a:lnTo>
                  <a:lnTo>
                    <a:pt x="1449070" y="723900"/>
                  </a:lnTo>
                  <a:lnTo>
                    <a:pt x="725169" y="723900"/>
                  </a:lnTo>
                  <a:lnTo>
                    <a:pt x="0" y="0"/>
                  </a:lnTo>
                  <a:close/>
                </a:path>
                <a:path w="1449070" h="2070100">
                  <a:moveTo>
                    <a:pt x="1449070" y="0"/>
                  </a:moveTo>
                  <a:lnTo>
                    <a:pt x="725169" y="723900"/>
                  </a:lnTo>
                  <a:lnTo>
                    <a:pt x="1449070" y="723900"/>
                  </a:lnTo>
                  <a:lnTo>
                    <a:pt x="1449070" y="0"/>
                  </a:lnTo>
                  <a:close/>
                </a:path>
              </a:pathLst>
            </a:custGeom>
            <a:solidFill>
              <a:srgbClr val="4E80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2400" y="3280409"/>
              <a:ext cx="1449070" cy="2070100"/>
            </a:xfrm>
            <a:custGeom>
              <a:avLst/>
              <a:gdLst/>
              <a:ahLst/>
              <a:cxnLst/>
              <a:rect l="l" t="t" r="r" b="b"/>
              <a:pathLst>
                <a:path w="1449070" h="2070100">
                  <a:moveTo>
                    <a:pt x="1449070" y="0"/>
                  </a:moveTo>
                  <a:lnTo>
                    <a:pt x="1449070" y="1344929"/>
                  </a:lnTo>
                  <a:lnTo>
                    <a:pt x="725169" y="2070100"/>
                  </a:lnTo>
                  <a:lnTo>
                    <a:pt x="0" y="1344929"/>
                  </a:lnTo>
                  <a:lnTo>
                    <a:pt x="0" y="0"/>
                  </a:lnTo>
                  <a:lnTo>
                    <a:pt x="725169" y="723900"/>
                  </a:lnTo>
                  <a:lnTo>
                    <a:pt x="1449070" y="0"/>
                  </a:lnTo>
                  <a:close/>
                </a:path>
                <a:path w="1449070" h="2070100">
                  <a:moveTo>
                    <a:pt x="1449070" y="0"/>
                  </a:moveTo>
                  <a:lnTo>
                    <a:pt x="1449070" y="0"/>
                  </a:lnTo>
                </a:path>
                <a:path w="1449070" h="2070100">
                  <a:moveTo>
                    <a:pt x="0" y="2070100"/>
                  </a:moveTo>
                  <a:lnTo>
                    <a:pt x="0" y="2070100"/>
                  </a:lnTo>
                </a:path>
              </a:pathLst>
            </a:custGeom>
            <a:ln w="25518">
              <a:solidFill>
                <a:srgbClr val="4E80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237490" y="3876040"/>
            <a:ext cx="1278890" cy="878840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12065" marR="5080" algn="ctr">
              <a:lnSpc>
                <a:spcPts val="2160"/>
              </a:lnSpc>
              <a:spcBef>
                <a:spcPts val="370"/>
              </a:spcBef>
            </a:pPr>
            <a:r>
              <a:rPr sz="2000" b="1" spc="-5" dirty="0">
                <a:solidFill>
                  <a:srgbClr val="FFFFFF"/>
                </a:solidFill>
                <a:latin typeface="DejaVu Sans"/>
                <a:cs typeface="DejaVu Sans"/>
              </a:rPr>
              <a:t>S</a:t>
            </a:r>
            <a:r>
              <a:rPr sz="2000" b="1" dirty="0">
                <a:solidFill>
                  <a:srgbClr val="FFFFFF"/>
                </a:solidFill>
                <a:latin typeface="DejaVu Sans"/>
                <a:cs typeface="DejaVu Sans"/>
              </a:rPr>
              <a:t>t</a:t>
            </a:r>
            <a:r>
              <a:rPr sz="2000" b="1" spc="-5" dirty="0">
                <a:solidFill>
                  <a:srgbClr val="FFFFFF"/>
                </a:solidFill>
                <a:latin typeface="DejaVu Sans"/>
                <a:cs typeface="DejaVu Sans"/>
              </a:rPr>
              <a:t>a</a:t>
            </a:r>
            <a:r>
              <a:rPr sz="2000" b="1" spc="-55" dirty="0">
                <a:solidFill>
                  <a:srgbClr val="FFFFFF"/>
                </a:solidFill>
                <a:latin typeface="DejaVu Sans"/>
                <a:cs typeface="DejaVu Sans"/>
              </a:rPr>
              <a:t>k</a:t>
            </a:r>
            <a:r>
              <a:rPr sz="2000" b="1" spc="-10" dirty="0">
                <a:solidFill>
                  <a:srgbClr val="FFFFFF"/>
                </a:solidFill>
                <a:latin typeface="DejaVu Sans"/>
                <a:cs typeface="DejaVu Sans"/>
              </a:rPr>
              <a:t>e</a:t>
            </a:r>
            <a:r>
              <a:rPr sz="2000" b="1" dirty="0">
                <a:solidFill>
                  <a:srgbClr val="FFFFFF"/>
                </a:solidFill>
                <a:latin typeface="DejaVu Sans"/>
                <a:cs typeface="DejaVu Sans"/>
              </a:rPr>
              <a:t>hol  der  </a:t>
            </a:r>
            <a:r>
              <a:rPr sz="2000" b="1" spc="-5" dirty="0">
                <a:solidFill>
                  <a:srgbClr val="FFFFFF"/>
                </a:solidFill>
                <a:latin typeface="DejaVu Sans"/>
                <a:cs typeface="DejaVu Sans"/>
              </a:rPr>
              <a:t>Analysis</a:t>
            </a:r>
            <a:endParaRPr sz="2000">
              <a:latin typeface="DejaVu Sans"/>
              <a:cs typeface="DejaVu Sans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588710" y="3267650"/>
            <a:ext cx="7402195" cy="1370965"/>
            <a:chOff x="1588710" y="3267650"/>
            <a:chExt cx="7402195" cy="1370965"/>
          </a:xfrm>
        </p:grpSpPr>
        <p:sp>
          <p:nvSpPr>
            <p:cNvPr id="16" name="object 16"/>
            <p:cNvSpPr/>
            <p:nvPr/>
          </p:nvSpPr>
          <p:spPr>
            <a:xfrm>
              <a:off x="1601470" y="3280409"/>
              <a:ext cx="7376159" cy="1344930"/>
            </a:xfrm>
            <a:custGeom>
              <a:avLst/>
              <a:gdLst/>
              <a:ahLst/>
              <a:cxnLst/>
              <a:rect l="l" t="t" r="r" b="b"/>
              <a:pathLst>
                <a:path w="7376159" h="1344929">
                  <a:moveTo>
                    <a:pt x="7164070" y="0"/>
                  </a:moveTo>
                  <a:lnTo>
                    <a:pt x="0" y="0"/>
                  </a:lnTo>
                  <a:lnTo>
                    <a:pt x="0" y="1344929"/>
                  </a:lnTo>
                  <a:lnTo>
                    <a:pt x="7151370" y="1344929"/>
                  </a:lnTo>
                  <a:lnTo>
                    <a:pt x="7164070" y="1343659"/>
                  </a:lnTo>
                  <a:lnTo>
                    <a:pt x="7175500" y="1343659"/>
                  </a:lnTo>
                  <a:lnTo>
                    <a:pt x="7186930" y="1341120"/>
                  </a:lnTo>
                  <a:lnTo>
                    <a:pt x="7198359" y="1339850"/>
                  </a:lnTo>
                  <a:lnTo>
                    <a:pt x="7209789" y="1337309"/>
                  </a:lnTo>
                  <a:lnTo>
                    <a:pt x="7232650" y="1329689"/>
                  </a:lnTo>
                  <a:lnTo>
                    <a:pt x="7252970" y="1319529"/>
                  </a:lnTo>
                  <a:lnTo>
                    <a:pt x="7264400" y="1314450"/>
                  </a:lnTo>
                  <a:lnTo>
                    <a:pt x="7273289" y="1308100"/>
                  </a:lnTo>
                  <a:lnTo>
                    <a:pt x="7283450" y="1301750"/>
                  </a:lnTo>
                  <a:lnTo>
                    <a:pt x="7292339" y="1295400"/>
                  </a:lnTo>
                  <a:lnTo>
                    <a:pt x="7301230" y="1287779"/>
                  </a:lnTo>
                  <a:lnTo>
                    <a:pt x="7317739" y="1271270"/>
                  </a:lnTo>
                  <a:lnTo>
                    <a:pt x="7325359" y="1261109"/>
                  </a:lnTo>
                  <a:lnTo>
                    <a:pt x="7332980" y="1252220"/>
                  </a:lnTo>
                  <a:lnTo>
                    <a:pt x="7339330" y="1242059"/>
                  </a:lnTo>
                  <a:lnTo>
                    <a:pt x="7345680" y="1233170"/>
                  </a:lnTo>
                  <a:lnTo>
                    <a:pt x="7350759" y="1223009"/>
                  </a:lnTo>
                  <a:lnTo>
                    <a:pt x="7355839" y="1211579"/>
                  </a:lnTo>
                  <a:lnTo>
                    <a:pt x="7360920" y="1201420"/>
                  </a:lnTo>
                  <a:lnTo>
                    <a:pt x="7368539" y="1178559"/>
                  </a:lnTo>
                  <a:lnTo>
                    <a:pt x="7371080" y="1167129"/>
                  </a:lnTo>
                  <a:lnTo>
                    <a:pt x="7372350" y="1155700"/>
                  </a:lnTo>
                  <a:lnTo>
                    <a:pt x="7374889" y="1144270"/>
                  </a:lnTo>
                  <a:lnTo>
                    <a:pt x="7374889" y="1132839"/>
                  </a:lnTo>
                  <a:lnTo>
                    <a:pt x="7376159" y="1121409"/>
                  </a:lnTo>
                  <a:lnTo>
                    <a:pt x="7376159" y="224789"/>
                  </a:lnTo>
                  <a:lnTo>
                    <a:pt x="7374889" y="212089"/>
                  </a:lnTo>
                  <a:lnTo>
                    <a:pt x="7374889" y="200660"/>
                  </a:lnTo>
                  <a:lnTo>
                    <a:pt x="7372350" y="189229"/>
                  </a:lnTo>
                  <a:lnTo>
                    <a:pt x="7371080" y="177800"/>
                  </a:lnTo>
                  <a:lnTo>
                    <a:pt x="7368539" y="166369"/>
                  </a:lnTo>
                  <a:lnTo>
                    <a:pt x="7360920" y="143510"/>
                  </a:lnTo>
                  <a:lnTo>
                    <a:pt x="7350759" y="123189"/>
                  </a:lnTo>
                  <a:lnTo>
                    <a:pt x="7345680" y="111760"/>
                  </a:lnTo>
                  <a:lnTo>
                    <a:pt x="7310120" y="66039"/>
                  </a:lnTo>
                  <a:lnTo>
                    <a:pt x="7274559" y="36829"/>
                  </a:lnTo>
                  <a:lnTo>
                    <a:pt x="7242809" y="20319"/>
                  </a:lnTo>
                  <a:lnTo>
                    <a:pt x="7232650" y="15239"/>
                  </a:lnTo>
                  <a:lnTo>
                    <a:pt x="7209789" y="7619"/>
                  </a:lnTo>
                  <a:lnTo>
                    <a:pt x="7186930" y="2539"/>
                  </a:lnTo>
                  <a:lnTo>
                    <a:pt x="7164070" y="0"/>
                  </a:lnTo>
                  <a:close/>
                </a:path>
              </a:pathLst>
            </a:custGeom>
            <a:solidFill>
              <a:srgbClr val="FFFFFF">
                <a:alpha val="8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601470" y="3280409"/>
              <a:ext cx="7376159" cy="1344930"/>
            </a:xfrm>
            <a:custGeom>
              <a:avLst/>
              <a:gdLst/>
              <a:ahLst/>
              <a:cxnLst/>
              <a:rect l="l" t="t" r="r" b="b"/>
              <a:pathLst>
                <a:path w="7376159" h="1344929">
                  <a:moveTo>
                    <a:pt x="7376159" y="224789"/>
                  </a:moveTo>
                  <a:lnTo>
                    <a:pt x="7376159" y="1121409"/>
                  </a:lnTo>
                  <a:lnTo>
                    <a:pt x="7374889" y="1132839"/>
                  </a:lnTo>
                  <a:lnTo>
                    <a:pt x="7374889" y="1144270"/>
                  </a:lnTo>
                  <a:lnTo>
                    <a:pt x="7372350" y="1155700"/>
                  </a:lnTo>
                  <a:lnTo>
                    <a:pt x="7371080" y="1167129"/>
                  </a:lnTo>
                  <a:lnTo>
                    <a:pt x="7368539" y="1178559"/>
                  </a:lnTo>
                  <a:lnTo>
                    <a:pt x="7364730" y="1189989"/>
                  </a:lnTo>
                  <a:lnTo>
                    <a:pt x="7360920" y="1201420"/>
                  </a:lnTo>
                  <a:lnTo>
                    <a:pt x="7355839" y="1211579"/>
                  </a:lnTo>
                  <a:lnTo>
                    <a:pt x="7350759" y="1223009"/>
                  </a:lnTo>
                  <a:lnTo>
                    <a:pt x="7345680" y="1233170"/>
                  </a:lnTo>
                  <a:lnTo>
                    <a:pt x="7339330" y="1242059"/>
                  </a:lnTo>
                  <a:lnTo>
                    <a:pt x="7332980" y="1252220"/>
                  </a:lnTo>
                  <a:lnTo>
                    <a:pt x="7325359" y="1261109"/>
                  </a:lnTo>
                  <a:lnTo>
                    <a:pt x="7317739" y="1271270"/>
                  </a:lnTo>
                  <a:lnTo>
                    <a:pt x="7310120" y="1278889"/>
                  </a:lnTo>
                  <a:lnTo>
                    <a:pt x="7301230" y="1287779"/>
                  </a:lnTo>
                  <a:lnTo>
                    <a:pt x="7292339" y="1295400"/>
                  </a:lnTo>
                  <a:lnTo>
                    <a:pt x="7283450" y="1301750"/>
                  </a:lnTo>
                  <a:lnTo>
                    <a:pt x="7273289" y="1308100"/>
                  </a:lnTo>
                  <a:lnTo>
                    <a:pt x="7264400" y="1314450"/>
                  </a:lnTo>
                  <a:lnTo>
                    <a:pt x="7252970" y="1319529"/>
                  </a:lnTo>
                  <a:lnTo>
                    <a:pt x="7242809" y="1324609"/>
                  </a:lnTo>
                  <a:lnTo>
                    <a:pt x="7232650" y="1329689"/>
                  </a:lnTo>
                  <a:lnTo>
                    <a:pt x="7221220" y="1333500"/>
                  </a:lnTo>
                  <a:lnTo>
                    <a:pt x="7209789" y="1337309"/>
                  </a:lnTo>
                  <a:lnTo>
                    <a:pt x="7198359" y="1339850"/>
                  </a:lnTo>
                  <a:lnTo>
                    <a:pt x="7186930" y="1341120"/>
                  </a:lnTo>
                  <a:lnTo>
                    <a:pt x="7175500" y="1343659"/>
                  </a:lnTo>
                  <a:lnTo>
                    <a:pt x="7164070" y="1343659"/>
                  </a:lnTo>
                  <a:lnTo>
                    <a:pt x="7151370" y="1344929"/>
                  </a:lnTo>
                  <a:lnTo>
                    <a:pt x="0" y="1344929"/>
                  </a:lnTo>
                  <a:lnTo>
                    <a:pt x="0" y="0"/>
                  </a:lnTo>
                  <a:lnTo>
                    <a:pt x="7151370" y="0"/>
                  </a:lnTo>
                  <a:lnTo>
                    <a:pt x="7164070" y="0"/>
                  </a:lnTo>
                  <a:lnTo>
                    <a:pt x="7175500" y="1269"/>
                  </a:lnTo>
                  <a:lnTo>
                    <a:pt x="7186930" y="2539"/>
                  </a:lnTo>
                  <a:lnTo>
                    <a:pt x="7198359" y="5079"/>
                  </a:lnTo>
                  <a:lnTo>
                    <a:pt x="7209789" y="7619"/>
                  </a:lnTo>
                  <a:lnTo>
                    <a:pt x="7221220" y="11429"/>
                  </a:lnTo>
                  <a:lnTo>
                    <a:pt x="7232650" y="15239"/>
                  </a:lnTo>
                  <a:lnTo>
                    <a:pt x="7242809" y="20319"/>
                  </a:lnTo>
                  <a:lnTo>
                    <a:pt x="7252970" y="24129"/>
                  </a:lnTo>
                  <a:lnTo>
                    <a:pt x="7264400" y="30479"/>
                  </a:lnTo>
                  <a:lnTo>
                    <a:pt x="7274559" y="36829"/>
                  </a:lnTo>
                  <a:lnTo>
                    <a:pt x="7283450" y="43179"/>
                  </a:lnTo>
                  <a:lnTo>
                    <a:pt x="7292339" y="50800"/>
                  </a:lnTo>
                  <a:lnTo>
                    <a:pt x="7301230" y="58419"/>
                  </a:lnTo>
                  <a:lnTo>
                    <a:pt x="7310120" y="66039"/>
                  </a:lnTo>
                  <a:lnTo>
                    <a:pt x="7317739" y="74929"/>
                  </a:lnTo>
                  <a:lnTo>
                    <a:pt x="7325359" y="83819"/>
                  </a:lnTo>
                  <a:lnTo>
                    <a:pt x="7332980" y="92710"/>
                  </a:lnTo>
                  <a:lnTo>
                    <a:pt x="7339330" y="101600"/>
                  </a:lnTo>
                  <a:lnTo>
                    <a:pt x="7345680" y="111760"/>
                  </a:lnTo>
                  <a:lnTo>
                    <a:pt x="7350759" y="123189"/>
                  </a:lnTo>
                  <a:lnTo>
                    <a:pt x="7355839" y="133350"/>
                  </a:lnTo>
                  <a:lnTo>
                    <a:pt x="7360920" y="143510"/>
                  </a:lnTo>
                  <a:lnTo>
                    <a:pt x="7364730" y="154939"/>
                  </a:lnTo>
                  <a:lnTo>
                    <a:pt x="7368539" y="166369"/>
                  </a:lnTo>
                  <a:lnTo>
                    <a:pt x="7371080" y="177800"/>
                  </a:lnTo>
                  <a:lnTo>
                    <a:pt x="7372350" y="189229"/>
                  </a:lnTo>
                  <a:lnTo>
                    <a:pt x="7374889" y="200660"/>
                  </a:lnTo>
                  <a:lnTo>
                    <a:pt x="7374889" y="212089"/>
                  </a:lnTo>
                  <a:lnTo>
                    <a:pt x="7376159" y="224789"/>
                  </a:lnTo>
                  <a:close/>
                </a:path>
                <a:path w="7376159" h="1344929">
                  <a:moveTo>
                    <a:pt x="7376159" y="0"/>
                  </a:moveTo>
                  <a:lnTo>
                    <a:pt x="7376159" y="0"/>
                  </a:lnTo>
                </a:path>
                <a:path w="7376159" h="1344929">
                  <a:moveTo>
                    <a:pt x="0" y="1344929"/>
                  </a:moveTo>
                  <a:lnTo>
                    <a:pt x="0" y="1344929"/>
                  </a:lnTo>
                </a:path>
              </a:pathLst>
            </a:custGeom>
            <a:ln w="25518">
              <a:solidFill>
                <a:srgbClr val="4E80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606550" y="3242310"/>
            <a:ext cx="7146925" cy="160274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98450" marR="5080" indent="-285750">
              <a:lnSpc>
                <a:spcPts val="3020"/>
              </a:lnSpc>
              <a:spcBef>
                <a:spcPts val="480"/>
              </a:spcBef>
              <a:buFont typeface="OpenSymbol"/>
              <a:buChar char="•"/>
              <a:tabLst>
                <a:tab pos="298450" algn="l"/>
              </a:tabLst>
            </a:pPr>
            <a:r>
              <a:rPr sz="2800" b="1" spc="-5" dirty="0">
                <a:solidFill>
                  <a:srgbClr val="FF0000"/>
                </a:solidFill>
                <a:latin typeface="DejaVu Sans"/>
                <a:cs typeface="DejaVu Sans"/>
              </a:rPr>
              <a:t>How </a:t>
            </a:r>
            <a:r>
              <a:rPr sz="2800" b="1" spc="-5" dirty="0">
                <a:solidFill>
                  <a:srgbClr val="76923B"/>
                </a:solidFill>
                <a:latin typeface="DejaVu Sans"/>
                <a:cs typeface="DejaVu Sans"/>
              </a:rPr>
              <a:t>they will be </a:t>
            </a:r>
            <a:r>
              <a:rPr sz="2800" b="1" spc="-25" dirty="0">
                <a:solidFill>
                  <a:srgbClr val="76923B"/>
                </a:solidFill>
                <a:latin typeface="DejaVu Sans"/>
                <a:cs typeface="DejaVu Sans"/>
              </a:rPr>
              <a:t>affected, </a:t>
            </a:r>
            <a:r>
              <a:rPr sz="2800" b="1" spc="-5" dirty="0">
                <a:solidFill>
                  <a:srgbClr val="76923B"/>
                </a:solidFill>
                <a:latin typeface="DejaVu Sans"/>
                <a:cs typeface="DejaVu Sans"/>
              </a:rPr>
              <a:t>in </a:t>
            </a:r>
            <a:r>
              <a:rPr sz="2800" b="1" spc="-10" dirty="0">
                <a:solidFill>
                  <a:srgbClr val="FF0000"/>
                </a:solidFill>
                <a:latin typeface="DejaVu Sans"/>
                <a:cs typeface="DejaVu Sans"/>
              </a:rPr>
              <a:t>what  </a:t>
            </a:r>
            <a:r>
              <a:rPr sz="2800" b="1" spc="-30" dirty="0">
                <a:solidFill>
                  <a:srgbClr val="FF0000"/>
                </a:solidFill>
                <a:latin typeface="DejaVu Sans"/>
                <a:cs typeface="DejaVu Sans"/>
              </a:rPr>
              <a:t>way</a:t>
            </a:r>
            <a:r>
              <a:rPr sz="2800" b="1" spc="-30" dirty="0">
                <a:solidFill>
                  <a:srgbClr val="76923B"/>
                </a:solidFill>
                <a:latin typeface="DejaVu Sans"/>
                <a:cs typeface="DejaVu Sans"/>
              </a:rPr>
              <a:t>, </a:t>
            </a:r>
            <a:r>
              <a:rPr sz="2800" b="1" spc="-5" dirty="0">
                <a:solidFill>
                  <a:srgbClr val="76923B"/>
                </a:solidFill>
                <a:latin typeface="DejaVu Sans"/>
                <a:cs typeface="DejaVu Sans"/>
              </a:rPr>
              <a:t>to </a:t>
            </a:r>
            <a:r>
              <a:rPr sz="2800" b="1" spc="-10" dirty="0">
                <a:solidFill>
                  <a:srgbClr val="FF0000"/>
                </a:solidFill>
                <a:latin typeface="DejaVu Sans"/>
                <a:cs typeface="DejaVu Sans"/>
              </a:rPr>
              <a:t>what </a:t>
            </a:r>
            <a:r>
              <a:rPr sz="2800" b="1" spc="-5" dirty="0">
                <a:solidFill>
                  <a:srgbClr val="FF0000"/>
                </a:solidFill>
                <a:latin typeface="DejaVu Sans"/>
                <a:cs typeface="DejaVu Sans"/>
              </a:rPr>
              <a:t>degree </a:t>
            </a:r>
            <a:r>
              <a:rPr sz="2800" b="1" spc="-5" dirty="0">
                <a:solidFill>
                  <a:srgbClr val="76923B"/>
                </a:solidFill>
                <a:latin typeface="DejaVu Sans"/>
                <a:cs typeface="DejaVu Sans"/>
              </a:rPr>
              <a:t>and </a:t>
            </a:r>
            <a:r>
              <a:rPr sz="2800" b="1" spc="-10" dirty="0">
                <a:solidFill>
                  <a:srgbClr val="FF0000"/>
                </a:solidFill>
                <a:latin typeface="DejaVu Sans"/>
                <a:cs typeface="DejaVu Sans"/>
              </a:rPr>
              <a:t>what  </a:t>
            </a:r>
            <a:r>
              <a:rPr sz="2800" b="1" spc="-20" dirty="0">
                <a:solidFill>
                  <a:srgbClr val="FF0000"/>
                </a:solidFill>
                <a:latin typeface="DejaVu Sans"/>
                <a:cs typeface="DejaVu Sans"/>
              </a:rPr>
              <a:t>influence </a:t>
            </a:r>
            <a:r>
              <a:rPr sz="2800" b="1" spc="-5" dirty="0">
                <a:solidFill>
                  <a:srgbClr val="76923B"/>
                </a:solidFill>
                <a:latin typeface="DejaVu Sans"/>
                <a:cs typeface="DejaVu Sans"/>
              </a:rPr>
              <a:t>they </a:t>
            </a:r>
            <a:r>
              <a:rPr sz="2800" b="1" spc="-10" dirty="0">
                <a:solidFill>
                  <a:srgbClr val="76923B"/>
                </a:solidFill>
                <a:latin typeface="DejaVu Sans"/>
                <a:cs typeface="DejaVu Sans"/>
              </a:rPr>
              <a:t>can </a:t>
            </a:r>
            <a:r>
              <a:rPr sz="2800" b="1" spc="-5" dirty="0">
                <a:solidFill>
                  <a:srgbClr val="76923B"/>
                </a:solidFill>
                <a:latin typeface="DejaVu Sans"/>
                <a:cs typeface="DejaVu Sans"/>
              </a:rPr>
              <a:t>have on </a:t>
            </a:r>
            <a:r>
              <a:rPr sz="2800" b="1" spc="-10" dirty="0">
                <a:solidFill>
                  <a:srgbClr val="76923B"/>
                </a:solidFill>
                <a:latin typeface="DejaVu Sans"/>
                <a:cs typeface="DejaVu Sans"/>
              </a:rPr>
              <a:t>your  project.</a:t>
            </a:r>
            <a:endParaRPr sz="28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56510" y="307340"/>
            <a:ext cx="38842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6. </a:t>
            </a:r>
            <a:r>
              <a:rPr sz="3600" spc="-10" dirty="0"/>
              <a:t>Scoping</a:t>
            </a:r>
            <a:r>
              <a:rPr sz="3600" spc="-80" dirty="0"/>
              <a:t> </a:t>
            </a:r>
            <a:r>
              <a:rPr sz="3600" spc="-5" dirty="0"/>
              <a:t>Study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387080" y="6435090"/>
            <a:ext cx="2203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8A8A8A"/>
                </a:solidFill>
                <a:latin typeface="DejaVu Sans"/>
                <a:cs typeface="DejaVu Sans"/>
              </a:rPr>
              <a:t>6</a:t>
            </a:r>
            <a:r>
              <a:rPr sz="1200" dirty="0">
                <a:solidFill>
                  <a:srgbClr val="8A8A8A"/>
                </a:solidFill>
                <a:latin typeface="DejaVu Sans"/>
                <a:cs typeface="DejaVu Sans"/>
              </a:rPr>
              <a:t>5</a:t>
            </a:r>
            <a:endParaRPr sz="1200">
              <a:latin typeface="DejaVu Sans"/>
              <a:cs typeface="DejaVu San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47886" y="1333686"/>
            <a:ext cx="3672840" cy="3705860"/>
            <a:chOff x="647886" y="1333686"/>
            <a:chExt cx="3672840" cy="3705860"/>
          </a:xfrm>
        </p:grpSpPr>
        <p:sp>
          <p:nvSpPr>
            <p:cNvPr id="5" name="object 5"/>
            <p:cNvSpPr/>
            <p:nvPr/>
          </p:nvSpPr>
          <p:spPr>
            <a:xfrm>
              <a:off x="882649" y="1525269"/>
              <a:ext cx="3246120" cy="332485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42949" y="1428749"/>
              <a:ext cx="3482340" cy="3515360"/>
            </a:xfrm>
            <a:custGeom>
              <a:avLst/>
              <a:gdLst/>
              <a:ahLst/>
              <a:cxnLst/>
              <a:rect l="l" t="t" r="r" b="b"/>
              <a:pathLst>
                <a:path w="3482340" h="3515360">
                  <a:moveTo>
                    <a:pt x="0" y="0"/>
                  </a:moveTo>
                  <a:lnTo>
                    <a:pt x="3482340" y="0"/>
                  </a:lnTo>
                  <a:lnTo>
                    <a:pt x="3482340" y="3515360"/>
                  </a:lnTo>
                  <a:lnTo>
                    <a:pt x="0" y="3515360"/>
                  </a:lnTo>
                  <a:lnTo>
                    <a:pt x="0" y="0"/>
                  </a:lnTo>
                  <a:close/>
                </a:path>
              </a:pathLst>
            </a:custGeom>
            <a:ln w="19012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38199" y="1523999"/>
              <a:ext cx="3291840" cy="33261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42949" y="1428749"/>
              <a:ext cx="3482340" cy="3515360"/>
            </a:xfrm>
            <a:custGeom>
              <a:avLst/>
              <a:gdLst/>
              <a:ahLst/>
              <a:cxnLst/>
              <a:rect l="l" t="t" r="r" b="b"/>
              <a:pathLst>
                <a:path w="3482340" h="3515360">
                  <a:moveTo>
                    <a:pt x="0" y="0"/>
                  </a:moveTo>
                  <a:lnTo>
                    <a:pt x="3482340" y="0"/>
                  </a:lnTo>
                  <a:lnTo>
                    <a:pt x="3482340" y="3515360"/>
                  </a:lnTo>
                  <a:lnTo>
                    <a:pt x="0" y="3515360"/>
                  </a:lnTo>
                  <a:lnTo>
                    <a:pt x="0" y="0"/>
                  </a:lnTo>
                  <a:close/>
                </a:path>
              </a:pathLst>
            </a:custGeom>
            <a:ln w="190127">
              <a:solidFill>
                <a:srgbClr val="EDEB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4936490" y="1253490"/>
            <a:ext cx="3533140" cy="30492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marR="568960" indent="-342900">
              <a:lnSpc>
                <a:spcPct val="100400"/>
              </a:lnSpc>
              <a:spcBef>
                <a:spcPts val="90"/>
              </a:spcBef>
              <a:buClr>
                <a:srgbClr val="006FB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DejaVu Sans"/>
                <a:cs typeface="DejaVu Sans"/>
              </a:rPr>
              <a:t>Services </a:t>
            </a:r>
            <a:r>
              <a:rPr sz="2200" dirty="0">
                <a:latin typeface="DejaVu Sans"/>
                <a:cs typeface="DejaVu Sans"/>
              </a:rPr>
              <a:t>&amp;</a:t>
            </a:r>
            <a:r>
              <a:rPr sz="2200" spc="-110" dirty="0">
                <a:latin typeface="DejaVu Sans"/>
                <a:cs typeface="DejaVu Sans"/>
              </a:rPr>
              <a:t> </a:t>
            </a:r>
            <a:r>
              <a:rPr sz="2200" spc="-5" dirty="0">
                <a:latin typeface="DejaVu Sans"/>
                <a:cs typeface="DejaVu Sans"/>
              </a:rPr>
              <a:t>Service  </a:t>
            </a:r>
            <a:r>
              <a:rPr sz="2200" spc="-10" dirty="0">
                <a:latin typeface="DejaVu Sans"/>
                <a:cs typeface="DejaVu Sans"/>
              </a:rPr>
              <a:t>Levels</a:t>
            </a:r>
            <a:endParaRPr sz="220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06FBF"/>
              </a:buClr>
              <a:buFont typeface="Arial"/>
              <a:buChar char="•"/>
            </a:pPr>
            <a:endParaRPr sz="30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buClr>
                <a:srgbClr val="006FB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DejaVu Sans"/>
                <a:cs typeface="DejaVu Sans"/>
              </a:rPr>
              <a:t>Organization</a:t>
            </a:r>
            <a:r>
              <a:rPr sz="2200" spc="-55" dirty="0">
                <a:latin typeface="DejaVu Sans"/>
                <a:cs typeface="DejaVu Sans"/>
              </a:rPr>
              <a:t> </a:t>
            </a:r>
            <a:r>
              <a:rPr sz="2200" spc="-15" dirty="0">
                <a:latin typeface="DejaVu Sans"/>
                <a:cs typeface="DejaVu Sans"/>
              </a:rPr>
              <a:t>Structure</a:t>
            </a:r>
            <a:endParaRPr sz="220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006FBF"/>
              </a:buClr>
              <a:buFont typeface="Arial"/>
              <a:buChar char="•"/>
            </a:pPr>
            <a:endParaRPr sz="30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buClr>
                <a:srgbClr val="006FB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DejaVu Sans"/>
                <a:cs typeface="DejaVu Sans"/>
              </a:rPr>
              <a:t>Applications </a:t>
            </a:r>
            <a:r>
              <a:rPr sz="2200" dirty="0">
                <a:latin typeface="DejaVu Sans"/>
                <a:cs typeface="DejaVu Sans"/>
              </a:rPr>
              <a:t>&amp;</a:t>
            </a:r>
            <a:r>
              <a:rPr sz="2200" spc="-50" dirty="0">
                <a:latin typeface="DejaVu Sans"/>
                <a:cs typeface="DejaVu Sans"/>
              </a:rPr>
              <a:t> </a:t>
            </a:r>
            <a:r>
              <a:rPr sz="2200" spc="-5" dirty="0">
                <a:latin typeface="DejaVu Sans"/>
                <a:cs typeface="DejaVu Sans"/>
              </a:rPr>
              <a:t>Data</a:t>
            </a:r>
            <a:endParaRPr sz="220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06FBF"/>
              </a:buClr>
              <a:buFont typeface="Arial"/>
              <a:buChar char="•"/>
            </a:pPr>
            <a:endParaRPr sz="30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buClr>
                <a:srgbClr val="006FB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45" dirty="0">
                <a:latin typeface="DejaVu Sans"/>
                <a:cs typeface="DejaVu Sans"/>
              </a:rPr>
              <a:t>Technology</a:t>
            </a:r>
            <a:endParaRPr sz="22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6489" y="337820"/>
            <a:ext cx="688276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5" dirty="0">
                <a:solidFill>
                  <a:srgbClr val="FF0000"/>
                </a:solidFill>
                <a:latin typeface="DejaVu Sans"/>
                <a:cs typeface="DejaVu Sans"/>
              </a:rPr>
              <a:t>Detailed Project Report</a:t>
            </a:r>
            <a:r>
              <a:rPr sz="3200" b="1" spc="-10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3200" b="1" dirty="0">
                <a:solidFill>
                  <a:srgbClr val="FF0000"/>
                </a:solidFill>
                <a:latin typeface="DejaVu Sans"/>
                <a:cs typeface="DejaVu Sans"/>
              </a:rPr>
              <a:t>(DPR)</a:t>
            </a:r>
            <a:endParaRPr sz="320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7050" y="1264625"/>
            <a:ext cx="7971790" cy="5059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04495">
              <a:lnSpc>
                <a:spcPct val="100000"/>
              </a:lnSpc>
              <a:spcBef>
                <a:spcPts val="100"/>
              </a:spcBef>
              <a:buSzPct val="95744"/>
              <a:tabLst>
                <a:tab pos="335280" algn="l"/>
              </a:tabLst>
            </a:pPr>
            <a:r>
              <a:rPr lang="en-US" sz="235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sz="235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Defining </a:t>
            </a:r>
            <a:r>
              <a:rPr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Objectives, </a:t>
            </a:r>
            <a:r>
              <a:rPr sz="23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Vision </a:t>
            </a:r>
            <a:r>
              <a:rPr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Mission  for the</a:t>
            </a:r>
            <a:r>
              <a:rPr sz="23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initiative</a:t>
            </a:r>
          </a:p>
          <a:p>
            <a:pPr marL="12700" marR="5080">
              <a:lnSpc>
                <a:spcPct val="117000"/>
              </a:lnSpc>
              <a:spcBef>
                <a:spcPts val="10"/>
              </a:spcBef>
              <a:buSzPct val="95744"/>
              <a:tabLst>
                <a:tab pos="335280" algn="l"/>
              </a:tabLst>
            </a:pPr>
            <a:r>
              <a:rPr lang="en-IN" sz="235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sz="235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 </a:t>
            </a:r>
            <a:r>
              <a:rPr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Best Practices </a:t>
            </a:r>
            <a:r>
              <a:rPr sz="23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  contexts </a:t>
            </a:r>
            <a:endParaRPr lang="en-US" sz="23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lnSpc>
                <a:spcPct val="117000"/>
              </a:lnSpc>
              <a:spcBef>
                <a:spcPts val="10"/>
              </a:spcBef>
              <a:buSzPct val="95744"/>
              <a:tabLst>
                <a:tab pos="335280" algn="l"/>
              </a:tabLst>
            </a:pPr>
            <a:r>
              <a:rPr sz="2350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3.Stakeholder</a:t>
            </a:r>
            <a:r>
              <a:rPr sz="2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Consultations</a:t>
            </a:r>
          </a:p>
          <a:p>
            <a:pPr marL="334645" indent="-322580">
              <a:lnSpc>
                <a:spcPct val="100000"/>
              </a:lnSpc>
              <a:spcBef>
                <a:spcPts val="480"/>
              </a:spcBef>
              <a:buSzPct val="95744"/>
              <a:buAutoNum type="arabicPeriod" startAt="4"/>
              <a:tabLst>
                <a:tab pos="335280" algn="l"/>
              </a:tabLst>
            </a:pPr>
            <a:r>
              <a:rPr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Process Reengineering</a:t>
            </a:r>
            <a:r>
              <a:rPr sz="235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(BPR)</a:t>
            </a:r>
          </a:p>
          <a:p>
            <a:pPr marL="637540" lvl="1" indent="-240665">
              <a:lnSpc>
                <a:spcPct val="100000"/>
              </a:lnSpc>
              <a:spcBef>
                <a:spcPts val="320"/>
              </a:spcBef>
              <a:buFont typeface="Arial"/>
              <a:buChar char="–"/>
              <a:tabLst>
                <a:tab pos="636905" algn="l"/>
                <a:tab pos="637540" algn="l"/>
              </a:tabLst>
            </a:pPr>
            <a:r>
              <a:rPr sz="1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Existing </a:t>
            </a:r>
            <a:r>
              <a:rPr sz="1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e-Government </a:t>
            </a:r>
            <a:r>
              <a:rPr sz="1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services (Detailed </a:t>
            </a:r>
            <a:r>
              <a:rPr sz="1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AS-IS</a:t>
            </a:r>
            <a:r>
              <a:rPr sz="1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Scenario)</a:t>
            </a: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7540" lvl="1" indent="-240665">
              <a:lnSpc>
                <a:spcPct val="100000"/>
              </a:lnSpc>
              <a:spcBef>
                <a:spcPts val="330"/>
              </a:spcBef>
              <a:buFont typeface="Arial"/>
              <a:buChar char="–"/>
              <a:tabLst>
                <a:tab pos="636905" algn="l"/>
                <a:tab pos="637540" algn="l"/>
              </a:tabLst>
            </a:pPr>
            <a:r>
              <a:rPr sz="1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Newly </a:t>
            </a:r>
            <a:r>
              <a:rPr sz="1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</a:t>
            </a:r>
            <a:r>
              <a:rPr sz="1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services (Detailed </a:t>
            </a:r>
            <a:r>
              <a:rPr sz="14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TO-BE</a:t>
            </a:r>
            <a:r>
              <a:rPr sz="1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Scenario)</a:t>
            </a: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04775">
              <a:lnSpc>
                <a:spcPct val="116900"/>
              </a:lnSpc>
              <a:spcBef>
                <a:spcPts val="15"/>
              </a:spcBef>
              <a:buSzPct val="95744"/>
              <a:buAutoNum type="arabicPeriod" startAt="4"/>
              <a:tabLst>
                <a:tab pos="335280" algn="l"/>
              </a:tabLst>
            </a:pPr>
            <a:r>
              <a:rPr sz="23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 </a:t>
            </a:r>
            <a:r>
              <a:rPr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 </a:t>
            </a:r>
            <a:r>
              <a:rPr sz="23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Specifications  </a:t>
            </a:r>
            <a:r>
              <a:rPr sz="23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(FRS) </a:t>
            </a:r>
            <a:endParaRPr lang="en-US" sz="2350" spc="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04775">
              <a:lnSpc>
                <a:spcPct val="116900"/>
              </a:lnSpc>
              <a:spcBef>
                <a:spcPts val="15"/>
              </a:spcBef>
              <a:buSzPct val="95744"/>
              <a:tabLst>
                <a:tab pos="335280" algn="l"/>
              </a:tabLst>
            </a:pPr>
            <a:r>
              <a:rPr sz="2350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6.Understand </a:t>
            </a:r>
            <a:r>
              <a:rPr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components for the  project </a:t>
            </a:r>
            <a:endParaRPr lang="en-US" sz="23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04775">
              <a:lnSpc>
                <a:spcPct val="116900"/>
              </a:lnSpc>
              <a:spcBef>
                <a:spcPts val="15"/>
              </a:spcBef>
              <a:buSzPct val="95744"/>
              <a:tabLst>
                <a:tab pos="335280" algn="l"/>
              </a:tabLst>
            </a:pPr>
            <a:r>
              <a:rPr sz="2350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7.Detailed </a:t>
            </a:r>
            <a:r>
              <a:rPr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of business case  </a:t>
            </a:r>
            <a:endParaRPr lang="en-US" sz="23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04775">
              <a:lnSpc>
                <a:spcPct val="116900"/>
              </a:lnSpc>
              <a:spcBef>
                <a:spcPts val="15"/>
              </a:spcBef>
              <a:buSzPct val="95744"/>
              <a:tabLst>
                <a:tab pos="335280" algn="l"/>
              </a:tabLst>
            </a:pPr>
            <a:r>
              <a:rPr sz="2350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8.Business </a:t>
            </a:r>
            <a:r>
              <a:rPr sz="23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justification </a:t>
            </a:r>
            <a:r>
              <a:rPr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project</a:t>
            </a:r>
            <a:r>
              <a:rPr sz="235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(better</a:t>
            </a:r>
          </a:p>
          <a:p>
            <a:pPr marL="300990">
              <a:lnSpc>
                <a:spcPct val="100000"/>
              </a:lnSpc>
              <a:spcBef>
                <a:spcPts val="10"/>
              </a:spcBef>
            </a:pPr>
            <a:r>
              <a:rPr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sz="23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levels)</a:t>
            </a:r>
          </a:p>
          <a:p>
            <a:pPr marL="334645" indent="-322580">
              <a:lnSpc>
                <a:spcPct val="100000"/>
              </a:lnSpc>
              <a:spcBef>
                <a:spcPts val="480"/>
              </a:spcBef>
              <a:buSzPct val="95744"/>
              <a:buAutoNum type="arabicPeriod" startAt="9"/>
              <a:tabLst>
                <a:tab pos="335280" algn="l"/>
              </a:tabLst>
            </a:pPr>
            <a:r>
              <a:rPr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</a:t>
            </a:r>
            <a:r>
              <a:rPr sz="23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</a:t>
            </a:r>
            <a:r>
              <a:rPr sz="23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</a:p>
          <a:p>
            <a:pPr marL="542290" indent="-530225">
              <a:lnSpc>
                <a:spcPct val="100000"/>
              </a:lnSpc>
              <a:spcBef>
                <a:spcPts val="480"/>
              </a:spcBef>
              <a:buSzPct val="95744"/>
              <a:buAutoNum type="arabicPeriod" startAt="9"/>
              <a:tabLst>
                <a:tab pos="542925" algn="l"/>
              </a:tabLst>
            </a:pPr>
            <a:r>
              <a:rPr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Management</a:t>
            </a:r>
            <a:r>
              <a:rPr sz="23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070" y="223520"/>
            <a:ext cx="86239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45" dirty="0">
                <a:latin typeface="DejaVu Sans"/>
                <a:cs typeface="DejaVu Sans"/>
              </a:rPr>
              <a:t>DETAILED </a:t>
            </a:r>
            <a:r>
              <a:rPr sz="4400" b="1" spc="-5" dirty="0">
                <a:latin typeface="DejaVu Sans"/>
                <a:cs typeface="DejaVu Sans"/>
              </a:rPr>
              <a:t>PROJECT</a:t>
            </a:r>
            <a:r>
              <a:rPr sz="4400" b="1" spc="-20" dirty="0">
                <a:latin typeface="DejaVu Sans"/>
                <a:cs typeface="DejaVu Sans"/>
              </a:rPr>
              <a:t> </a:t>
            </a:r>
            <a:r>
              <a:rPr sz="4400" b="1" spc="-35" dirty="0">
                <a:latin typeface="DejaVu Sans"/>
                <a:cs typeface="DejaVu Sans"/>
              </a:rPr>
              <a:t>REPORT</a:t>
            </a:r>
            <a:endParaRPr sz="4400">
              <a:latin typeface="DejaVu Sans"/>
              <a:cs typeface="DejaVu San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830070" y="993139"/>
            <a:ext cx="5387339" cy="45784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456429" y="3530600"/>
            <a:ext cx="1680210" cy="1418590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R="229870" algn="ctr">
              <a:lnSpc>
                <a:spcPct val="100000"/>
              </a:lnSpc>
              <a:spcBef>
                <a:spcPts val="509"/>
              </a:spcBef>
            </a:pPr>
            <a:r>
              <a:rPr sz="1800" b="1" spc="-5" dirty="0">
                <a:solidFill>
                  <a:srgbClr val="FFFFFF"/>
                </a:solidFill>
                <a:latin typeface="DejaVu Sans"/>
                <a:cs typeface="DejaVu Sans"/>
              </a:rPr>
              <a:t>Section</a:t>
            </a:r>
            <a:r>
              <a:rPr sz="1800" b="1" spc="-35" dirty="0">
                <a:solidFill>
                  <a:srgbClr val="FFFFFF"/>
                </a:solidFill>
                <a:latin typeface="DejaVu Sans"/>
                <a:cs typeface="DejaVu Sans"/>
              </a:rPr>
              <a:t> </a:t>
            </a:r>
            <a:r>
              <a:rPr sz="1800" b="1" dirty="0">
                <a:solidFill>
                  <a:srgbClr val="FFFFFF"/>
                </a:solidFill>
                <a:latin typeface="DejaVu Sans"/>
                <a:cs typeface="DejaVu Sans"/>
              </a:rPr>
              <a:t>I</a:t>
            </a:r>
            <a:endParaRPr sz="1800">
              <a:latin typeface="DejaVu Sans"/>
              <a:cs typeface="DejaVu Sans"/>
            </a:endParaRPr>
          </a:p>
          <a:p>
            <a:pPr marL="12700" marR="5080" algn="ctr">
              <a:lnSpc>
                <a:spcPct val="90000"/>
              </a:lnSpc>
              <a:spcBef>
                <a:spcPts val="625"/>
              </a:spcBef>
            </a:pPr>
            <a:r>
              <a:rPr sz="1800" spc="-10" dirty="0">
                <a:solidFill>
                  <a:srgbClr val="FFFFFF"/>
                </a:solidFill>
                <a:latin typeface="DejaVu Sans"/>
                <a:cs typeface="DejaVu Sans"/>
              </a:rPr>
              <a:t>Background</a:t>
            </a:r>
            <a:r>
              <a:rPr sz="1800" spc="-85" dirty="0">
                <a:solidFill>
                  <a:srgbClr val="FFFFFF"/>
                </a:solidFill>
                <a:latin typeface="DejaVu Sans"/>
                <a:cs typeface="DejaVu Sans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DejaVu Sans"/>
                <a:cs typeface="DejaVu Sans"/>
              </a:rPr>
              <a:t>of  </a:t>
            </a:r>
            <a:r>
              <a:rPr sz="1800" spc="-10" dirty="0">
                <a:solidFill>
                  <a:srgbClr val="FFFFFF"/>
                </a:solidFill>
                <a:latin typeface="DejaVu Sans"/>
                <a:cs typeface="DejaVu Sans"/>
              </a:rPr>
              <a:t>project </a:t>
            </a:r>
            <a:r>
              <a:rPr sz="1800" spc="-5" dirty="0">
                <a:solidFill>
                  <a:srgbClr val="FFFFFF"/>
                </a:solidFill>
                <a:latin typeface="DejaVu Sans"/>
                <a:cs typeface="DejaVu Sans"/>
              </a:rPr>
              <a:t>and  other basic  </a:t>
            </a:r>
            <a:r>
              <a:rPr sz="1800" spc="-10" dirty="0">
                <a:solidFill>
                  <a:srgbClr val="FFFFFF"/>
                </a:solidFill>
                <a:latin typeface="DejaVu Sans"/>
                <a:cs typeface="DejaVu Sans"/>
              </a:rPr>
              <a:t>information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21610" y="3648709"/>
            <a:ext cx="11296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DejaVu Sans"/>
                <a:cs typeface="DejaVu Sans"/>
              </a:rPr>
              <a:t>Summ</a:t>
            </a:r>
            <a:r>
              <a:rPr sz="1800" spc="5" dirty="0">
                <a:solidFill>
                  <a:srgbClr val="FFFFFF"/>
                </a:solidFill>
                <a:latin typeface="DejaVu Sans"/>
                <a:cs typeface="DejaVu Sans"/>
              </a:rPr>
              <a:t>a</a:t>
            </a:r>
            <a:r>
              <a:rPr sz="1800" spc="-5" dirty="0">
                <a:solidFill>
                  <a:srgbClr val="FFFFFF"/>
                </a:solidFill>
                <a:latin typeface="DejaVu Sans"/>
                <a:cs typeface="DejaVu Sans"/>
              </a:rPr>
              <a:t>ry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67000" y="1281429"/>
            <a:ext cx="2469515" cy="242062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123315" marR="130810" indent="-635" algn="ctr">
              <a:lnSpc>
                <a:spcPct val="90000"/>
              </a:lnSpc>
              <a:spcBef>
                <a:spcPts val="315"/>
              </a:spcBef>
            </a:pPr>
            <a:r>
              <a:rPr sz="1800" b="1" spc="-5" dirty="0">
                <a:solidFill>
                  <a:srgbClr val="FFFFFF"/>
                </a:solidFill>
                <a:latin typeface="DejaVu Sans"/>
                <a:cs typeface="DejaVu Sans"/>
              </a:rPr>
              <a:t>Section  </a:t>
            </a:r>
            <a:r>
              <a:rPr sz="1800" b="1" dirty="0">
                <a:solidFill>
                  <a:srgbClr val="FFFFFF"/>
                </a:solidFill>
                <a:latin typeface="DejaVu Sans"/>
                <a:cs typeface="DejaVu Sans"/>
              </a:rPr>
              <a:t>III</a:t>
            </a:r>
            <a:r>
              <a:rPr sz="1800" b="1" spc="-95" dirty="0">
                <a:solidFill>
                  <a:srgbClr val="FFFFFF"/>
                </a:solidFill>
                <a:latin typeface="DejaVu Sans"/>
                <a:cs typeface="DejaVu Sans"/>
              </a:rPr>
              <a:t> </a:t>
            </a:r>
            <a:r>
              <a:rPr sz="1800" b="1" spc="-15" dirty="0">
                <a:solidFill>
                  <a:srgbClr val="FFFFFF"/>
                </a:solidFill>
                <a:latin typeface="DejaVu Sans"/>
                <a:cs typeface="DejaVu Sans"/>
              </a:rPr>
              <a:t>:</a:t>
            </a:r>
            <a:r>
              <a:rPr sz="1800" spc="-15" dirty="0">
                <a:solidFill>
                  <a:srgbClr val="FFFFFF"/>
                </a:solidFill>
                <a:latin typeface="DejaVu Sans"/>
                <a:cs typeface="DejaVu Sans"/>
              </a:rPr>
              <a:t>Project  </a:t>
            </a:r>
            <a:r>
              <a:rPr sz="1800" spc="-5" dirty="0">
                <a:solidFill>
                  <a:srgbClr val="FFFFFF"/>
                </a:solidFill>
                <a:latin typeface="DejaVu Sans"/>
                <a:cs typeface="DejaVu Sans"/>
              </a:rPr>
              <a:t>details</a:t>
            </a:r>
            <a:endParaRPr sz="1800">
              <a:latin typeface="DejaVu Sans"/>
              <a:cs typeface="DejaVu Sans"/>
            </a:endParaRPr>
          </a:p>
          <a:p>
            <a:pPr marL="995044" marR="5080" indent="635" algn="ctr">
              <a:lnSpc>
                <a:spcPts val="1939"/>
              </a:lnSpc>
              <a:spcBef>
                <a:spcPts val="30"/>
              </a:spcBef>
            </a:pPr>
            <a:r>
              <a:rPr sz="1800" spc="-5" dirty="0">
                <a:solidFill>
                  <a:srgbClr val="FFFFFF"/>
                </a:solidFill>
                <a:latin typeface="DejaVu Sans"/>
                <a:cs typeface="DejaVu Sans"/>
              </a:rPr>
              <a:t>including its  </a:t>
            </a:r>
            <a:r>
              <a:rPr sz="1800" spc="5" dirty="0">
                <a:solidFill>
                  <a:srgbClr val="FFFFFF"/>
                </a:solidFill>
                <a:latin typeface="DejaVu Sans"/>
                <a:cs typeface="DejaVu Sans"/>
              </a:rPr>
              <a:t>i</a:t>
            </a:r>
            <a:r>
              <a:rPr sz="1800" spc="-5" dirty="0">
                <a:solidFill>
                  <a:srgbClr val="FFFFFF"/>
                </a:solidFill>
                <a:latin typeface="DejaVu Sans"/>
                <a:cs typeface="DejaVu Sans"/>
              </a:rPr>
              <a:t>mpl</a:t>
            </a:r>
            <a:r>
              <a:rPr sz="1800" dirty="0">
                <a:solidFill>
                  <a:srgbClr val="FFFFFF"/>
                </a:solidFill>
                <a:latin typeface="DejaVu Sans"/>
                <a:cs typeface="DejaVu Sans"/>
              </a:rPr>
              <a:t>e</a:t>
            </a:r>
            <a:r>
              <a:rPr sz="1800" spc="-5" dirty="0">
                <a:solidFill>
                  <a:srgbClr val="FFFFFF"/>
                </a:solidFill>
                <a:latin typeface="DejaVu Sans"/>
                <a:cs typeface="DejaVu Sans"/>
              </a:rPr>
              <a:t>m</a:t>
            </a:r>
            <a:r>
              <a:rPr sz="1800" spc="-10" dirty="0">
                <a:solidFill>
                  <a:srgbClr val="FFFFFF"/>
                </a:solidFill>
                <a:latin typeface="DejaVu Sans"/>
                <a:cs typeface="DejaVu Sans"/>
              </a:rPr>
              <a:t>e</a:t>
            </a:r>
            <a:r>
              <a:rPr sz="1800" spc="-5" dirty="0">
                <a:solidFill>
                  <a:srgbClr val="FFFFFF"/>
                </a:solidFill>
                <a:latin typeface="DejaVu Sans"/>
                <a:cs typeface="DejaVu Sans"/>
              </a:rPr>
              <a:t>n</a:t>
            </a:r>
            <a:r>
              <a:rPr sz="1800" dirty="0">
                <a:solidFill>
                  <a:srgbClr val="FFFFFF"/>
                </a:solidFill>
                <a:latin typeface="DejaVu Sans"/>
                <a:cs typeface="DejaVu Sans"/>
              </a:rPr>
              <a:t>t</a:t>
            </a:r>
            <a:r>
              <a:rPr sz="1800" spc="-5" dirty="0">
                <a:solidFill>
                  <a:srgbClr val="FFFFFF"/>
                </a:solidFill>
                <a:latin typeface="DejaVu Sans"/>
                <a:cs typeface="DejaVu Sans"/>
              </a:rPr>
              <a:t>a</a:t>
            </a:r>
            <a:r>
              <a:rPr sz="1800" dirty="0">
                <a:solidFill>
                  <a:srgbClr val="FFFFFF"/>
                </a:solidFill>
                <a:latin typeface="DejaVu Sans"/>
                <a:cs typeface="DejaVu Sans"/>
              </a:rPr>
              <a:t>t</a:t>
            </a:r>
            <a:endParaRPr sz="1800">
              <a:latin typeface="DejaVu Sans"/>
              <a:cs typeface="DejaVu Sans"/>
            </a:endParaRPr>
          </a:p>
          <a:p>
            <a:pPr marL="12700" marR="1236980" algn="ctr">
              <a:lnSpc>
                <a:spcPts val="1939"/>
              </a:lnSpc>
              <a:spcBef>
                <a:spcPts val="1170"/>
              </a:spcBef>
            </a:pPr>
            <a:r>
              <a:rPr sz="1800" b="1" spc="-5" dirty="0">
                <a:solidFill>
                  <a:srgbClr val="FFFFFF"/>
                </a:solidFill>
                <a:latin typeface="DejaVu Sans"/>
                <a:cs typeface="DejaVu Sans"/>
              </a:rPr>
              <a:t>Section</a:t>
            </a:r>
            <a:r>
              <a:rPr sz="1800" b="1" spc="-85" dirty="0">
                <a:solidFill>
                  <a:srgbClr val="FFFFFF"/>
                </a:solidFill>
                <a:latin typeface="DejaVu Sans"/>
                <a:cs typeface="DejaVu Sans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DejaVu Sans"/>
                <a:cs typeface="DejaVu Sans"/>
              </a:rPr>
              <a:t>II  </a:t>
            </a:r>
            <a:r>
              <a:rPr sz="1800" spc="-15" dirty="0">
                <a:solidFill>
                  <a:srgbClr val="FFFFFF"/>
                </a:solidFill>
                <a:latin typeface="DejaVu Sans"/>
                <a:cs typeface="DejaVu Sans"/>
              </a:rPr>
              <a:t>Project  </a:t>
            </a:r>
            <a:r>
              <a:rPr sz="1800" spc="-5" dirty="0">
                <a:solidFill>
                  <a:srgbClr val="FFFFFF"/>
                </a:solidFill>
                <a:latin typeface="DejaVu Sans"/>
                <a:cs typeface="DejaVu Sans"/>
              </a:rPr>
              <a:t>overview  </a:t>
            </a:r>
            <a:r>
              <a:rPr sz="1800" dirty="0">
                <a:solidFill>
                  <a:srgbClr val="FFFFFF"/>
                </a:solidFill>
                <a:latin typeface="DejaVu Sans"/>
                <a:cs typeface="DejaVu Sans"/>
              </a:rPr>
              <a:t>or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15079" y="2514600"/>
            <a:ext cx="9550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DejaVu Sans"/>
                <a:cs typeface="DejaVu Sans"/>
              </a:rPr>
              <a:t>ion</a:t>
            </a:r>
            <a:r>
              <a:rPr sz="1800" spc="-90" dirty="0">
                <a:solidFill>
                  <a:srgbClr val="FFFFFF"/>
                </a:solidFill>
                <a:latin typeface="DejaVu Sans"/>
                <a:cs typeface="DejaVu Sans"/>
              </a:rPr>
              <a:t> </a:t>
            </a:r>
            <a:r>
              <a:rPr sz="1800" dirty="0">
                <a:solidFill>
                  <a:srgbClr val="FFFFFF"/>
                </a:solidFill>
                <a:latin typeface="DejaVu Sans"/>
                <a:cs typeface="DejaVu Sans"/>
              </a:rPr>
              <a:t>mod</a:t>
            </a:r>
            <a:endParaRPr sz="18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85420"/>
            <a:ext cx="7925434" cy="817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200" b="1" spc="-5" dirty="0">
                <a:latin typeface="DejaVu Sans"/>
                <a:cs typeface="DejaVu Sans"/>
              </a:rPr>
              <a:t>Section I: </a:t>
            </a:r>
            <a:r>
              <a:rPr sz="2000" b="1" dirty="0">
                <a:latin typeface="DejaVu Sans"/>
                <a:cs typeface="DejaVu Sans"/>
              </a:rPr>
              <a:t>BACKGROUND OF </a:t>
            </a:r>
            <a:r>
              <a:rPr sz="2000" b="1" spc="-5" dirty="0">
                <a:latin typeface="DejaVu Sans"/>
                <a:cs typeface="DejaVu Sans"/>
              </a:rPr>
              <a:t>PROJECT </a:t>
            </a:r>
            <a:r>
              <a:rPr sz="2000" b="1" dirty="0">
                <a:latin typeface="DejaVu Sans"/>
                <a:cs typeface="DejaVu Sans"/>
              </a:rPr>
              <a:t>AND </a:t>
            </a:r>
            <a:r>
              <a:rPr sz="2000" b="1" spc="-5" dirty="0">
                <a:latin typeface="DejaVu Sans"/>
                <a:cs typeface="DejaVu Sans"/>
              </a:rPr>
              <a:t>OTHER  BASIC </a:t>
            </a:r>
            <a:r>
              <a:rPr sz="2000" b="1" spc="-20" dirty="0">
                <a:latin typeface="DejaVu Sans"/>
                <a:cs typeface="DejaVu Sans"/>
              </a:rPr>
              <a:t>INFORMATION</a:t>
            </a:r>
            <a:endParaRPr sz="2000">
              <a:latin typeface="DejaVu Sans"/>
              <a:cs typeface="DejaVu San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3200" y="998219"/>
            <a:ext cx="8178800" cy="48590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5279" y="990600"/>
            <a:ext cx="6471285" cy="872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335"/>
              </a:lnSpc>
              <a:spcBef>
                <a:spcPts val="100"/>
              </a:spcBef>
            </a:pPr>
            <a:r>
              <a:rPr sz="2800" b="1" spc="-5" dirty="0">
                <a:solidFill>
                  <a:srgbClr val="FFFFFF"/>
                </a:solidFill>
                <a:latin typeface="DejaVu Sans"/>
                <a:cs typeface="DejaVu Sans"/>
              </a:rPr>
              <a:t>Title of the</a:t>
            </a:r>
            <a:r>
              <a:rPr sz="2800" b="1" spc="-30" dirty="0">
                <a:solidFill>
                  <a:srgbClr val="FFFFFF"/>
                </a:solidFill>
                <a:latin typeface="DejaVu Sans"/>
                <a:cs typeface="DejaVu Sans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DejaVu Sans"/>
                <a:cs typeface="DejaVu Sans"/>
              </a:rPr>
              <a:t>Project</a:t>
            </a:r>
            <a:endParaRPr sz="2800" dirty="0">
              <a:latin typeface="DejaVu Sans"/>
              <a:cs typeface="DejaVu Sans"/>
            </a:endParaRPr>
          </a:p>
          <a:p>
            <a:pPr marL="12700">
              <a:lnSpc>
                <a:spcPts val="3335"/>
              </a:lnSpc>
              <a:tabLst>
                <a:tab pos="4667250" algn="l"/>
              </a:tabLst>
            </a:pPr>
            <a:r>
              <a:rPr sz="2800" b="1" spc="-5" dirty="0">
                <a:solidFill>
                  <a:srgbClr val="FFFFFF"/>
                </a:solidFill>
                <a:latin typeface="DejaVu Sans"/>
                <a:cs typeface="DejaVu Sans"/>
              </a:rPr>
              <a:t>Does </a:t>
            </a:r>
            <a:r>
              <a:rPr sz="2800" b="1" spc="-10" dirty="0">
                <a:solidFill>
                  <a:srgbClr val="FFFFFF"/>
                </a:solidFill>
                <a:latin typeface="DejaVu Sans"/>
                <a:cs typeface="DejaVu Sans"/>
              </a:rPr>
              <a:t>the</a:t>
            </a:r>
            <a:r>
              <a:rPr sz="2800" b="1" spc="10" dirty="0">
                <a:solidFill>
                  <a:srgbClr val="FFFFFF"/>
                </a:solidFill>
                <a:latin typeface="DejaVu Sans"/>
                <a:cs typeface="DejaVu Sans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DejaVu Sans"/>
                <a:cs typeface="DejaVu Sans"/>
              </a:rPr>
              <a:t>project</a:t>
            </a:r>
            <a:r>
              <a:rPr sz="2800" b="1" spc="5" dirty="0">
                <a:solidFill>
                  <a:srgbClr val="FFFFFF"/>
                </a:solidFill>
                <a:latin typeface="DejaVu Sans"/>
                <a:cs typeface="DejaVu Sans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DejaVu Sans"/>
                <a:cs typeface="DejaVu Sans"/>
              </a:rPr>
              <a:t>falls	</a:t>
            </a:r>
            <a:r>
              <a:rPr sz="2800" b="1" spc="-5" dirty="0">
                <a:solidFill>
                  <a:srgbClr val="FFFFFF"/>
                </a:solidFill>
                <a:latin typeface="DejaVu Sans"/>
                <a:cs typeface="DejaVu Sans"/>
              </a:rPr>
              <a:t>under</a:t>
            </a:r>
            <a:r>
              <a:rPr sz="2800" b="1" spc="-95" dirty="0">
                <a:solidFill>
                  <a:srgbClr val="FFFFFF"/>
                </a:solidFill>
                <a:latin typeface="DejaVu Sans"/>
                <a:cs typeface="DejaVu Sans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DejaVu Sans"/>
                <a:cs typeface="DejaVu Sans"/>
              </a:rPr>
              <a:t>an</a:t>
            </a:r>
            <a:endParaRPr sz="2800" dirty="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5279" y="1828800"/>
            <a:ext cx="7644130" cy="83693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>
              <a:lnSpc>
                <a:spcPts val="3030"/>
              </a:lnSpc>
              <a:spcBef>
                <a:spcPts val="475"/>
              </a:spcBef>
            </a:pPr>
            <a:r>
              <a:rPr sz="2800" b="1" spc="-10" dirty="0">
                <a:solidFill>
                  <a:srgbClr val="FFFFFF"/>
                </a:solidFill>
                <a:latin typeface="DejaVu Sans"/>
                <a:cs typeface="DejaVu Sans"/>
              </a:rPr>
              <a:t>existing </a:t>
            </a:r>
            <a:r>
              <a:rPr sz="2800" b="1" spc="-5" dirty="0">
                <a:solidFill>
                  <a:srgbClr val="FFFFFF"/>
                </a:solidFill>
                <a:latin typeface="DejaVu Sans"/>
                <a:cs typeface="DejaVu Sans"/>
              </a:rPr>
              <a:t>Mission Mode </a:t>
            </a:r>
            <a:r>
              <a:rPr sz="2800" b="1" spc="-10" dirty="0">
                <a:solidFill>
                  <a:srgbClr val="FFFFFF"/>
                </a:solidFill>
                <a:latin typeface="DejaVu Sans"/>
                <a:cs typeface="DejaVu Sans"/>
              </a:rPr>
              <a:t>Project (MMP)?  </a:t>
            </a:r>
            <a:r>
              <a:rPr sz="2800" b="1" dirty="0">
                <a:solidFill>
                  <a:srgbClr val="FFFFFF"/>
                </a:solidFill>
                <a:latin typeface="DejaVu Sans"/>
                <a:cs typeface="DejaVu Sans"/>
              </a:rPr>
              <a:t>If </a:t>
            </a:r>
            <a:r>
              <a:rPr sz="2800" b="1" spc="-5" dirty="0">
                <a:solidFill>
                  <a:srgbClr val="FFFFFF"/>
                </a:solidFill>
                <a:latin typeface="DejaVu Sans"/>
                <a:cs typeface="DejaVu Sans"/>
              </a:rPr>
              <a:t>yes </a:t>
            </a:r>
            <a:r>
              <a:rPr sz="2800" b="1" spc="-10" dirty="0">
                <a:solidFill>
                  <a:srgbClr val="FFFFFF"/>
                </a:solidFill>
                <a:latin typeface="DejaVu Sans"/>
                <a:cs typeface="DejaVu Sans"/>
              </a:rPr>
              <a:t>state</a:t>
            </a:r>
            <a:r>
              <a:rPr sz="2800" b="1" spc="-35" dirty="0">
                <a:solidFill>
                  <a:srgbClr val="FFFFFF"/>
                </a:solidFill>
                <a:latin typeface="DejaVu Sans"/>
                <a:cs typeface="DejaVu Sans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DejaVu Sans"/>
                <a:cs typeface="DejaVu Sans"/>
              </a:rPr>
              <a:t>which.</a:t>
            </a:r>
            <a:endParaRPr sz="2800" dirty="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5279" y="2592070"/>
            <a:ext cx="6809105" cy="83566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5080">
              <a:lnSpc>
                <a:spcPts val="3020"/>
              </a:lnSpc>
              <a:spcBef>
                <a:spcPts val="480"/>
              </a:spcBef>
            </a:pPr>
            <a:r>
              <a:rPr sz="2800" b="1" spc="-10" dirty="0">
                <a:solidFill>
                  <a:srgbClr val="FFFFFF"/>
                </a:solidFill>
                <a:latin typeface="DejaVu Sans"/>
                <a:cs typeface="DejaVu Sans"/>
              </a:rPr>
              <a:t>Whether Pilot, </a:t>
            </a:r>
            <a:r>
              <a:rPr sz="2800" b="1" spc="-5" dirty="0">
                <a:solidFill>
                  <a:srgbClr val="FFFFFF"/>
                </a:solidFill>
                <a:latin typeface="DejaVu Sans"/>
                <a:cs typeface="DejaVu Sans"/>
              </a:rPr>
              <a:t>Roll out or Roll </a:t>
            </a:r>
            <a:r>
              <a:rPr sz="2800" b="1" spc="-10" dirty="0">
                <a:solidFill>
                  <a:srgbClr val="FFFFFF"/>
                </a:solidFill>
                <a:latin typeface="DejaVu Sans"/>
                <a:cs typeface="DejaVu Sans"/>
              </a:rPr>
              <a:t>out  </a:t>
            </a:r>
            <a:r>
              <a:rPr sz="2800" b="1" spc="-5" dirty="0">
                <a:solidFill>
                  <a:srgbClr val="FFFFFF"/>
                </a:solidFill>
                <a:latin typeface="DejaVu Sans"/>
                <a:cs typeface="DejaVu Sans"/>
              </a:rPr>
              <a:t>without</a:t>
            </a:r>
            <a:r>
              <a:rPr sz="2800" b="1" spc="-20" dirty="0">
                <a:solidFill>
                  <a:srgbClr val="FFFFFF"/>
                </a:solidFill>
                <a:latin typeface="DejaVu Sans"/>
                <a:cs typeface="DejaVu Sans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DejaVu Sans"/>
                <a:cs typeface="DejaVu Sans"/>
              </a:rPr>
              <a:t>Pilot</a:t>
            </a:r>
            <a:endParaRPr sz="2800">
              <a:latin typeface="DejaVu Sans"/>
              <a:cs typeface="DejaVu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5279" y="3591559"/>
            <a:ext cx="467487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FFFFFF"/>
                </a:solidFill>
                <a:latin typeface="DejaVu Sans"/>
                <a:cs typeface="DejaVu Sans"/>
              </a:rPr>
              <a:t>Project </a:t>
            </a:r>
            <a:r>
              <a:rPr sz="2800" b="1" spc="-10" dirty="0">
                <a:solidFill>
                  <a:srgbClr val="FFFFFF"/>
                </a:solidFill>
                <a:latin typeface="DejaVu Sans"/>
                <a:cs typeface="DejaVu Sans"/>
              </a:rPr>
              <a:t>Initiator</a:t>
            </a:r>
            <a:r>
              <a:rPr sz="2800" b="1" spc="-60" dirty="0">
                <a:solidFill>
                  <a:srgbClr val="FFFFFF"/>
                </a:solidFill>
                <a:latin typeface="DejaVu Sans"/>
                <a:cs typeface="DejaVu Sans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DejaVu Sans"/>
                <a:cs typeface="DejaVu Sans"/>
              </a:rPr>
              <a:t>details</a:t>
            </a:r>
            <a:endParaRPr sz="2800">
              <a:latin typeface="DejaVu Sans"/>
              <a:cs typeface="DejaVu San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52820" y="3727450"/>
            <a:ext cx="11518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DejaVu Sans"/>
                <a:cs typeface="DejaVu Sans"/>
              </a:rPr>
              <a:t>Section</a:t>
            </a:r>
            <a:r>
              <a:rPr sz="1800" b="1" spc="-80" dirty="0">
                <a:solidFill>
                  <a:srgbClr val="FFFFFF"/>
                </a:solidFill>
                <a:latin typeface="DejaVu Sans"/>
                <a:cs typeface="DejaVu Sans"/>
              </a:rPr>
              <a:t> </a:t>
            </a:r>
            <a:r>
              <a:rPr sz="1800" b="1" dirty="0">
                <a:solidFill>
                  <a:srgbClr val="FFFFFF"/>
                </a:solidFill>
                <a:latin typeface="DejaVu Sans"/>
                <a:cs typeface="DejaVu Sans"/>
              </a:rPr>
              <a:t>I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88379" y="4053840"/>
            <a:ext cx="12420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FFFFF"/>
                </a:solidFill>
                <a:latin typeface="DejaVu Sans"/>
                <a:cs typeface="DejaVu Sans"/>
              </a:rPr>
              <a:t>B</a:t>
            </a:r>
            <a:r>
              <a:rPr sz="1800" spc="5" dirty="0">
                <a:solidFill>
                  <a:srgbClr val="FFFFFF"/>
                </a:solidFill>
                <a:latin typeface="DejaVu Sans"/>
                <a:cs typeface="DejaVu Sans"/>
              </a:rPr>
              <a:t>a</a:t>
            </a:r>
            <a:r>
              <a:rPr sz="1800" spc="-15" dirty="0">
                <a:solidFill>
                  <a:srgbClr val="FFFFFF"/>
                </a:solidFill>
                <a:latin typeface="DejaVu Sans"/>
                <a:cs typeface="DejaVu Sans"/>
              </a:rPr>
              <a:t>c</a:t>
            </a:r>
            <a:r>
              <a:rPr sz="1800" spc="-5" dirty="0">
                <a:solidFill>
                  <a:srgbClr val="FFFFFF"/>
                </a:solidFill>
                <a:latin typeface="DejaVu Sans"/>
                <a:cs typeface="DejaVu Sans"/>
              </a:rPr>
              <a:t>kg</a:t>
            </a:r>
            <a:r>
              <a:rPr sz="1800" spc="-40" dirty="0">
                <a:solidFill>
                  <a:srgbClr val="FFFFFF"/>
                </a:solidFill>
                <a:latin typeface="DejaVu Sans"/>
                <a:cs typeface="DejaVu Sans"/>
              </a:rPr>
              <a:t>r</a:t>
            </a:r>
            <a:r>
              <a:rPr sz="1800" spc="-5" dirty="0">
                <a:solidFill>
                  <a:srgbClr val="FFFFFF"/>
                </a:solidFill>
                <a:latin typeface="DejaVu Sans"/>
                <a:cs typeface="DejaVu Sans"/>
              </a:rPr>
              <a:t>oun</a:t>
            </a:r>
            <a:endParaRPr sz="1800" dirty="0">
              <a:latin typeface="DejaVu Sans"/>
              <a:cs typeface="DejaVu San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9879" y="4400550"/>
            <a:ext cx="708850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FFFFFF"/>
                </a:solidFill>
                <a:latin typeface="DejaVu Sans"/>
                <a:cs typeface="DejaVu Sans"/>
              </a:rPr>
              <a:t>Implementing </a:t>
            </a:r>
            <a:r>
              <a:rPr sz="2800" b="1" spc="-10" dirty="0">
                <a:solidFill>
                  <a:srgbClr val="FFFFFF"/>
                </a:solidFill>
                <a:latin typeface="DejaVu Sans"/>
                <a:cs typeface="DejaVu Sans"/>
              </a:rPr>
              <a:t>Agency </a:t>
            </a:r>
            <a:r>
              <a:rPr sz="2800" b="1" spc="-145" dirty="0" smtClean="0">
                <a:solidFill>
                  <a:srgbClr val="FFFFFF"/>
                </a:solidFill>
                <a:latin typeface="DejaVu Sans"/>
                <a:cs typeface="DejaVu Sans"/>
              </a:rPr>
              <a:t>details</a:t>
            </a:r>
            <a:r>
              <a:rPr lang="en-IN" sz="2800" b="1" spc="-145" dirty="0" smtClean="0">
                <a:solidFill>
                  <a:srgbClr val="FFFFFF"/>
                </a:solidFill>
                <a:latin typeface="DejaVu Sans"/>
                <a:cs typeface="DejaVu Sans"/>
              </a:rPr>
              <a:t>            </a:t>
            </a:r>
            <a:r>
              <a:rPr sz="2700" spc="-217" baseline="55555" dirty="0" smtClean="0">
                <a:solidFill>
                  <a:srgbClr val="FFFFFF"/>
                </a:solidFill>
                <a:latin typeface="DejaVu Sans"/>
                <a:cs typeface="DejaVu Sans"/>
              </a:rPr>
              <a:t>d </a:t>
            </a:r>
            <a:r>
              <a:rPr sz="2700" spc="-7" baseline="55555" dirty="0">
                <a:solidFill>
                  <a:srgbClr val="FFFFFF"/>
                </a:solidFill>
                <a:latin typeface="DejaVu Sans"/>
                <a:cs typeface="DejaVu Sans"/>
              </a:rPr>
              <a:t>of</a:t>
            </a:r>
            <a:r>
              <a:rPr sz="2700" spc="135" baseline="55555" dirty="0">
                <a:solidFill>
                  <a:srgbClr val="FFFFFF"/>
                </a:solidFill>
                <a:latin typeface="DejaVu Sans"/>
                <a:cs typeface="DejaVu Sans"/>
              </a:rPr>
              <a:t> </a:t>
            </a:r>
            <a:r>
              <a:rPr sz="2700" spc="-15" baseline="55555" dirty="0">
                <a:solidFill>
                  <a:srgbClr val="FFFFFF"/>
                </a:solidFill>
                <a:latin typeface="DejaVu Sans"/>
                <a:cs typeface="DejaVu Sans"/>
              </a:rPr>
              <a:t>project</a:t>
            </a:r>
            <a:endParaRPr sz="2700" baseline="55555" dirty="0">
              <a:latin typeface="DejaVu Sans"/>
              <a:cs typeface="DejaVu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40450" y="4546600"/>
            <a:ext cx="11366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DejaVu Sans"/>
                <a:cs typeface="DejaVu Sans"/>
              </a:rPr>
              <a:t>and</a:t>
            </a:r>
            <a:r>
              <a:rPr sz="1800" spc="-70" dirty="0">
                <a:solidFill>
                  <a:srgbClr val="FFFFFF"/>
                </a:solidFill>
                <a:latin typeface="DejaVu Sans"/>
                <a:cs typeface="DejaVu Sans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DejaVu Sans"/>
                <a:cs typeface="DejaVu Sans"/>
              </a:rPr>
              <a:t>other</a:t>
            </a:r>
            <a:endParaRPr sz="1800" dirty="0">
              <a:latin typeface="DejaVu Sans"/>
              <a:cs typeface="DejaVu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08700" y="4794250"/>
            <a:ext cx="1200785" cy="54610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indent="290830">
              <a:lnSpc>
                <a:spcPts val="1939"/>
              </a:lnSpc>
              <a:spcBef>
                <a:spcPts val="345"/>
              </a:spcBef>
            </a:pPr>
            <a:r>
              <a:rPr sz="1800" spc="-5" dirty="0">
                <a:solidFill>
                  <a:srgbClr val="FFFFFF"/>
                </a:solidFill>
                <a:latin typeface="DejaVu Sans"/>
                <a:cs typeface="DejaVu Sans"/>
              </a:rPr>
              <a:t>basic  </a:t>
            </a:r>
            <a:r>
              <a:rPr sz="1800" spc="-5" dirty="0" err="1" smtClean="0">
                <a:solidFill>
                  <a:srgbClr val="FFFFFF"/>
                </a:solidFill>
                <a:latin typeface="DejaVu Sans"/>
                <a:cs typeface="DejaVu Sans"/>
              </a:rPr>
              <a:t>in</a:t>
            </a:r>
            <a:r>
              <a:rPr sz="1800" dirty="0" err="1" smtClean="0">
                <a:solidFill>
                  <a:srgbClr val="FFFFFF"/>
                </a:solidFill>
                <a:latin typeface="DejaVu Sans"/>
                <a:cs typeface="DejaVu Sans"/>
              </a:rPr>
              <a:t>f</a:t>
            </a:r>
            <a:r>
              <a:rPr sz="1800" spc="-5" dirty="0" err="1" smtClean="0">
                <a:solidFill>
                  <a:srgbClr val="FFFFFF"/>
                </a:solidFill>
                <a:latin typeface="DejaVu Sans"/>
                <a:cs typeface="DejaVu Sans"/>
              </a:rPr>
              <a:t>o</a:t>
            </a:r>
            <a:r>
              <a:rPr sz="1800" spc="-35" dirty="0" err="1" smtClean="0">
                <a:solidFill>
                  <a:srgbClr val="FFFFFF"/>
                </a:solidFill>
                <a:latin typeface="DejaVu Sans"/>
                <a:cs typeface="DejaVu Sans"/>
              </a:rPr>
              <a:t>r</a:t>
            </a:r>
            <a:r>
              <a:rPr sz="1800" spc="-5" dirty="0" err="1" smtClean="0">
                <a:solidFill>
                  <a:srgbClr val="FFFFFF"/>
                </a:solidFill>
                <a:latin typeface="DejaVu Sans"/>
                <a:cs typeface="DejaVu Sans"/>
              </a:rPr>
              <a:t>m</a:t>
            </a:r>
            <a:r>
              <a:rPr sz="1800" spc="5" dirty="0" err="1" smtClean="0">
                <a:solidFill>
                  <a:srgbClr val="FFFFFF"/>
                </a:solidFill>
                <a:latin typeface="DejaVu Sans"/>
                <a:cs typeface="DejaVu Sans"/>
              </a:rPr>
              <a:t>a</a:t>
            </a:r>
            <a:r>
              <a:rPr sz="1800" spc="-10" dirty="0" err="1" smtClean="0">
                <a:solidFill>
                  <a:srgbClr val="FFFFFF"/>
                </a:solidFill>
                <a:latin typeface="DejaVu Sans"/>
                <a:cs typeface="DejaVu Sans"/>
              </a:rPr>
              <a:t>t</a:t>
            </a:r>
            <a:r>
              <a:rPr sz="1800" spc="5" dirty="0" err="1" smtClean="0">
                <a:solidFill>
                  <a:srgbClr val="FFFFFF"/>
                </a:solidFill>
                <a:latin typeface="DejaVu Sans"/>
                <a:cs typeface="DejaVu Sans"/>
              </a:rPr>
              <a:t>i</a:t>
            </a:r>
            <a:r>
              <a:rPr sz="1800" dirty="0" err="1" smtClean="0">
                <a:solidFill>
                  <a:srgbClr val="FFFFFF"/>
                </a:solidFill>
                <a:latin typeface="DejaVu Sans"/>
                <a:cs typeface="DejaVu Sans"/>
              </a:rPr>
              <a:t>o</a:t>
            </a:r>
            <a:r>
              <a:rPr lang="en-IN" sz="1800" dirty="0" smtClean="0">
                <a:solidFill>
                  <a:srgbClr val="FFFFFF"/>
                </a:solidFill>
                <a:latin typeface="DejaVu Sans"/>
                <a:cs typeface="DejaVu Sans"/>
              </a:rPr>
              <a:t>n</a:t>
            </a:r>
            <a:endParaRPr sz="1800" dirty="0">
              <a:latin typeface="DejaVu Sans"/>
              <a:cs typeface="DejaVu San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9879" y="5208270"/>
            <a:ext cx="713359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800" b="1" spc="-10" dirty="0">
                <a:solidFill>
                  <a:srgbClr val="FFFFFF"/>
                </a:solidFill>
                <a:latin typeface="DejaVu Sans"/>
                <a:cs typeface="DejaVu Sans"/>
              </a:rPr>
              <a:t>Location </a:t>
            </a:r>
            <a:r>
              <a:rPr sz="2800" b="1" spc="-5" dirty="0">
                <a:solidFill>
                  <a:srgbClr val="FFFFFF"/>
                </a:solidFill>
                <a:latin typeface="DejaVu Sans"/>
                <a:cs typeface="DejaVu Sans"/>
              </a:rPr>
              <a:t>of project</a:t>
            </a:r>
            <a:r>
              <a:rPr sz="2800" b="1" spc="-35" dirty="0">
                <a:solidFill>
                  <a:srgbClr val="FFFFFF"/>
                </a:solidFill>
                <a:latin typeface="DejaVu Sans"/>
                <a:cs typeface="DejaVu Sans"/>
              </a:rPr>
              <a:t> </a:t>
            </a:r>
            <a:r>
              <a:rPr sz="2800" b="1" spc="-85" dirty="0" smtClean="0">
                <a:solidFill>
                  <a:srgbClr val="FFFFFF"/>
                </a:solidFill>
                <a:latin typeface="DejaVu Sans"/>
                <a:cs typeface="DejaVu Sans"/>
              </a:rPr>
              <a:t>implementation</a:t>
            </a:r>
            <a:endParaRPr sz="2800" dirty="0">
              <a:latin typeface="DejaVu Sans"/>
              <a:cs typeface="DejaVu San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720840" y="3361690"/>
            <a:ext cx="1498600" cy="2242820"/>
          </a:xfrm>
          <a:custGeom>
            <a:avLst/>
            <a:gdLst/>
            <a:ahLst/>
            <a:cxnLst/>
            <a:rect l="l" t="t" r="r" b="b"/>
            <a:pathLst>
              <a:path w="1498600" h="2242820">
                <a:moveTo>
                  <a:pt x="970279" y="2023110"/>
                </a:moveTo>
                <a:lnTo>
                  <a:pt x="990600" y="2205990"/>
                </a:lnTo>
                <a:lnTo>
                  <a:pt x="1174750" y="2242820"/>
                </a:lnTo>
                <a:lnTo>
                  <a:pt x="1115059" y="2179320"/>
                </a:lnTo>
                <a:lnTo>
                  <a:pt x="1162050" y="2131060"/>
                </a:lnTo>
                <a:lnTo>
                  <a:pt x="1203080" y="2085340"/>
                </a:lnTo>
                <a:lnTo>
                  <a:pt x="1028700" y="2085340"/>
                </a:lnTo>
                <a:lnTo>
                  <a:pt x="970279" y="2023110"/>
                </a:lnTo>
                <a:close/>
              </a:path>
              <a:path w="1498600" h="2242820">
                <a:moveTo>
                  <a:pt x="727825" y="128270"/>
                </a:moveTo>
                <a:lnTo>
                  <a:pt x="138429" y="128270"/>
                </a:lnTo>
                <a:lnTo>
                  <a:pt x="200659" y="130810"/>
                </a:lnTo>
                <a:lnTo>
                  <a:pt x="262889" y="134620"/>
                </a:lnTo>
                <a:lnTo>
                  <a:pt x="325119" y="142239"/>
                </a:lnTo>
                <a:lnTo>
                  <a:pt x="387350" y="152400"/>
                </a:lnTo>
                <a:lnTo>
                  <a:pt x="448309" y="166370"/>
                </a:lnTo>
                <a:lnTo>
                  <a:pt x="508000" y="182880"/>
                </a:lnTo>
                <a:lnTo>
                  <a:pt x="566419" y="201930"/>
                </a:lnTo>
                <a:lnTo>
                  <a:pt x="624839" y="223520"/>
                </a:lnTo>
                <a:lnTo>
                  <a:pt x="681989" y="247650"/>
                </a:lnTo>
                <a:lnTo>
                  <a:pt x="736600" y="275590"/>
                </a:lnTo>
                <a:lnTo>
                  <a:pt x="791209" y="304800"/>
                </a:lnTo>
                <a:lnTo>
                  <a:pt x="843279" y="337820"/>
                </a:lnTo>
                <a:lnTo>
                  <a:pt x="892809" y="372110"/>
                </a:lnTo>
                <a:lnTo>
                  <a:pt x="942339" y="410210"/>
                </a:lnTo>
                <a:lnTo>
                  <a:pt x="988059" y="448310"/>
                </a:lnTo>
                <a:lnTo>
                  <a:pt x="1032509" y="490220"/>
                </a:lnTo>
                <a:lnTo>
                  <a:pt x="1074419" y="534670"/>
                </a:lnTo>
                <a:lnTo>
                  <a:pt x="1113789" y="579120"/>
                </a:lnTo>
                <a:lnTo>
                  <a:pt x="1150619" y="627380"/>
                </a:lnTo>
                <a:lnTo>
                  <a:pt x="1184909" y="675640"/>
                </a:lnTo>
                <a:lnTo>
                  <a:pt x="1216659" y="726440"/>
                </a:lnTo>
                <a:lnTo>
                  <a:pt x="1244600" y="778510"/>
                </a:lnTo>
                <a:lnTo>
                  <a:pt x="1271269" y="831850"/>
                </a:lnTo>
                <a:lnTo>
                  <a:pt x="1294129" y="886460"/>
                </a:lnTo>
                <a:lnTo>
                  <a:pt x="1314450" y="942340"/>
                </a:lnTo>
                <a:lnTo>
                  <a:pt x="1330959" y="998220"/>
                </a:lnTo>
                <a:lnTo>
                  <a:pt x="1344929" y="1055370"/>
                </a:lnTo>
                <a:lnTo>
                  <a:pt x="1356359" y="1113790"/>
                </a:lnTo>
                <a:lnTo>
                  <a:pt x="1363979" y="1170940"/>
                </a:lnTo>
                <a:lnTo>
                  <a:pt x="1367789" y="1230630"/>
                </a:lnTo>
                <a:lnTo>
                  <a:pt x="1370329" y="1289050"/>
                </a:lnTo>
                <a:lnTo>
                  <a:pt x="1367789" y="1347470"/>
                </a:lnTo>
                <a:lnTo>
                  <a:pt x="1362709" y="1405890"/>
                </a:lnTo>
                <a:lnTo>
                  <a:pt x="1355089" y="1464310"/>
                </a:lnTo>
                <a:lnTo>
                  <a:pt x="1343659" y="1521460"/>
                </a:lnTo>
                <a:lnTo>
                  <a:pt x="1329689" y="1578610"/>
                </a:lnTo>
                <a:lnTo>
                  <a:pt x="1311909" y="1634490"/>
                </a:lnTo>
                <a:lnTo>
                  <a:pt x="1291589" y="1690370"/>
                </a:lnTo>
                <a:lnTo>
                  <a:pt x="1268729" y="1744980"/>
                </a:lnTo>
                <a:lnTo>
                  <a:pt x="1242059" y="1798320"/>
                </a:lnTo>
                <a:lnTo>
                  <a:pt x="1212850" y="1850390"/>
                </a:lnTo>
                <a:lnTo>
                  <a:pt x="1181100" y="1899920"/>
                </a:lnTo>
                <a:lnTo>
                  <a:pt x="1146809" y="1949450"/>
                </a:lnTo>
                <a:lnTo>
                  <a:pt x="1109979" y="1996440"/>
                </a:lnTo>
                <a:lnTo>
                  <a:pt x="1069339" y="2042160"/>
                </a:lnTo>
                <a:lnTo>
                  <a:pt x="1028700" y="2085340"/>
                </a:lnTo>
                <a:lnTo>
                  <a:pt x="1203080" y="2085340"/>
                </a:lnTo>
                <a:lnTo>
                  <a:pt x="1248409" y="2029460"/>
                </a:lnTo>
                <a:lnTo>
                  <a:pt x="1286509" y="1974850"/>
                </a:lnTo>
                <a:lnTo>
                  <a:pt x="1322069" y="1918970"/>
                </a:lnTo>
                <a:lnTo>
                  <a:pt x="1355089" y="1860550"/>
                </a:lnTo>
                <a:lnTo>
                  <a:pt x="1384300" y="1802130"/>
                </a:lnTo>
                <a:lnTo>
                  <a:pt x="1409700" y="1741170"/>
                </a:lnTo>
                <a:lnTo>
                  <a:pt x="1432559" y="1678940"/>
                </a:lnTo>
                <a:lnTo>
                  <a:pt x="1452879" y="1616710"/>
                </a:lnTo>
                <a:lnTo>
                  <a:pt x="1468119" y="1553210"/>
                </a:lnTo>
                <a:lnTo>
                  <a:pt x="1480819" y="1488440"/>
                </a:lnTo>
                <a:lnTo>
                  <a:pt x="1490979" y="1423670"/>
                </a:lnTo>
                <a:lnTo>
                  <a:pt x="1496059" y="1358900"/>
                </a:lnTo>
                <a:lnTo>
                  <a:pt x="1498600" y="1294130"/>
                </a:lnTo>
                <a:lnTo>
                  <a:pt x="1497329" y="1228090"/>
                </a:lnTo>
                <a:lnTo>
                  <a:pt x="1492250" y="1163320"/>
                </a:lnTo>
                <a:lnTo>
                  <a:pt x="1483359" y="1098550"/>
                </a:lnTo>
                <a:lnTo>
                  <a:pt x="1471929" y="1033780"/>
                </a:lnTo>
                <a:lnTo>
                  <a:pt x="1456689" y="970280"/>
                </a:lnTo>
                <a:lnTo>
                  <a:pt x="1437639" y="906780"/>
                </a:lnTo>
                <a:lnTo>
                  <a:pt x="1416050" y="845820"/>
                </a:lnTo>
                <a:lnTo>
                  <a:pt x="1390650" y="784860"/>
                </a:lnTo>
                <a:lnTo>
                  <a:pt x="1361439" y="725170"/>
                </a:lnTo>
                <a:lnTo>
                  <a:pt x="1329689" y="666750"/>
                </a:lnTo>
                <a:lnTo>
                  <a:pt x="1295400" y="610870"/>
                </a:lnTo>
                <a:lnTo>
                  <a:pt x="1257300" y="556260"/>
                </a:lnTo>
                <a:lnTo>
                  <a:pt x="1216659" y="502920"/>
                </a:lnTo>
                <a:lnTo>
                  <a:pt x="1173479" y="452120"/>
                </a:lnTo>
                <a:lnTo>
                  <a:pt x="1127759" y="403860"/>
                </a:lnTo>
                <a:lnTo>
                  <a:pt x="1078229" y="356870"/>
                </a:lnTo>
                <a:lnTo>
                  <a:pt x="1027429" y="313690"/>
                </a:lnTo>
                <a:lnTo>
                  <a:pt x="972819" y="271780"/>
                </a:lnTo>
                <a:lnTo>
                  <a:pt x="918209" y="232410"/>
                </a:lnTo>
                <a:lnTo>
                  <a:pt x="859789" y="196850"/>
                </a:lnTo>
                <a:lnTo>
                  <a:pt x="800100" y="163830"/>
                </a:lnTo>
                <a:lnTo>
                  <a:pt x="739139" y="133350"/>
                </a:lnTo>
                <a:lnTo>
                  <a:pt x="727825" y="128270"/>
                </a:lnTo>
                <a:close/>
              </a:path>
              <a:path w="1498600" h="2242820">
                <a:moveTo>
                  <a:pt x="138429" y="0"/>
                </a:moveTo>
                <a:lnTo>
                  <a:pt x="68579" y="1270"/>
                </a:lnTo>
                <a:lnTo>
                  <a:pt x="0" y="6350"/>
                </a:lnTo>
                <a:lnTo>
                  <a:pt x="13969" y="134620"/>
                </a:lnTo>
                <a:lnTo>
                  <a:pt x="76200" y="130810"/>
                </a:lnTo>
                <a:lnTo>
                  <a:pt x="138429" y="128270"/>
                </a:lnTo>
                <a:lnTo>
                  <a:pt x="727825" y="128270"/>
                </a:lnTo>
                <a:lnTo>
                  <a:pt x="676909" y="105410"/>
                </a:lnTo>
                <a:lnTo>
                  <a:pt x="612139" y="81280"/>
                </a:lnTo>
                <a:lnTo>
                  <a:pt x="547369" y="59689"/>
                </a:lnTo>
                <a:lnTo>
                  <a:pt x="480059" y="41910"/>
                </a:lnTo>
                <a:lnTo>
                  <a:pt x="412750" y="26670"/>
                </a:lnTo>
                <a:lnTo>
                  <a:pt x="345439" y="15239"/>
                </a:lnTo>
                <a:lnTo>
                  <a:pt x="276859" y="6350"/>
                </a:lnTo>
                <a:lnTo>
                  <a:pt x="207009" y="1270"/>
                </a:lnTo>
                <a:lnTo>
                  <a:pt x="138429" y="0"/>
                </a:lnTo>
                <a:close/>
              </a:path>
            </a:pathLst>
          </a:custGeom>
          <a:solidFill>
            <a:srgbClr val="BF4F4C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356582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40970"/>
            <a:ext cx="234378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5" dirty="0">
                <a:latin typeface="DejaVu Sans"/>
                <a:cs typeface="DejaVu Sans"/>
              </a:rPr>
              <a:t>Section</a:t>
            </a:r>
            <a:r>
              <a:rPr sz="3200" b="1" spc="-50" dirty="0">
                <a:latin typeface="DejaVu Sans"/>
                <a:cs typeface="DejaVu Sans"/>
              </a:rPr>
              <a:t> </a:t>
            </a:r>
            <a:r>
              <a:rPr sz="3200" b="1" spc="-10" dirty="0">
                <a:latin typeface="DejaVu Sans"/>
                <a:cs typeface="DejaVu Sans"/>
              </a:rPr>
              <a:t>II:</a:t>
            </a:r>
            <a:endParaRPr sz="320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87039" y="293370"/>
            <a:ext cx="490728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DejaVu Sans"/>
                <a:cs typeface="DejaVu Sans"/>
              </a:rPr>
              <a:t>PROJECT </a:t>
            </a:r>
            <a:r>
              <a:rPr sz="2000" b="1" spc="-10" dirty="0">
                <a:latin typeface="DejaVu Sans"/>
                <a:cs typeface="DejaVu Sans"/>
              </a:rPr>
              <a:t>OVERVIEW </a:t>
            </a:r>
            <a:r>
              <a:rPr sz="2000" b="1" spc="-5" dirty="0">
                <a:latin typeface="DejaVu Sans"/>
                <a:cs typeface="DejaVu Sans"/>
              </a:rPr>
              <a:t>OR</a:t>
            </a:r>
            <a:r>
              <a:rPr sz="2000" b="1" spc="-15" dirty="0">
                <a:latin typeface="DejaVu Sans"/>
                <a:cs typeface="DejaVu Sans"/>
              </a:rPr>
              <a:t> </a:t>
            </a:r>
            <a:r>
              <a:rPr sz="2000" b="1" spc="-20" dirty="0">
                <a:latin typeface="DejaVu Sans"/>
                <a:cs typeface="DejaVu Sans"/>
              </a:rPr>
              <a:t>SUMMARY</a:t>
            </a:r>
            <a:endParaRPr sz="2000">
              <a:latin typeface="DejaVu Sans"/>
              <a:cs typeface="DejaVu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5009" y="1045210"/>
            <a:ext cx="7393305" cy="815340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2400" b="1" spc="-10" dirty="0">
                <a:solidFill>
                  <a:srgbClr val="FFFFFF"/>
                </a:solidFill>
                <a:latin typeface="DejaVu Sans"/>
                <a:cs typeface="DejaVu Sans"/>
              </a:rPr>
              <a:t>Identification </a:t>
            </a:r>
            <a:r>
              <a:rPr sz="2400" b="1" dirty="0">
                <a:solidFill>
                  <a:srgbClr val="FFFFFF"/>
                </a:solidFill>
                <a:latin typeface="DejaVu Sans"/>
                <a:cs typeface="DejaVu Sans"/>
              </a:rPr>
              <a:t>of</a:t>
            </a:r>
            <a:r>
              <a:rPr sz="2400" b="1" spc="-15" dirty="0">
                <a:solidFill>
                  <a:srgbClr val="FFFFFF"/>
                </a:solidFill>
                <a:latin typeface="DejaVu Sans"/>
                <a:cs typeface="DejaVu Sans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DejaVu Sans"/>
                <a:cs typeface="DejaVu Sans"/>
              </a:rPr>
              <a:t>stakeholders</a:t>
            </a:r>
            <a:endParaRPr sz="2400">
              <a:latin typeface="DejaVu Sans"/>
              <a:cs typeface="DejaVu Sans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  <a:tabLst>
                <a:tab pos="5095875" algn="l"/>
              </a:tabLst>
            </a:pPr>
            <a:r>
              <a:rPr sz="2400" b="1" spc="-5" dirty="0">
                <a:solidFill>
                  <a:srgbClr val="FFFFFF"/>
                </a:solidFill>
                <a:latin typeface="DejaVu Sans"/>
                <a:cs typeface="DejaVu Sans"/>
              </a:rPr>
              <a:t>Introduce</a:t>
            </a:r>
            <a:r>
              <a:rPr sz="2400" b="1" spc="15" dirty="0">
                <a:solidFill>
                  <a:srgbClr val="FFFFFF"/>
                </a:solidFill>
                <a:latin typeface="DejaVu Sans"/>
                <a:cs typeface="DejaVu Sans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DejaVu Sans"/>
                <a:cs typeface="DejaVu Sans"/>
              </a:rPr>
              <a:t>the</a:t>
            </a:r>
            <a:r>
              <a:rPr sz="2400" b="1" spc="15" dirty="0">
                <a:solidFill>
                  <a:srgbClr val="FFFFFF"/>
                </a:solidFill>
                <a:latin typeface="DejaVu Sans"/>
                <a:cs typeface="DejaVu Sans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DejaVu Sans"/>
                <a:cs typeface="DejaVu Sans"/>
              </a:rPr>
              <a:t>Problem/issue	the project</a:t>
            </a:r>
            <a:r>
              <a:rPr sz="2400" b="1" spc="-55" dirty="0">
                <a:solidFill>
                  <a:srgbClr val="FFFFFF"/>
                </a:solidFill>
                <a:latin typeface="DejaVu Sans"/>
                <a:cs typeface="DejaVu Sans"/>
              </a:rPr>
              <a:t> </a:t>
            </a:r>
            <a:r>
              <a:rPr sz="2400" b="1" dirty="0">
                <a:solidFill>
                  <a:srgbClr val="FFFFFF"/>
                </a:solidFill>
                <a:latin typeface="DejaVu Sans"/>
                <a:cs typeface="DejaVu Sans"/>
              </a:rPr>
              <a:t>is</a:t>
            </a:r>
            <a:endParaRPr sz="24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5009" y="1798320"/>
            <a:ext cx="35242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DejaVu Sans"/>
                <a:cs typeface="DejaVu Sans"/>
              </a:rPr>
              <a:t>designed to</a:t>
            </a:r>
            <a:r>
              <a:rPr sz="2400" b="1" spc="-70" dirty="0">
                <a:solidFill>
                  <a:srgbClr val="FFFFFF"/>
                </a:solidFill>
                <a:latin typeface="DejaVu Sans"/>
                <a:cs typeface="DejaVu Sans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DejaVu Sans"/>
                <a:cs typeface="DejaVu Sans"/>
              </a:rPr>
              <a:t>address</a:t>
            </a:r>
            <a:endParaRPr sz="240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5009" y="2026920"/>
            <a:ext cx="7051675" cy="72136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>
              <a:lnSpc>
                <a:spcPts val="2600"/>
              </a:lnSpc>
              <a:spcBef>
                <a:spcPts val="420"/>
              </a:spcBef>
            </a:pPr>
            <a:r>
              <a:rPr sz="2400" b="1" spc="-5" dirty="0">
                <a:solidFill>
                  <a:srgbClr val="FFFFFF"/>
                </a:solidFill>
                <a:latin typeface="DejaVu Sans"/>
                <a:cs typeface="DejaVu Sans"/>
              </a:rPr>
              <a:t>Explain </a:t>
            </a:r>
            <a:r>
              <a:rPr sz="2400" b="1" dirty="0">
                <a:solidFill>
                  <a:srgbClr val="FFFFFF"/>
                </a:solidFill>
                <a:latin typeface="DejaVu Sans"/>
                <a:cs typeface="DejaVu Sans"/>
              </a:rPr>
              <a:t>in </a:t>
            </a:r>
            <a:r>
              <a:rPr sz="2400" b="1" spc="-5" dirty="0">
                <a:solidFill>
                  <a:srgbClr val="FFFFFF"/>
                </a:solidFill>
                <a:latin typeface="DejaVu Sans"/>
                <a:cs typeface="DejaVu Sans"/>
              </a:rPr>
              <a:t>brief the causes and </a:t>
            </a:r>
            <a:r>
              <a:rPr sz="2400" b="1" spc="-25" dirty="0">
                <a:solidFill>
                  <a:srgbClr val="FFFFFF"/>
                </a:solidFill>
                <a:latin typeface="DejaVu Sans"/>
                <a:cs typeface="DejaVu Sans"/>
              </a:rPr>
              <a:t>effects </a:t>
            </a:r>
            <a:r>
              <a:rPr sz="2400" b="1" dirty="0">
                <a:solidFill>
                  <a:srgbClr val="FFFFFF"/>
                </a:solidFill>
                <a:latin typeface="DejaVu Sans"/>
                <a:cs typeface="DejaVu Sans"/>
              </a:rPr>
              <a:t>of  </a:t>
            </a:r>
            <a:r>
              <a:rPr sz="2400" b="1" spc="-5" dirty="0">
                <a:solidFill>
                  <a:srgbClr val="FFFFFF"/>
                </a:solidFill>
                <a:latin typeface="DejaVu Sans"/>
                <a:cs typeface="DejaVu Sans"/>
              </a:rPr>
              <a:t>the problem/issue</a:t>
            </a:r>
            <a:endParaRPr sz="2400">
              <a:latin typeface="DejaVu Sans"/>
              <a:cs typeface="DejaVu San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09600" y="995679"/>
            <a:ext cx="7721600" cy="50431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15009" y="4792979"/>
            <a:ext cx="3189605" cy="114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2800"/>
              </a:lnSpc>
              <a:spcBef>
                <a:spcPts val="100"/>
              </a:spcBef>
            </a:pPr>
            <a:r>
              <a:rPr sz="2400" b="1" spc="-70" dirty="0">
                <a:solidFill>
                  <a:srgbClr val="FFFFFF"/>
                </a:solidFill>
                <a:latin typeface="DejaVu Sans"/>
                <a:cs typeface="DejaVu Sans"/>
              </a:rPr>
              <a:t>Total </a:t>
            </a:r>
            <a:r>
              <a:rPr sz="2400" b="1" dirty="0">
                <a:solidFill>
                  <a:srgbClr val="FFFFFF"/>
                </a:solidFill>
                <a:latin typeface="DejaVu Sans"/>
                <a:cs typeface="DejaVu Sans"/>
              </a:rPr>
              <a:t>Project </a:t>
            </a:r>
            <a:r>
              <a:rPr sz="2400" b="1" spc="-5" dirty="0">
                <a:solidFill>
                  <a:srgbClr val="FFFFFF"/>
                </a:solidFill>
                <a:latin typeface="DejaVu Sans"/>
                <a:cs typeface="DejaVu Sans"/>
              </a:rPr>
              <a:t>costs  Source </a:t>
            </a:r>
            <a:r>
              <a:rPr sz="2400" b="1" dirty="0">
                <a:solidFill>
                  <a:srgbClr val="FFFFFF"/>
                </a:solidFill>
                <a:latin typeface="DejaVu Sans"/>
                <a:cs typeface="DejaVu Sans"/>
              </a:rPr>
              <a:t>of</a:t>
            </a:r>
            <a:r>
              <a:rPr sz="2400" b="1" spc="-55" dirty="0">
                <a:solidFill>
                  <a:srgbClr val="FFFFFF"/>
                </a:solidFill>
                <a:latin typeface="DejaVu Sans"/>
                <a:cs typeface="DejaVu Sans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DejaVu Sans"/>
                <a:cs typeface="DejaVu Sans"/>
              </a:rPr>
              <a:t>funding</a:t>
            </a:r>
            <a:endParaRPr sz="2400">
              <a:latin typeface="DejaVu Sans"/>
              <a:cs typeface="DejaVu Sans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6616382" y="4166236"/>
            <a:ext cx="2060575" cy="2082164"/>
            <a:chOff x="6616382" y="4494212"/>
            <a:chExt cx="2060575" cy="2082164"/>
          </a:xfrm>
        </p:grpSpPr>
        <p:sp>
          <p:nvSpPr>
            <p:cNvPr id="10" name="object 10"/>
            <p:cNvSpPr/>
            <p:nvPr/>
          </p:nvSpPr>
          <p:spPr>
            <a:xfrm>
              <a:off x="6738619" y="4531359"/>
              <a:ext cx="1925320" cy="2032000"/>
            </a:xfrm>
            <a:custGeom>
              <a:avLst/>
              <a:gdLst/>
              <a:ahLst/>
              <a:cxnLst/>
              <a:rect l="l" t="t" r="r" b="b"/>
              <a:pathLst>
                <a:path w="1925320" h="2032000">
                  <a:moveTo>
                    <a:pt x="1501139" y="1529080"/>
                  </a:moveTo>
                  <a:lnTo>
                    <a:pt x="422909" y="1529080"/>
                  </a:lnTo>
                  <a:lnTo>
                    <a:pt x="443229" y="1546859"/>
                  </a:lnTo>
                  <a:lnTo>
                    <a:pt x="462279" y="1564639"/>
                  </a:lnTo>
                  <a:lnTo>
                    <a:pt x="482600" y="1581149"/>
                  </a:lnTo>
                  <a:lnTo>
                    <a:pt x="504189" y="1596389"/>
                  </a:lnTo>
                  <a:lnTo>
                    <a:pt x="525779" y="1612899"/>
                  </a:lnTo>
                  <a:lnTo>
                    <a:pt x="594359" y="1653539"/>
                  </a:lnTo>
                  <a:lnTo>
                    <a:pt x="642620" y="1676400"/>
                  </a:lnTo>
                  <a:lnTo>
                    <a:pt x="690879" y="1696720"/>
                  </a:lnTo>
                  <a:lnTo>
                    <a:pt x="742950" y="1713229"/>
                  </a:lnTo>
                  <a:lnTo>
                    <a:pt x="768350" y="1719579"/>
                  </a:lnTo>
                  <a:lnTo>
                    <a:pt x="768350" y="1720850"/>
                  </a:lnTo>
                  <a:lnTo>
                    <a:pt x="842009" y="2032000"/>
                  </a:lnTo>
                  <a:lnTo>
                    <a:pt x="1083309" y="2032000"/>
                  </a:lnTo>
                  <a:lnTo>
                    <a:pt x="1156970" y="1719579"/>
                  </a:lnTo>
                  <a:lnTo>
                    <a:pt x="1182370" y="1713229"/>
                  </a:lnTo>
                  <a:lnTo>
                    <a:pt x="1207770" y="1704339"/>
                  </a:lnTo>
                  <a:lnTo>
                    <a:pt x="1233170" y="1696720"/>
                  </a:lnTo>
                  <a:lnTo>
                    <a:pt x="1258570" y="1686559"/>
                  </a:lnTo>
                  <a:lnTo>
                    <a:pt x="1282700" y="1676400"/>
                  </a:lnTo>
                  <a:lnTo>
                    <a:pt x="1330959" y="1653539"/>
                  </a:lnTo>
                  <a:lnTo>
                    <a:pt x="1353820" y="1639570"/>
                  </a:lnTo>
                  <a:lnTo>
                    <a:pt x="1376679" y="1626870"/>
                  </a:lnTo>
                  <a:lnTo>
                    <a:pt x="1398270" y="1611630"/>
                  </a:lnTo>
                  <a:lnTo>
                    <a:pt x="1421129" y="1596389"/>
                  </a:lnTo>
                  <a:lnTo>
                    <a:pt x="1441450" y="1581149"/>
                  </a:lnTo>
                  <a:lnTo>
                    <a:pt x="1461770" y="1564639"/>
                  </a:lnTo>
                  <a:lnTo>
                    <a:pt x="1482089" y="1546859"/>
                  </a:lnTo>
                  <a:lnTo>
                    <a:pt x="1501139" y="1529080"/>
                  </a:lnTo>
                  <a:close/>
                </a:path>
                <a:path w="1925320" h="2032000">
                  <a:moveTo>
                    <a:pt x="118109" y="405129"/>
                  </a:moveTo>
                  <a:lnTo>
                    <a:pt x="0" y="601979"/>
                  </a:lnTo>
                  <a:lnTo>
                    <a:pt x="228600" y="825499"/>
                  </a:lnTo>
                  <a:lnTo>
                    <a:pt x="222250" y="850899"/>
                  </a:lnTo>
                  <a:lnTo>
                    <a:pt x="212089" y="900429"/>
                  </a:lnTo>
                  <a:lnTo>
                    <a:pt x="204470" y="952499"/>
                  </a:lnTo>
                  <a:lnTo>
                    <a:pt x="201929" y="1003299"/>
                  </a:lnTo>
                  <a:lnTo>
                    <a:pt x="201929" y="1028699"/>
                  </a:lnTo>
                  <a:lnTo>
                    <a:pt x="204470" y="1080770"/>
                  </a:lnTo>
                  <a:lnTo>
                    <a:pt x="212089" y="1131570"/>
                  </a:lnTo>
                  <a:lnTo>
                    <a:pt x="222250" y="1182370"/>
                  </a:lnTo>
                  <a:lnTo>
                    <a:pt x="228600" y="1206499"/>
                  </a:lnTo>
                  <a:lnTo>
                    <a:pt x="0" y="1431289"/>
                  </a:lnTo>
                  <a:lnTo>
                    <a:pt x="118109" y="1628139"/>
                  </a:lnTo>
                  <a:lnTo>
                    <a:pt x="422909" y="1529080"/>
                  </a:lnTo>
                  <a:lnTo>
                    <a:pt x="1866646" y="1529080"/>
                  </a:lnTo>
                  <a:lnTo>
                    <a:pt x="1925320" y="1431289"/>
                  </a:lnTo>
                  <a:lnTo>
                    <a:pt x="1695450" y="1206499"/>
                  </a:lnTo>
                  <a:lnTo>
                    <a:pt x="1701800" y="1181099"/>
                  </a:lnTo>
                  <a:lnTo>
                    <a:pt x="1708150" y="1156970"/>
                  </a:lnTo>
                  <a:lnTo>
                    <a:pt x="1719579" y="1080770"/>
                  </a:lnTo>
                  <a:lnTo>
                    <a:pt x="1720850" y="1054099"/>
                  </a:lnTo>
                  <a:lnTo>
                    <a:pt x="1722120" y="1028699"/>
                  </a:lnTo>
                  <a:lnTo>
                    <a:pt x="1722120" y="1003299"/>
                  </a:lnTo>
                  <a:lnTo>
                    <a:pt x="1720850" y="977899"/>
                  </a:lnTo>
                  <a:lnTo>
                    <a:pt x="1719579" y="951229"/>
                  </a:lnTo>
                  <a:lnTo>
                    <a:pt x="1715770" y="925829"/>
                  </a:lnTo>
                  <a:lnTo>
                    <a:pt x="1713229" y="900429"/>
                  </a:lnTo>
                  <a:lnTo>
                    <a:pt x="1708150" y="875029"/>
                  </a:lnTo>
                  <a:lnTo>
                    <a:pt x="1701800" y="850899"/>
                  </a:lnTo>
                  <a:lnTo>
                    <a:pt x="1695450" y="825499"/>
                  </a:lnTo>
                  <a:lnTo>
                    <a:pt x="1696720" y="825499"/>
                  </a:lnTo>
                  <a:lnTo>
                    <a:pt x="1925320" y="601979"/>
                  </a:lnTo>
                  <a:lnTo>
                    <a:pt x="1865883" y="502919"/>
                  </a:lnTo>
                  <a:lnTo>
                    <a:pt x="422909" y="502919"/>
                  </a:lnTo>
                  <a:lnTo>
                    <a:pt x="118109" y="405129"/>
                  </a:lnTo>
                  <a:close/>
                </a:path>
                <a:path w="1925320" h="2032000">
                  <a:moveTo>
                    <a:pt x="1866646" y="1529080"/>
                  </a:moveTo>
                  <a:lnTo>
                    <a:pt x="1502409" y="1529080"/>
                  </a:lnTo>
                  <a:lnTo>
                    <a:pt x="1807209" y="1628139"/>
                  </a:lnTo>
                  <a:lnTo>
                    <a:pt x="1866646" y="1529080"/>
                  </a:lnTo>
                  <a:close/>
                </a:path>
                <a:path w="1925320" h="2032000">
                  <a:moveTo>
                    <a:pt x="1083309" y="0"/>
                  </a:moveTo>
                  <a:lnTo>
                    <a:pt x="842009" y="0"/>
                  </a:lnTo>
                  <a:lnTo>
                    <a:pt x="768350" y="311150"/>
                  </a:lnTo>
                  <a:lnTo>
                    <a:pt x="741679" y="318769"/>
                  </a:lnTo>
                  <a:lnTo>
                    <a:pt x="716279" y="326389"/>
                  </a:lnTo>
                  <a:lnTo>
                    <a:pt x="690879" y="335279"/>
                  </a:lnTo>
                  <a:lnTo>
                    <a:pt x="666750" y="345439"/>
                  </a:lnTo>
                  <a:lnTo>
                    <a:pt x="641350" y="355600"/>
                  </a:lnTo>
                  <a:lnTo>
                    <a:pt x="594359" y="378459"/>
                  </a:lnTo>
                  <a:lnTo>
                    <a:pt x="547370" y="405129"/>
                  </a:lnTo>
                  <a:lnTo>
                    <a:pt x="504189" y="434339"/>
                  </a:lnTo>
                  <a:lnTo>
                    <a:pt x="462279" y="467359"/>
                  </a:lnTo>
                  <a:lnTo>
                    <a:pt x="422909" y="502919"/>
                  </a:lnTo>
                  <a:lnTo>
                    <a:pt x="1501139" y="502919"/>
                  </a:lnTo>
                  <a:lnTo>
                    <a:pt x="1482089" y="485139"/>
                  </a:lnTo>
                  <a:lnTo>
                    <a:pt x="1461770" y="467359"/>
                  </a:lnTo>
                  <a:lnTo>
                    <a:pt x="1441450" y="450850"/>
                  </a:lnTo>
                  <a:lnTo>
                    <a:pt x="1419859" y="435609"/>
                  </a:lnTo>
                  <a:lnTo>
                    <a:pt x="1398270" y="419100"/>
                  </a:lnTo>
                  <a:lnTo>
                    <a:pt x="1376679" y="405129"/>
                  </a:lnTo>
                  <a:lnTo>
                    <a:pt x="1353820" y="392429"/>
                  </a:lnTo>
                  <a:lnTo>
                    <a:pt x="1330959" y="378459"/>
                  </a:lnTo>
                  <a:lnTo>
                    <a:pt x="1282700" y="355600"/>
                  </a:lnTo>
                  <a:lnTo>
                    <a:pt x="1233170" y="335279"/>
                  </a:lnTo>
                  <a:lnTo>
                    <a:pt x="1182370" y="318769"/>
                  </a:lnTo>
                  <a:lnTo>
                    <a:pt x="1156970" y="312419"/>
                  </a:lnTo>
                  <a:lnTo>
                    <a:pt x="1083309" y="0"/>
                  </a:lnTo>
                  <a:close/>
                </a:path>
                <a:path w="1925320" h="2032000">
                  <a:moveTo>
                    <a:pt x="1807209" y="405129"/>
                  </a:moveTo>
                  <a:lnTo>
                    <a:pt x="1502409" y="502919"/>
                  </a:lnTo>
                  <a:lnTo>
                    <a:pt x="1865883" y="502919"/>
                  </a:lnTo>
                  <a:lnTo>
                    <a:pt x="1807209" y="405129"/>
                  </a:lnTo>
                  <a:close/>
                </a:path>
              </a:pathLst>
            </a:custGeom>
            <a:solidFill>
              <a:srgbClr val="4E80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629399" y="4507229"/>
              <a:ext cx="2034539" cy="2056130"/>
            </a:xfrm>
            <a:custGeom>
              <a:avLst/>
              <a:gdLst/>
              <a:ahLst/>
              <a:cxnLst/>
              <a:rect l="l" t="t" r="r" b="b"/>
              <a:pathLst>
                <a:path w="2034540" h="2056129">
                  <a:moveTo>
                    <a:pt x="1611629" y="527050"/>
                  </a:moveTo>
                  <a:lnTo>
                    <a:pt x="1916429" y="429260"/>
                  </a:lnTo>
                  <a:lnTo>
                    <a:pt x="2034540" y="626110"/>
                  </a:lnTo>
                  <a:lnTo>
                    <a:pt x="1805940" y="849630"/>
                  </a:lnTo>
                  <a:lnTo>
                    <a:pt x="1804670" y="849630"/>
                  </a:lnTo>
                  <a:lnTo>
                    <a:pt x="1811020" y="875030"/>
                  </a:lnTo>
                  <a:lnTo>
                    <a:pt x="1817370" y="899160"/>
                  </a:lnTo>
                  <a:lnTo>
                    <a:pt x="1822450" y="924560"/>
                  </a:lnTo>
                  <a:lnTo>
                    <a:pt x="1824990" y="949960"/>
                  </a:lnTo>
                  <a:lnTo>
                    <a:pt x="1828800" y="975360"/>
                  </a:lnTo>
                  <a:lnTo>
                    <a:pt x="1830070" y="1002030"/>
                  </a:lnTo>
                  <a:lnTo>
                    <a:pt x="1831340" y="1027430"/>
                  </a:lnTo>
                  <a:lnTo>
                    <a:pt x="1831340" y="1052830"/>
                  </a:lnTo>
                  <a:lnTo>
                    <a:pt x="1830070" y="1078230"/>
                  </a:lnTo>
                  <a:lnTo>
                    <a:pt x="1828800" y="1104900"/>
                  </a:lnTo>
                  <a:lnTo>
                    <a:pt x="1824990" y="1130300"/>
                  </a:lnTo>
                  <a:lnTo>
                    <a:pt x="1821179" y="1155700"/>
                  </a:lnTo>
                  <a:lnTo>
                    <a:pt x="1817370" y="1181100"/>
                  </a:lnTo>
                  <a:lnTo>
                    <a:pt x="1811020" y="1205230"/>
                  </a:lnTo>
                  <a:lnTo>
                    <a:pt x="1804670" y="1230630"/>
                  </a:lnTo>
                  <a:lnTo>
                    <a:pt x="2034540" y="1455420"/>
                  </a:lnTo>
                  <a:lnTo>
                    <a:pt x="1916429" y="1652270"/>
                  </a:lnTo>
                  <a:lnTo>
                    <a:pt x="1611629" y="1553210"/>
                  </a:lnTo>
                  <a:lnTo>
                    <a:pt x="1610359" y="1553210"/>
                  </a:lnTo>
                  <a:lnTo>
                    <a:pt x="1591309" y="1570990"/>
                  </a:lnTo>
                  <a:lnTo>
                    <a:pt x="1570990" y="1588770"/>
                  </a:lnTo>
                  <a:lnTo>
                    <a:pt x="1550670" y="1605280"/>
                  </a:lnTo>
                  <a:lnTo>
                    <a:pt x="1530350" y="1620520"/>
                  </a:lnTo>
                  <a:lnTo>
                    <a:pt x="1507490" y="1635760"/>
                  </a:lnTo>
                  <a:lnTo>
                    <a:pt x="1485900" y="1651000"/>
                  </a:lnTo>
                  <a:lnTo>
                    <a:pt x="1463040" y="1663700"/>
                  </a:lnTo>
                  <a:lnTo>
                    <a:pt x="1440179" y="1677670"/>
                  </a:lnTo>
                  <a:lnTo>
                    <a:pt x="1416050" y="1689100"/>
                  </a:lnTo>
                  <a:lnTo>
                    <a:pt x="1391920" y="1700530"/>
                  </a:lnTo>
                  <a:lnTo>
                    <a:pt x="1367790" y="1710690"/>
                  </a:lnTo>
                  <a:lnTo>
                    <a:pt x="1342390" y="1720850"/>
                  </a:lnTo>
                  <a:lnTo>
                    <a:pt x="1316990" y="1728470"/>
                  </a:lnTo>
                  <a:lnTo>
                    <a:pt x="1291590" y="1737360"/>
                  </a:lnTo>
                  <a:lnTo>
                    <a:pt x="1266190" y="1743710"/>
                  </a:lnTo>
                  <a:lnTo>
                    <a:pt x="1192529" y="2056130"/>
                  </a:lnTo>
                  <a:lnTo>
                    <a:pt x="951229" y="2056130"/>
                  </a:lnTo>
                  <a:lnTo>
                    <a:pt x="877570" y="1744980"/>
                  </a:lnTo>
                  <a:lnTo>
                    <a:pt x="877570" y="1743710"/>
                  </a:lnTo>
                  <a:lnTo>
                    <a:pt x="852170" y="1737360"/>
                  </a:lnTo>
                  <a:lnTo>
                    <a:pt x="825500" y="1729740"/>
                  </a:lnTo>
                  <a:lnTo>
                    <a:pt x="800100" y="1720850"/>
                  </a:lnTo>
                  <a:lnTo>
                    <a:pt x="775970" y="1710690"/>
                  </a:lnTo>
                  <a:lnTo>
                    <a:pt x="751840" y="1700530"/>
                  </a:lnTo>
                  <a:lnTo>
                    <a:pt x="703579" y="1677670"/>
                  </a:lnTo>
                  <a:lnTo>
                    <a:pt x="657859" y="1651000"/>
                  </a:lnTo>
                  <a:lnTo>
                    <a:pt x="613409" y="1620520"/>
                  </a:lnTo>
                  <a:lnTo>
                    <a:pt x="591820" y="1605280"/>
                  </a:lnTo>
                  <a:lnTo>
                    <a:pt x="571500" y="1588770"/>
                  </a:lnTo>
                  <a:lnTo>
                    <a:pt x="552450" y="1570990"/>
                  </a:lnTo>
                  <a:lnTo>
                    <a:pt x="532129" y="1553210"/>
                  </a:lnTo>
                  <a:lnTo>
                    <a:pt x="227329" y="1652270"/>
                  </a:lnTo>
                  <a:lnTo>
                    <a:pt x="109220" y="1455420"/>
                  </a:lnTo>
                  <a:lnTo>
                    <a:pt x="337820" y="1230630"/>
                  </a:lnTo>
                  <a:lnTo>
                    <a:pt x="331470" y="1206500"/>
                  </a:lnTo>
                  <a:lnTo>
                    <a:pt x="326390" y="1181100"/>
                  </a:lnTo>
                  <a:lnTo>
                    <a:pt x="321309" y="1155700"/>
                  </a:lnTo>
                  <a:lnTo>
                    <a:pt x="317500" y="1130300"/>
                  </a:lnTo>
                  <a:lnTo>
                    <a:pt x="313690" y="1104900"/>
                  </a:lnTo>
                  <a:lnTo>
                    <a:pt x="312420" y="1079500"/>
                  </a:lnTo>
                  <a:lnTo>
                    <a:pt x="311150" y="1052830"/>
                  </a:lnTo>
                  <a:lnTo>
                    <a:pt x="311150" y="1027430"/>
                  </a:lnTo>
                  <a:lnTo>
                    <a:pt x="312420" y="1002030"/>
                  </a:lnTo>
                  <a:lnTo>
                    <a:pt x="313690" y="976630"/>
                  </a:lnTo>
                  <a:lnTo>
                    <a:pt x="321309" y="924560"/>
                  </a:lnTo>
                  <a:lnTo>
                    <a:pt x="331470" y="875030"/>
                  </a:lnTo>
                  <a:lnTo>
                    <a:pt x="337820" y="849630"/>
                  </a:lnTo>
                  <a:lnTo>
                    <a:pt x="109220" y="626110"/>
                  </a:lnTo>
                  <a:lnTo>
                    <a:pt x="227329" y="429260"/>
                  </a:lnTo>
                  <a:lnTo>
                    <a:pt x="532129" y="527050"/>
                  </a:lnTo>
                  <a:lnTo>
                    <a:pt x="571500" y="491490"/>
                  </a:lnTo>
                  <a:lnTo>
                    <a:pt x="613409" y="458470"/>
                  </a:lnTo>
                  <a:lnTo>
                    <a:pt x="656590" y="429260"/>
                  </a:lnTo>
                  <a:lnTo>
                    <a:pt x="703579" y="402590"/>
                  </a:lnTo>
                  <a:lnTo>
                    <a:pt x="750570" y="379730"/>
                  </a:lnTo>
                  <a:lnTo>
                    <a:pt x="775970" y="369570"/>
                  </a:lnTo>
                  <a:lnTo>
                    <a:pt x="800100" y="359410"/>
                  </a:lnTo>
                  <a:lnTo>
                    <a:pt x="825500" y="350520"/>
                  </a:lnTo>
                  <a:lnTo>
                    <a:pt x="850900" y="342900"/>
                  </a:lnTo>
                  <a:lnTo>
                    <a:pt x="877570" y="335280"/>
                  </a:lnTo>
                  <a:lnTo>
                    <a:pt x="951229" y="24130"/>
                  </a:lnTo>
                  <a:lnTo>
                    <a:pt x="1192529" y="24130"/>
                  </a:lnTo>
                  <a:lnTo>
                    <a:pt x="1266190" y="336550"/>
                  </a:lnTo>
                  <a:lnTo>
                    <a:pt x="1316990" y="350520"/>
                  </a:lnTo>
                  <a:lnTo>
                    <a:pt x="1367790" y="369570"/>
                  </a:lnTo>
                  <a:lnTo>
                    <a:pt x="1416050" y="391160"/>
                  </a:lnTo>
                  <a:lnTo>
                    <a:pt x="1463040" y="416560"/>
                  </a:lnTo>
                  <a:lnTo>
                    <a:pt x="1485900" y="429260"/>
                  </a:lnTo>
                  <a:lnTo>
                    <a:pt x="1507490" y="443230"/>
                  </a:lnTo>
                  <a:lnTo>
                    <a:pt x="1529079" y="459740"/>
                  </a:lnTo>
                  <a:lnTo>
                    <a:pt x="1550670" y="474980"/>
                  </a:lnTo>
                  <a:lnTo>
                    <a:pt x="1570990" y="491490"/>
                  </a:lnTo>
                  <a:lnTo>
                    <a:pt x="1591309" y="509270"/>
                  </a:lnTo>
                  <a:lnTo>
                    <a:pt x="1610359" y="527050"/>
                  </a:lnTo>
                  <a:lnTo>
                    <a:pt x="1611629" y="527050"/>
                  </a:lnTo>
                  <a:close/>
                </a:path>
                <a:path w="2034540" h="2056129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2551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body" idx="1"/>
          </p:nvPr>
        </p:nvSpPr>
        <p:spPr>
          <a:xfrm>
            <a:off x="699769" y="1432560"/>
            <a:ext cx="7672070" cy="245364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 marR="1002665" indent="15240">
              <a:lnSpc>
                <a:spcPct val="87900"/>
              </a:lnSpc>
              <a:spcBef>
                <a:spcPts val="445"/>
              </a:spcBef>
            </a:pPr>
            <a:r>
              <a:rPr sz="2400" spc="-5" dirty="0"/>
              <a:t>Category </a:t>
            </a:r>
            <a:r>
              <a:rPr sz="2400" dirty="0"/>
              <a:t>of </a:t>
            </a:r>
            <a:r>
              <a:rPr sz="2400" spc="-5" dirty="0"/>
              <a:t>services: G2C, G2B or G2G  </a:t>
            </a:r>
            <a:r>
              <a:rPr spc="-5" dirty="0"/>
              <a:t>Highlight </a:t>
            </a:r>
            <a:r>
              <a:rPr dirty="0"/>
              <a:t>in </a:t>
            </a:r>
            <a:r>
              <a:rPr spc="-5" dirty="0"/>
              <a:t>concrete terms </a:t>
            </a:r>
            <a:r>
              <a:rPr dirty="0"/>
              <a:t>the </a:t>
            </a:r>
            <a:r>
              <a:rPr spc="-20" dirty="0"/>
              <a:t>efficiencies  </a:t>
            </a:r>
            <a:r>
              <a:rPr spc="-5" dirty="0"/>
              <a:t>envisaged </a:t>
            </a:r>
            <a:r>
              <a:rPr dirty="0"/>
              <a:t>to be </a:t>
            </a:r>
            <a:r>
              <a:rPr spc="-5" dirty="0"/>
              <a:t>enhanced for each </a:t>
            </a:r>
            <a:r>
              <a:rPr dirty="0"/>
              <a:t>of </a:t>
            </a:r>
            <a:r>
              <a:rPr spc="-5" dirty="0"/>
              <a:t>these  services (In terms </a:t>
            </a:r>
            <a:r>
              <a:rPr dirty="0"/>
              <a:t>of </a:t>
            </a:r>
            <a:r>
              <a:rPr spc="-5" dirty="0"/>
              <a:t>service</a:t>
            </a:r>
            <a:r>
              <a:rPr spc="-10" dirty="0"/>
              <a:t> </a:t>
            </a:r>
            <a:r>
              <a:rPr spc="-5" dirty="0"/>
              <a:t>levels)</a:t>
            </a:r>
            <a:endParaRPr sz="2400" dirty="0"/>
          </a:p>
          <a:p>
            <a:pPr marL="27305">
              <a:lnSpc>
                <a:spcPts val="2480"/>
              </a:lnSpc>
            </a:pPr>
            <a:r>
              <a:rPr sz="2400" spc="-20" dirty="0"/>
              <a:t>Past </a:t>
            </a:r>
            <a:r>
              <a:rPr sz="2400" spc="-5" dirty="0"/>
              <a:t>experience and lessons</a:t>
            </a:r>
            <a:r>
              <a:rPr sz="2400" spc="10" dirty="0"/>
              <a:t> </a:t>
            </a:r>
            <a:r>
              <a:rPr sz="2400" spc="-5" dirty="0"/>
              <a:t>learnt</a:t>
            </a:r>
            <a:endParaRPr sz="2400" dirty="0"/>
          </a:p>
          <a:p>
            <a:pPr marL="27305">
              <a:lnSpc>
                <a:spcPct val="100000"/>
              </a:lnSpc>
              <a:spcBef>
                <a:spcPts val="1520"/>
              </a:spcBef>
            </a:pPr>
            <a:r>
              <a:rPr sz="2400" spc="-20" dirty="0"/>
              <a:t>Key </a:t>
            </a:r>
            <a:r>
              <a:rPr sz="2400" spc="-5" dirty="0"/>
              <a:t>activities and</a:t>
            </a:r>
            <a:r>
              <a:rPr sz="2400" spc="15" dirty="0"/>
              <a:t> </a:t>
            </a:r>
            <a:r>
              <a:rPr sz="2400" spc="-5" dirty="0"/>
              <a:t>timelines</a:t>
            </a:r>
            <a:endParaRPr sz="2400" dirty="0"/>
          </a:p>
          <a:p>
            <a:pPr marR="5080" algn="r">
              <a:lnSpc>
                <a:spcPct val="100000"/>
              </a:lnSpc>
              <a:spcBef>
                <a:spcPts val="880"/>
              </a:spcBef>
            </a:pPr>
            <a:r>
              <a:rPr sz="1800" spc="-5" dirty="0"/>
              <a:t>Section</a:t>
            </a:r>
            <a:r>
              <a:rPr sz="1800" spc="-90" dirty="0"/>
              <a:t> </a:t>
            </a:r>
            <a:r>
              <a:rPr sz="1800" spc="-5" dirty="0"/>
              <a:t>II</a:t>
            </a:r>
            <a:endParaRPr sz="1800" dirty="0"/>
          </a:p>
        </p:txBody>
      </p:sp>
      <p:sp>
        <p:nvSpPr>
          <p:cNvPr id="13" name="object 13"/>
          <p:cNvSpPr txBox="1"/>
          <p:nvPr/>
        </p:nvSpPr>
        <p:spPr>
          <a:xfrm>
            <a:off x="7185659" y="5151120"/>
            <a:ext cx="1133475" cy="104013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75565" indent="205740">
              <a:lnSpc>
                <a:spcPts val="1939"/>
              </a:lnSpc>
              <a:spcBef>
                <a:spcPts val="345"/>
              </a:spcBef>
            </a:pPr>
            <a:r>
              <a:rPr sz="1800" spc="-20" dirty="0">
                <a:solidFill>
                  <a:srgbClr val="FFFFFF"/>
                </a:solidFill>
                <a:latin typeface="DejaVu Sans"/>
                <a:cs typeface="DejaVu Sans"/>
              </a:rPr>
              <a:t>Project  </a:t>
            </a:r>
            <a:r>
              <a:rPr sz="1800" spc="5" dirty="0">
                <a:solidFill>
                  <a:srgbClr val="FFFFFF"/>
                </a:solidFill>
                <a:latin typeface="DejaVu Sans"/>
                <a:cs typeface="DejaVu Sans"/>
              </a:rPr>
              <a:t>o</a:t>
            </a:r>
            <a:r>
              <a:rPr sz="1800" dirty="0">
                <a:solidFill>
                  <a:srgbClr val="FFFFFF"/>
                </a:solidFill>
                <a:latin typeface="DejaVu Sans"/>
                <a:cs typeface="DejaVu Sans"/>
              </a:rPr>
              <a:t>v</a:t>
            </a:r>
            <a:r>
              <a:rPr sz="1800" spc="-10" dirty="0">
                <a:solidFill>
                  <a:srgbClr val="FFFFFF"/>
                </a:solidFill>
                <a:latin typeface="DejaVu Sans"/>
                <a:cs typeface="DejaVu Sans"/>
              </a:rPr>
              <a:t>e</a:t>
            </a:r>
            <a:r>
              <a:rPr sz="1800" spc="-5" dirty="0">
                <a:solidFill>
                  <a:srgbClr val="FFFFFF"/>
                </a:solidFill>
                <a:latin typeface="DejaVu Sans"/>
                <a:cs typeface="DejaVu Sans"/>
              </a:rPr>
              <a:t>r</a:t>
            </a:r>
            <a:r>
              <a:rPr sz="1800" dirty="0">
                <a:solidFill>
                  <a:srgbClr val="FFFFFF"/>
                </a:solidFill>
                <a:latin typeface="DejaVu Sans"/>
                <a:cs typeface="DejaVu Sans"/>
              </a:rPr>
              <a:t>v</a:t>
            </a:r>
            <a:r>
              <a:rPr sz="1800" spc="5" dirty="0">
                <a:solidFill>
                  <a:srgbClr val="FFFFFF"/>
                </a:solidFill>
                <a:latin typeface="DejaVu Sans"/>
                <a:cs typeface="DejaVu Sans"/>
              </a:rPr>
              <a:t>i</a:t>
            </a:r>
            <a:r>
              <a:rPr sz="1800" spc="-10" dirty="0">
                <a:solidFill>
                  <a:srgbClr val="FFFFFF"/>
                </a:solidFill>
                <a:latin typeface="DejaVu Sans"/>
                <a:cs typeface="DejaVu Sans"/>
              </a:rPr>
              <a:t>e</a:t>
            </a:r>
            <a:r>
              <a:rPr sz="1800" dirty="0">
                <a:solidFill>
                  <a:srgbClr val="FFFFFF"/>
                </a:solidFill>
                <a:latin typeface="DejaVu Sans"/>
                <a:cs typeface="DejaVu Sans"/>
              </a:rPr>
              <a:t>w</a:t>
            </a:r>
            <a:endParaRPr sz="1800" dirty="0">
              <a:latin typeface="DejaVu Sans"/>
              <a:cs typeface="DejaVu Sans"/>
            </a:endParaRPr>
          </a:p>
          <a:p>
            <a:pPr marL="16510" marR="5080" indent="434340">
              <a:lnSpc>
                <a:spcPts val="1939"/>
              </a:lnSpc>
              <a:spcBef>
                <a:spcPts val="10"/>
              </a:spcBef>
            </a:pPr>
            <a:r>
              <a:rPr sz="1800" dirty="0">
                <a:solidFill>
                  <a:srgbClr val="FFFFFF"/>
                </a:solidFill>
                <a:latin typeface="DejaVu Sans"/>
                <a:cs typeface="DejaVu Sans"/>
              </a:rPr>
              <a:t>or  </a:t>
            </a:r>
            <a:r>
              <a:rPr sz="1800" spc="-5" dirty="0">
                <a:solidFill>
                  <a:srgbClr val="FFFFFF"/>
                </a:solidFill>
                <a:latin typeface="DejaVu Sans"/>
                <a:cs typeface="DejaVu Sans"/>
              </a:rPr>
              <a:t>Summ</a:t>
            </a:r>
            <a:r>
              <a:rPr sz="1800" spc="5" dirty="0">
                <a:solidFill>
                  <a:srgbClr val="FFFFFF"/>
                </a:solidFill>
                <a:latin typeface="DejaVu Sans"/>
                <a:cs typeface="DejaVu Sans"/>
              </a:rPr>
              <a:t>a</a:t>
            </a:r>
            <a:r>
              <a:rPr sz="1800" spc="-5" dirty="0">
                <a:solidFill>
                  <a:srgbClr val="FFFFFF"/>
                </a:solidFill>
                <a:latin typeface="DejaVu Sans"/>
                <a:cs typeface="DejaVu Sans"/>
              </a:rPr>
              <a:t>ry</a:t>
            </a:r>
            <a:endParaRPr sz="1800" dirty="0">
              <a:latin typeface="DejaVu Sans"/>
              <a:cs typeface="DejaVu San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257290" y="4245609"/>
            <a:ext cx="956310" cy="1377950"/>
          </a:xfrm>
          <a:custGeom>
            <a:avLst/>
            <a:gdLst/>
            <a:ahLst/>
            <a:cxnLst/>
            <a:rect l="l" t="t" r="r" b="b"/>
            <a:pathLst>
              <a:path w="956309" h="1377950">
                <a:moveTo>
                  <a:pt x="890269" y="0"/>
                </a:moveTo>
                <a:lnTo>
                  <a:pt x="830580" y="25400"/>
                </a:lnTo>
                <a:lnTo>
                  <a:pt x="772160" y="53339"/>
                </a:lnTo>
                <a:lnTo>
                  <a:pt x="716280" y="83819"/>
                </a:lnTo>
                <a:lnTo>
                  <a:pt x="661669" y="116839"/>
                </a:lnTo>
                <a:lnTo>
                  <a:pt x="608330" y="153669"/>
                </a:lnTo>
                <a:lnTo>
                  <a:pt x="557530" y="193039"/>
                </a:lnTo>
                <a:lnTo>
                  <a:pt x="508000" y="233679"/>
                </a:lnTo>
                <a:lnTo>
                  <a:pt x="462280" y="276859"/>
                </a:lnTo>
                <a:lnTo>
                  <a:pt x="417830" y="323850"/>
                </a:lnTo>
                <a:lnTo>
                  <a:pt x="375919" y="370839"/>
                </a:lnTo>
                <a:lnTo>
                  <a:pt x="337819" y="421639"/>
                </a:lnTo>
                <a:lnTo>
                  <a:pt x="300989" y="473709"/>
                </a:lnTo>
                <a:lnTo>
                  <a:pt x="267969" y="527050"/>
                </a:lnTo>
                <a:lnTo>
                  <a:pt x="237489" y="582929"/>
                </a:lnTo>
                <a:lnTo>
                  <a:pt x="209550" y="640079"/>
                </a:lnTo>
                <a:lnTo>
                  <a:pt x="185420" y="697229"/>
                </a:lnTo>
                <a:lnTo>
                  <a:pt x="163830" y="756919"/>
                </a:lnTo>
                <a:lnTo>
                  <a:pt x="146050" y="816609"/>
                </a:lnTo>
                <a:lnTo>
                  <a:pt x="130810" y="877569"/>
                </a:lnTo>
                <a:lnTo>
                  <a:pt x="119380" y="939800"/>
                </a:lnTo>
                <a:lnTo>
                  <a:pt x="110489" y="1002029"/>
                </a:lnTo>
                <a:lnTo>
                  <a:pt x="106680" y="1064259"/>
                </a:lnTo>
                <a:lnTo>
                  <a:pt x="104139" y="1126489"/>
                </a:lnTo>
                <a:lnTo>
                  <a:pt x="106680" y="1189989"/>
                </a:lnTo>
                <a:lnTo>
                  <a:pt x="110489" y="1252220"/>
                </a:lnTo>
                <a:lnTo>
                  <a:pt x="0" y="1276349"/>
                </a:lnTo>
                <a:lnTo>
                  <a:pt x="219710" y="1377949"/>
                </a:lnTo>
                <a:lnTo>
                  <a:pt x="368999" y="1215389"/>
                </a:lnTo>
                <a:lnTo>
                  <a:pt x="280669" y="1215389"/>
                </a:lnTo>
                <a:lnTo>
                  <a:pt x="276860" y="1159509"/>
                </a:lnTo>
                <a:lnTo>
                  <a:pt x="276860" y="1104899"/>
                </a:lnTo>
                <a:lnTo>
                  <a:pt x="279400" y="1049020"/>
                </a:lnTo>
                <a:lnTo>
                  <a:pt x="285750" y="994409"/>
                </a:lnTo>
                <a:lnTo>
                  <a:pt x="293369" y="938529"/>
                </a:lnTo>
                <a:lnTo>
                  <a:pt x="306069" y="885189"/>
                </a:lnTo>
                <a:lnTo>
                  <a:pt x="320039" y="831850"/>
                </a:lnTo>
                <a:lnTo>
                  <a:pt x="339089" y="778509"/>
                </a:lnTo>
                <a:lnTo>
                  <a:pt x="359410" y="726439"/>
                </a:lnTo>
                <a:lnTo>
                  <a:pt x="382269" y="676909"/>
                </a:lnTo>
                <a:lnTo>
                  <a:pt x="408939" y="627379"/>
                </a:lnTo>
                <a:lnTo>
                  <a:pt x="438150" y="579119"/>
                </a:lnTo>
                <a:lnTo>
                  <a:pt x="468630" y="533400"/>
                </a:lnTo>
                <a:lnTo>
                  <a:pt x="502919" y="488950"/>
                </a:lnTo>
                <a:lnTo>
                  <a:pt x="539750" y="445769"/>
                </a:lnTo>
                <a:lnTo>
                  <a:pt x="577850" y="405129"/>
                </a:lnTo>
                <a:lnTo>
                  <a:pt x="618489" y="365759"/>
                </a:lnTo>
                <a:lnTo>
                  <a:pt x="661669" y="328929"/>
                </a:lnTo>
                <a:lnTo>
                  <a:pt x="707389" y="293369"/>
                </a:lnTo>
                <a:lnTo>
                  <a:pt x="753110" y="261619"/>
                </a:lnTo>
                <a:lnTo>
                  <a:pt x="801369" y="232409"/>
                </a:lnTo>
                <a:lnTo>
                  <a:pt x="852169" y="204469"/>
                </a:lnTo>
                <a:lnTo>
                  <a:pt x="902969" y="180339"/>
                </a:lnTo>
                <a:lnTo>
                  <a:pt x="955861" y="157672"/>
                </a:lnTo>
                <a:lnTo>
                  <a:pt x="890269" y="0"/>
                </a:lnTo>
                <a:close/>
              </a:path>
              <a:path w="956309" h="1377950">
                <a:moveTo>
                  <a:pt x="391160" y="1191259"/>
                </a:moveTo>
                <a:lnTo>
                  <a:pt x="280669" y="1215389"/>
                </a:lnTo>
                <a:lnTo>
                  <a:pt x="368999" y="1215389"/>
                </a:lnTo>
                <a:lnTo>
                  <a:pt x="391160" y="1191259"/>
                </a:lnTo>
                <a:close/>
              </a:path>
              <a:path w="956309" h="1377950">
                <a:moveTo>
                  <a:pt x="956310" y="157479"/>
                </a:moveTo>
                <a:lnTo>
                  <a:pt x="955861" y="157672"/>
                </a:lnTo>
                <a:lnTo>
                  <a:pt x="956310" y="158750"/>
                </a:lnTo>
                <a:lnTo>
                  <a:pt x="956310" y="157479"/>
                </a:lnTo>
                <a:close/>
              </a:path>
            </a:pathLst>
          </a:custGeom>
          <a:solidFill>
            <a:srgbClr val="548D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247129" y="4042409"/>
            <a:ext cx="966469" cy="1581150"/>
          </a:xfrm>
          <a:custGeom>
            <a:avLst/>
            <a:gdLst/>
            <a:ahLst/>
            <a:cxnLst/>
            <a:rect l="l" t="t" r="r" b="b"/>
            <a:pathLst>
              <a:path w="966470" h="1581150">
                <a:moveTo>
                  <a:pt x="900429" y="203200"/>
                </a:moveTo>
                <a:lnTo>
                  <a:pt x="966470" y="361950"/>
                </a:lnTo>
                <a:lnTo>
                  <a:pt x="966470" y="360679"/>
                </a:lnTo>
                <a:lnTo>
                  <a:pt x="913129" y="383539"/>
                </a:lnTo>
                <a:lnTo>
                  <a:pt x="862329" y="407669"/>
                </a:lnTo>
                <a:lnTo>
                  <a:pt x="811529" y="435609"/>
                </a:lnTo>
                <a:lnTo>
                  <a:pt x="763270" y="464819"/>
                </a:lnTo>
                <a:lnTo>
                  <a:pt x="717550" y="496569"/>
                </a:lnTo>
                <a:lnTo>
                  <a:pt x="671829" y="532129"/>
                </a:lnTo>
                <a:lnTo>
                  <a:pt x="628650" y="568959"/>
                </a:lnTo>
                <a:lnTo>
                  <a:pt x="588010" y="608329"/>
                </a:lnTo>
                <a:lnTo>
                  <a:pt x="549910" y="648969"/>
                </a:lnTo>
                <a:lnTo>
                  <a:pt x="513079" y="692150"/>
                </a:lnTo>
                <a:lnTo>
                  <a:pt x="478790" y="736600"/>
                </a:lnTo>
                <a:lnTo>
                  <a:pt x="448310" y="782319"/>
                </a:lnTo>
                <a:lnTo>
                  <a:pt x="419100" y="830579"/>
                </a:lnTo>
                <a:lnTo>
                  <a:pt x="392429" y="880109"/>
                </a:lnTo>
                <a:lnTo>
                  <a:pt x="369570" y="929639"/>
                </a:lnTo>
                <a:lnTo>
                  <a:pt x="349250" y="981709"/>
                </a:lnTo>
                <a:lnTo>
                  <a:pt x="330200" y="1035050"/>
                </a:lnTo>
                <a:lnTo>
                  <a:pt x="316229" y="1088389"/>
                </a:lnTo>
                <a:lnTo>
                  <a:pt x="303529" y="1141729"/>
                </a:lnTo>
                <a:lnTo>
                  <a:pt x="295910" y="1197609"/>
                </a:lnTo>
                <a:lnTo>
                  <a:pt x="289560" y="1252220"/>
                </a:lnTo>
                <a:lnTo>
                  <a:pt x="287020" y="1308099"/>
                </a:lnTo>
                <a:lnTo>
                  <a:pt x="287020" y="1362709"/>
                </a:lnTo>
                <a:lnTo>
                  <a:pt x="290829" y="1418589"/>
                </a:lnTo>
                <a:lnTo>
                  <a:pt x="401320" y="1394459"/>
                </a:lnTo>
                <a:lnTo>
                  <a:pt x="229870" y="1581149"/>
                </a:lnTo>
                <a:lnTo>
                  <a:pt x="10160" y="1479549"/>
                </a:lnTo>
                <a:lnTo>
                  <a:pt x="120650" y="1455420"/>
                </a:lnTo>
                <a:lnTo>
                  <a:pt x="116840" y="1393189"/>
                </a:lnTo>
                <a:lnTo>
                  <a:pt x="114300" y="1329689"/>
                </a:lnTo>
                <a:lnTo>
                  <a:pt x="116840" y="1267459"/>
                </a:lnTo>
                <a:lnTo>
                  <a:pt x="120650" y="1205230"/>
                </a:lnTo>
                <a:lnTo>
                  <a:pt x="129540" y="1143000"/>
                </a:lnTo>
                <a:lnTo>
                  <a:pt x="140970" y="1080770"/>
                </a:lnTo>
                <a:lnTo>
                  <a:pt x="156210" y="1019809"/>
                </a:lnTo>
                <a:lnTo>
                  <a:pt x="173990" y="960119"/>
                </a:lnTo>
                <a:lnTo>
                  <a:pt x="195580" y="900429"/>
                </a:lnTo>
                <a:lnTo>
                  <a:pt x="219710" y="843279"/>
                </a:lnTo>
                <a:lnTo>
                  <a:pt x="247650" y="786129"/>
                </a:lnTo>
                <a:lnTo>
                  <a:pt x="278129" y="730250"/>
                </a:lnTo>
                <a:lnTo>
                  <a:pt x="311150" y="676909"/>
                </a:lnTo>
                <a:lnTo>
                  <a:pt x="347979" y="624839"/>
                </a:lnTo>
                <a:lnTo>
                  <a:pt x="386079" y="574039"/>
                </a:lnTo>
                <a:lnTo>
                  <a:pt x="427990" y="527050"/>
                </a:lnTo>
                <a:lnTo>
                  <a:pt x="472440" y="480059"/>
                </a:lnTo>
                <a:lnTo>
                  <a:pt x="518160" y="436879"/>
                </a:lnTo>
                <a:lnTo>
                  <a:pt x="567690" y="396239"/>
                </a:lnTo>
                <a:lnTo>
                  <a:pt x="618490" y="356869"/>
                </a:lnTo>
                <a:lnTo>
                  <a:pt x="671829" y="320039"/>
                </a:lnTo>
                <a:lnTo>
                  <a:pt x="726440" y="287019"/>
                </a:lnTo>
                <a:lnTo>
                  <a:pt x="782320" y="256539"/>
                </a:lnTo>
                <a:lnTo>
                  <a:pt x="840740" y="228600"/>
                </a:lnTo>
                <a:lnTo>
                  <a:pt x="900429" y="203200"/>
                </a:lnTo>
                <a:close/>
              </a:path>
              <a:path w="966470" h="1581150">
                <a:moveTo>
                  <a:pt x="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785648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340" y="76200"/>
            <a:ext cx="1838325" cy="3822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350" b="1" spc="-5" dirty="0">
                <a:latin typeface="DejaVu Sans"/>
                <a:cs typeface="DejaVu Sans"/>
              </a:rPr>
              <a:t>Section</a:t>
            </a:r>
            <a:r>
              <a:rPr sz="2350" b="1" spc="-65" dirty="0">
                <a:latin typeface="DejaVu Sans"/>
                <a:cs typeface="DejaVu Sans"/>
              </a:rPr>
              <a:t> </a:t>
            </a:r>
            <a:r>
              <a:rPr sz="2350" b="1" spc="-5" dirty="0">
                <a:latin typeface="DejaVu Sans"/>
                <a:cs typeface="DejaVu Sans"/>
              </a:rPr>
              <a:t>III:</a:t>
            </a:r>
            <a:endParaRPr sz="2350" dirty="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30450" y="152400"/>
            <a:ext cx="6296025" cy="248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1047115" algn="l"/>
              </a:tabLst>
            </a:pPr>
            <a:r>
              <a:rPr sz="1450" b="1" spc="10" dirty="0">
                <a:latin typeface="DejaVu Sans"/>
                <a:cs typeface="DejaVu Sans"/>
              </a:rPr>
              <a:t>PROJECT	</a:t>
            </a:r>
            <a:r>
              <a:rPr sz="1450" b="1" spc="-10" dirty="0">
                <a:latin typeface="DejaVu Sans"/>
                <a:cs typeface="DejaVu Sans"/>
              </a:rPr>
              <a:t>DETAILS </a:t>
            </a:r>
            <a:r>
              <a:rPr sz="1450" b="1" spc="5" dirty="0">
                <a:latin typeface="DejaVu Sans"/>
                <a:cs typeface="DejaVu Sans"/>
              </a:rPr>
              <a:t>INCLUDING </a:t>
            </a:r>
            <a:r>
              <a:rPr sz="1450" b="1" spc="10" dirty="0">
                <a:latin typeface="DejaVu Sans"/>
                <a:cs typeface="DejaVu Sans"/>
              </a:rPr>
              <a:t>ITS </a:t>
            </a:r>
            <a:r>
              <a:rPr sz="1450" b="1" spc="-5" dirty="0">
                <a:latin typeface="DejaVu Sans"/>
                <a:cs typeface="DejaVu Sans"/>
              </a:rPr>
              <a:t>IMPLEMENTATION</a:t>
            </a:r>
            <a:r>
              <a:rPr sz="1450" b="1" spc="75" dirty="0">
                <a:latin typeface="DejaVu Sans"/>
                <a:cs typeface="DejaVu Sans"/>
              </a:rPr>
              <a:t> </a:t>
            </a:r>
            <a:r>
              <a:rPr sz="1450" b="1" spc="15" dirty="0">
                <a:latin typeface="DejaVu Sans"/>
                <a:cs typeface="DejaVu Sans"/>
              </a:rPr>
              <a:t>MODEL</a:t>
            </a:r>
            <a:endParaRPr sz="1450" dirty="0">
              <a:latin typeface="DejaVu Sans"/>
              <a:cs typeface="DejaVu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8469" y="533400"/>
            <a:ext cx="8147050" cy="6363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AutoNum type="alphaLcPeriod"/>
              <a:tabLst>
                <a:tab pos="355600" algn="l"/>
              </a:tabLst>
            </a:pPr>
            <a:r>
              <a:rPr sz="2000" b="1" dirty="0">
                <a:latin typeface="DejaVu Sans"/>
                <a:cs typeface="DejaVu Sans"/>
              </a:rPr>
              <a:t>Goal</a:t>
            </a:r>
            <a:endParaRPr sz="2000" dirty="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buAutoNum type="alphaLcPeriod"/>
              <a:tabLst>
                <a:tab pos="355600" algn="l"/>
              </a:tabLst>
            </a:pPr>
            <a:r>
              <a:rPr sz="2000" b="1" spc="-5" dirty="0">
                <a:latin typeface="DejaVu Sans"/>
                <a:cs typeface="DejaVu Sans"/>
              </a:rPr>
              <a:t>Objectives </a:t>
            </a:r>
            <a:r>
              <a:rPr sz="2000" b="1" dirty="0">
                <a:latin typeface="DejaVu Sans"/>
                <a:cs typeface="DejaVu Sans"/>
              </a:rPr>
              <a:t>: </a:t>
            </a:r>
            <a:r>
              <a:rPr sz="2000" b="1" spc="-5" dirty="0">
                <a:latin typeface="DejaVu Sans"/>
                <a:cs typeface="DejaVu Sans"/>
              </a:rPr>
              <a:t>Identify </a:t>
            </a:r>
            <a:r>
              <a:rPr sz="2000" b="1" spc="-20" dirty="0">
                <a:latin typeface="DejaVu Sans"/>
                <a:cs typeface="DejaVu Sans"/>
              </a:rPr>
              <a:t>SMART</a:t>
            </a:r>
            <a:r>
              <a:rPr sz="2000" b="1" spc="-5" dirty="0">
                <a:latin typeface="DejaVu Sans"/>
                <a:cs typeface="DejaVu Sans"/>
              </a:rPr>
              <a:t> Objectives</a:t>
            </a:r>
            <a:endParaRPr sz="2000" dirty="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buAutoNum type="alphaLcPeriod"/>
              <a:tabLst>
                <a:tab pos="355600" algn="l"/>
              </a:tabLst>
            </a:pPr>
            <a:r>
              <a:rPr sz="2000" b="1" spc="-10" dirty="0">
                <a:latin typeface="DejaVu Sans"/>
                <a:cs typeface="DejaVu Sans"/>
              </a:rPr>
              <a:t>Stakeholder </a:t>
            </a:r>
            <a:r>
              <a:rPr sz="2000" b="1" spc="-5" dirty="0">
                <a:latin typeface="DejaVu Sans"/>
                <a:cs typeface="DejaVu Sans"/>
              </a:rPr>
              <a:t>Analysis</a:t>
            </a:r>
            <a:endParaRPr sz="2000" dirty="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buAutoNum type="alphaLcPeriod"/>
              <a:tabLst>
                <a:tab pos="355600" algn="l"/>
              </a:tabLst>
            </a:pPr>
            <a:r>
              <a:rPr sz="2000" b="1" spc="-10" dirty="0">
                <a:latin typeface="DejaVu Sans"/>
                <a:cs typeface="DejaVu Sans"/>
              </a:rPr>
              <a:t>Identification </a:t>
            </a:r>
            <a:r>
              <a:rPr sz="2000" b="1" dirty="0">
                <a:latin typeface="DejaVu Sans"/>
                <a:cs typeface="DejaVu Sans"/>
              </a:rPr>
              <a:t>of </a:t>
            </a:r>
            <a:r>
              <a:rPr sz="2000" b="1" spc="-5" dirty="0">
                <a:latin typeface="DejaVu Sans"/>
                <a:cs typeface="DejaVu Sans"/>
              </a:rPr>
              <a:t>Services </a:t>
            </a:r>
            <a:r>
              <a:rPr sz="2000" b="1" dirty="0">
                <a:latin typeface="DejaVu Sans"/>
                <a:cs typeface="DejaVu Sans"/>
              </a:rPr>
              <a:t>and </a:t>
            </a:r>
            <a:r>
              <a:rPr sz="2000" b="1" spc="-5" dirty="0">
                <a:latin typeface="DejaVu Sans"/>
                <a:cs typeface="DejaVu Sans"/>
              </a:rPr>
              <a:t>Services</a:t>
            </a:r>
            <a:r>
              <a:rPr sz="2000" b="1" spc="-10" dirty="0">
                <a:latin typeface="DejaVu Sans"/>
                <a:cs typeface="DejaVu Sans"/>
              </a:rPr>
              <a:t> </a:t>
            </a:r>
            <a:r>
              <a:rPr sz="2000" b="1" spc="-5" dirty="0">
                <a:latin typeface="DejaVu Sans"/>
                <a:cs typeface="DejaVu Sans"/>
              </a:rPr>
              <a:t>Levels</a:t>
            </a:r>
            <a:endParaRPr sz="2000" dirty="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10"/>
              </a:spcBef>
              <a:buAutoNum type="alphaLcPeriod"/>
              <a:tabLst>
                <a:tab pos="355600" algn="l"/>
              </a:tabLst>
            </a:pPr>
            <a:r>
              <a:rPr sz="2000" b="1" spc="-5" dirty="0">
                <a:latin typeface="DejaVu Sans"/>
                <a:cs typeface="DejaVu Sans"/>
              </a:rPr>
              <a:t>Implementing</a:t>
            </a:r>
            <a:r>
              <a:rPr sz="2000" b="1" dirty="0">
                <a:latin typeface="DejaVu Sans"/>
                <a:cs typeface="DejaVu Sans"/>
              </a:rPr>
              <a:t> </a:t>
            </a:r>
            <a:r>
              <a:rPr sz="2000" b="1" spc="-5" dirty="0">
                <a:latin typeface="DejaVu Sans"/>
                <a:cs typeface="DejaVu Sans"/>
              </a:rPr>
              <a:t>Strategy</a:t>
            </a:r>
            <a:endParaRPr sz="2000" dirty="0">
              <a:latin typeface="DejaVu Sans"/>
              <a:cs typeface="DejaVu Sans"/>
            </a:endParaRPr>
          </a:p>
          <a:p>
            <a:pPr marL="355600" indent="-342900">
              <a:lnSpc>
                <a:spcPts val="2395"/>
              </a:lnSpc>
              <a:buAutoNum type="alphaLcPeriod"/>
              <a:tabLst>
                <a:tab pos="354965" algn="l"/>
                <a:tab pos="355600" algn="l"/>
              </a:tabLst>
            </a:pPr>
            <a:r>
              <a:rPr sz="2000" b="1" spc="-15" dirty="0">
                <a:latin typeface="DejaVu Sans"/>
                <a:cs typeface="DejaVu Sans"/>
              </a:rPr>
              <a:t>Key </a:t>
            </a:r>
            <a:r>
              <a:rPr sz="2000" b="1" spc="-5" dirty="0">
                <a:latin typeface="DejaVu Sans"/>
                <a:cs typeface="DejaVu Sans"/>
              </a:rPr>
              <a:t>Activities</a:t>
            </a:r>
            <a:r>
              <a:rPr sz="2000" b="1" spc="5" dirty="0">
                <a:latin typeface="DejaVu Sans"/>
                <a:cs typeface="DejaVu Sans"/>
              </a:rPr>
              <a:t> </a:t>
            </a:r>
            <a:r>
              <a:rPr sz="2000" b="1" dirty="0">
                <a:latin typeface="DejaVu Sans"/>
                <a:cs typeface="DejaVu Sans"/>
              </a:rPr>
              <a:t>:</a:t>
            </a:r>
            <a:endParaRPr sz="2000" dirty="0">
              <a:latin typeface="DejaVu Sans"/>
              <a:cs typeface="DejaVu Sans"/>
            </a:endParaRPr>
          </a:p>
          <a:p>
            <a:pPr marL="1327150" lvl="1" indent="-400050">
              <a:lnSpc>
                <a:spcPts val="1914"/>
              </a:lnSpc>
              <a:buAutoNum type="romanLcPeriod"/>
              <a:tabLst>
                <a:tab pos="1326515" algn="l"/>
                <a:tab pos="1327150" algn="l"/>
              </a:tabLst>
            </a:pPr>
            <a:r>
              <a:rPr sz="1600" b="1" spc="-5" dirty="0">
                <a:solidFill>
                  <a:srgbClr val="FF0000"/>
                </a:solidFill>
                <a:latin typeface="DejaVu Sans"/>
                <a:cs typeface="DejaVu Sans"/>
              </a:rPr>
              <a:t>Scoping</a:t>
            </a:r>
            <a:r>
              <a:rPr sz="1600" b="1" spc="-20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1600" b="1" spc="-25" dirty="0">
                <a:solidFill>
                  <a:srgbClr val="FF0000"/>
                </a:solidFill>
                <a:latin typeface="DejaVu Sans"/>
                <a:cs typeface="DejaVu Sans"/>
              </a:rPr>
              <a:t>Study,</a:t>
            </a:r>
            <a:endParaRPr sz="1600" dirty="0">
              <a:latin typeface="DejaVu Sans"/>
              <a:cs typeface="DejaVu Sans"/>
            </a:endParaRPr>
          </a:p>
          <a:p>
            <a:pPr marL="1327150" lvl="1" indent="-400050">
              <a:lnSpc>
                <a:spcPct val="100000"/>
              </a:lnSpc>
              <a:buAutoNum type="romanLcPeriod"/>
              <a:tabLst>
                <a:tab pos="1326515" algn="l"/>
                <a:tab pos="1327150" algn="l"/>
              </a:tabLst>
            </a:pPr>
            <a:r>
              <a:rPr sz="1600" b="1" spc="-10" dirty="0">
                <a:solidFill>
                  <a:srgbClr val="FF0000"/>
                </a:solidFill>
                <a:latin typeface="DejaVu Sans"/>
                <a:cs typeface="DejaVu Sans"/>
              </a:rPr>
              <a:t>Process</a:t>
            </a:r>
            <a:r>
              <a:rPr sz="1600" b="1" spc="-15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DejaVu Sans"/>
                <a:cs typeface="DejaVu Sans"/>
              </a:rPr>
              <a:t>Reengineering,</a:t>
            </a:r>
            <a:endParaRPr sz="1600" dirty="0">
              <a:latin typeface="DejaVu Sans"/>
              <a:cs typeface="DejaVu Sans"/>
            </a:endParaRPr>
          </a:p>
          <a:p>
            <a:pPr marL="1327150" lvl="1" indent="-400050">
              <a:lnSpc>
                <a:spcPts val="1914"/>
              </a:lnSpc>
              <a:buAutoNum type="romanLcPeriod"/>
              <a:tabLst>
                <a:tab pos="1327150" algn="l"/>
              </a:tabLst>
            </a:pPr>
            <a:r>
              <a:rPr sz="1600" b="1" spc="-5" dirty="0">
                <a:solidFill>
                  <a:srgbClr val="FF0000"/>
                </a:solidFill>
                <a:latin typeface="DejaVu Sans"/>
                <a:cs typeface="DejaVu Sans"/>
              </a:rPr>
              <a:t>Change</a:t>
            </a:r>
            <a:r>
              <a:rPr sz="1600" b="1" spc="-20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DejaVu Sans"/>
                <a:cs typeface="DejaVu Sans"/>
              </a:rPr>
              <a:t>Management,</a:t>
            </a:r>
            <a:endParaRPr sz="1600" dirty="0">
              <a:latin typeface="DejaVu Sans"/>
              <a:cs typeface="DejaVu Sans"/>
            </a:endParaRPr>
          </a:p>
          <a:p>
            <a:pPr marL="1327150" lvl="1" indent="-400050">
              <a:lnSpc>
                <a:spcPts val="1914"/>
              </a:lnSpc>
              <a:buAutoNum type="romanLcPeriod"/>
              <a:tabLst>
                <a:tab pos="1326515" algn="l"/>
                <a:tab pos="1327150" algn="l"/>
              </a:tabLst>
            </a:pPr>
            <a:r>
              <a:rPr sz="1600" b="1" spc="-5" dirty="0">
                <a:solidFill>
                  <a:srgbClr val="FF0000"/>
                </a:solidFill>
                <a:latin typeface="DejaVu Sans"/>
                <a:cs typeface="DejaVu Sans"/>
              </a:rPr>
              <a:t>Infrastructure (Including</a:t>
            </a:r>
            <a:r>
              <a:rPr sz="1600" b="1" spc="-30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1600" b="1" spc="-25" dirty="0">
                <a:solidFill>
                  <a:srgbClr val="FF0000"/>
                </a:solidFill>
                <a:latin typeface="DejaVu Sans"/>
                <a:cs typeface="DejaVu Sans"/>
              </a:rPr>
              <a:t>Technology),</a:t>
            </a:r>
            <a:endParaRPr sz="1600" dirty="0">
              <a:latin typeface="DejaVu Sans"/>
              <a:cs typeface="DejaVu Sans"/>
            </a:endParaRPr>
          </a:p>
          <a:p>
            <a:pPr marL="1327150" lvl="1" indent="-400050">
              <a:lnSpc>
                <a:spcPct val="100000"/>
              </a:lnSpc>
              <a:buAutoNum type="romanLcPeriod"/>
              <a:tabLst>
                <a:tab pos="1326515" algn="l"/>
                <a:tab pos="1327150" algn="l"/>
              </a:tabLst>
            </a:pPr>
            <a:r>
              <a:rPr sz="1600" b="1" spc="-5" dirty="0">
                <a:solidFill>
                  <a:srgbClr val="FF0000"/>
                </a:solidFill>
                <a:latin typeface="DejaVu Sans"/>
                <a:cs typeface="DejaVu Sans"/>
              </a:rPr>
              <a:t>Monitoring Evaluation </a:t>
            </a:r>
            <a:r>
              <a:rPr sz="1600" b="1" dirty="0">
                <a:solidFill>
                  <a:srgbClr val="FF0000"/>
                </a:solidFill>
                <a:latin typeface="DejaVu Sans"/>
                <a:cs typeface="DejaVu Sans"/>
              </a:rPr>
              <a:t>&amp;</a:t>
            </a:r>
            <a:r>
              <a:rPr sz="1600" b="1" spc="-20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DejaVu Sans"/>
                <a:cs typeface="DejaVu Sans"/>
              </a:rPr>
              <a:t>Assessment,</a:t>
            </a:r>
            <a:endParaRPr sz="1600" dirty="0">
              <a:latin typeface="DejaVu Sans"/>
              <a:cs typeface="DejaVu Sans"/>
            </a:endParaRPr>
          </a:p>
          <a:p>
            <a:pPr marL="1327150" lvl="1" indent="-400050">
              <a:lnSpc>
                <a:spcPts val="1914"/>
              </a:lnSpc>
              <a:buAutoNum type="romanLcPeriod"/>
              <a:tabLst>
                <a:tab pos="1327150" algn="l"/>
              </a:tabLst>
            </a:pPr>
            <a:r>
              <a:rPr sz="1600" b="1" spc="-5" dirty="0">
                <a:solidFill>
                  <a:srgbClr val="FF0000"/>
                </a:solidFill>
                <a:latin typeface="DejaVu Sans"/>
                <a:cs typeface="DejaVu Sans"/>
              </a:rPr>
              <a:t>Other Activities </a:t>
            </a:r>
            <a:r>
              <a:rPr sz="1600" b="1" spc="-15" dirty="0">
                <a:solidFill>
                  <a:srgbClr val="FF0000"/>
                </a:solidFill>
                <a:latin typeface="DejaVu Sans"/>
                <a:cs typeface="DejaVu Sans"/>
              </a:rPr>
              <a:t>like </a:t>
            </a:r>
            <a:r>
              <a:rPr sz="1600" b="1" dirty="0">
                <a:solidFill>
                  <a:srgbClr val="FF0000"/>
                </a:solidFill>
                <a:latin typeface="DejaVu Sans"/>
                <a:cs typeface="DejaVu Sans"/>
              </a:rPr>
              <a:t>Civil </a:t>
            </a:r>
            <a:r>
              <a:rPr sz="1600" b="1" spc="-25" dirty="0">
                <a:solidFill>
                  <a:srgbClr val="FF0000"/>
                </a:solidFill>
                <a:latin typeface="DejaVu Sans"/>
                <a:cs typeface="DejaVu Sans"/>
              </a:rPr>
              <a:t>Work</a:t>
            </a:r>
            <a:endParaRPr sz="1600" dirty="0">
              <a:latin typeface="DejaVu Sans"/>
              <a:cs typeface="DejaVu Sans"/>
            </a:endParaRPr>
          </a:p>
          <a:p>
            <a:pPr marL="354965" marR="5080" indent="-342900">
              <a:lnSpc>
                <a:spcPts val="2410"/>
              </a:lnSpc>
              <a:spcBef>
                <a:spcPts val="65"/>
              </a:spcBef>
              <a:buAutoNum type="alphaLcPeriod"/>
              <a:tabLst>
                <a:tab pos="355600" algn="l"/>
              </a:tabLst>
            </a:pPr>
            <a:r>
              <a:rPr sz="2000" b="1" spc="-5" dirty="0">
                <a:latin typeface="DejaVu Sans"/>
                <a:cs typeface="DejaVu Sans"/>
              </a:rPr>
              <a:t>Organization Structure </a:t>
            </a:r>
            <a:r>
              <a:rPr sz="2000" b="1" dirty="0">
                <a:latin typeface="DejaVu Sans"/>
                <a:cs typeface="DejaVu Sans"/>
              </a:rPr>
              <a:t>: </a:t>
            </a:r>
            <a:r>
              <a:rPr sz="2000" b="1" spc="-5" dirty="0">
                <a:latin typeface="DejaVu Sans"/>
                <a:cs typeface="DejaVu Sans"/>
              </a:rPr>
              <a:t>Existing </a:t>
            </a:r>
            <a:r>
              <a:rPr sz="2000" b="1" dirty="0">
                <a:latin typeface="DejaVu Sans"/>
                <a:cs typeface="DejaVu Sans"/>
              </a:rPr>
              <a:t>&amp; </a:t>
            </a:r>
            <a:r>
              <a:rPr sz="2000" b="1" spc="-5" dirty="0">
                <a:latin typeface="DejaVu Sans"/>
                <a:cs typeface="DejaVu Sans"/>
              </a:rPr>
              <a:t>Proposed, </a:t>
            </a:r>
            <a:r>
              <a:rPr sz="2000" b="1" spc="-25" dirty="0">
                <a:latin typeface="DejaVu Sans"/>
                <a:cs typeface="DejaVu Sans"/>
              </a:rPr>
              <a:t>Staffing  </a:t>
            </a:r>
            <a:r>
              <a:rPr sz="2000" b="1" dirty="0">
                <a:latin typeface="DejaVu Sans"/>
                <a:cs typeface="DejaVu Sans"/>
              </a:rPr>
              <a:t>&amp; </a:t>
            </a:r>
            <a:r>
              <a:rPr sz="2000" b="1" spc="-5" dirty="0">
                <a:latin typeface="DejaVu Sans"/>
                <a:cs typeface="DejaVu Sans"/>
              </a:rPr>
              <a:t>Deployment</a:t>
            </a:r>
            <a:endParaRPr sz="2000" dirty="0">
              <a:latin typeface="DejaVu Sans"/>
              <a:cs typeface="DejaVu Sans"/>
            </a:endParaRPr>
          </a:p>
          <a:p>
            <a:pPr marL="355600" indent="-342900">
              <a:lnSpc>
                <a:spcPts val="2320"/>
              </a:lnSpc>
              <a:buAutoNum type="alphaLcPeriod"/>
              <a:tabLst>
                <a:tab pos="355600" algn="l"/>
              </a:tabLst>
            </a:pPr>
            <a:r>
              <a:rPr sz="2000" b="1" spc="-5" dirty="0">
                <a:latin typeface="DejaVu Sans"/>
                <a:cs typeface="DejaVu Sans"/>
              </a:rPr>
              <a:t>Assumptions </a:t>
            </a:r>
            <a:r>
              <a:rPr sz="2000" b="1" dirty="0">
                <a:latin typeface="DejaVu Sans"/>
                <a:cs typeface="DejaVu Sans"/>
              </a:rPr>
              <a:t>&amp;</a:t>
            </a:r>
            <a:r>
              <a:rPr sz="2000" b="1" spc="-5" dirty="0">
                <a:latin typeface="DejaVu Sans"/>
                <a:cs typeface="DejaVu Sans"/>
              </a:rPr>
              <a:t> Risk</a:t>
            </a:r>
            <a:endParaRPr sz="2000" dirty="0">
              <a:latin typeface="DejaVu Sans"/>
              <a:cs typeface="DejaVu Sans"/>
            </a:endParaRPr>
          </a:p>
          <a:p>
            <a:pPr marL="354965" marR="1000760" indent="-342900">
              <a:lnSpc>
                <a:spcPct val="100000"/>
              </a:lnSpc>
              <a:tabLst>
                <a:tab pos="354965" algn="l"/>
              </a:tabLst>
            </a:pPr>
            <a:r>
              <a:rPr sz="2000" b="1" dirty="0">
                <a:latin typeface="DejaVu Sans"/>
                <a:cs typeface="DejaVu Sans"/>
              </a:rPr>
              <a:t>i.	</a:t>
            </a:r>
            <a:r>
              <a:rPr sz="2000" b="1" spc="-5" dirty="0">
                <a:latin typeface="DejaVu Sans"/>
                <a:cs typeface="DejaVu Sans"/>
              </a:rPr>
              <a:t>Estimated </a:t>
            </a:r>
            <a:r>
              <a:rPr sz="2000" b="1" dirty="0">
                <a:latin typeface="DejaVu Sans"/>
                <a:cs typeface="DejaVu Sans"/>
              </a:rPr>
              <a:t>demand for growth </a:t>
            </a:r>
            <a:r>
              <a:rPr sz="2000" b="1" spc="-5" dirty="0">
                <a:latin typeface="DejaVu Sans"/>
                <a:cs typeface="DejaVu Sans"/>
              </a:rPr>
              <a:t>rate </a:t>
            </a:r>
            <a:r>
              <a:rPr sz="2000" b="1" dirty="0">
                <a:latin typeface="DejaVu Sans"/>
                <a:cs typeface="DejaVu Sans"/>
              </a:rPr>
              <a:t>of </a:t>
            </a:r>
            <a:r>
              <a:rPr sz="2000" b="1" spc="-5" dirty="0">
                <a:latin typeface="DejaVu Sans"/>
                <a:cs typeface="DejaVu Sans"/>
              </a:rPr>
              <a:t>proposed  services in short. Medium </a:t>
            </a:r>
            <a:r>
              <a:rPr sz="2000" b="1" dirty="0">
                <a:latin typeface="DejaVu Sans"/>
                <a:cs typeface="DejaVu Sans"/>
              </a:rPr>
              <a:t>and </a:t>
            </a:r>
            <a:r>
              <a:rPr sz="2000" b="1" spc="-5" dirty="0">
                <a:latin typeface="DejaVu Sans"/>
                <a:cs typeface="DejaVu Sans"/>
              </a:rPr>
              <a:t>long</a:t>
            </a:r>
            <a:r>
              <a:rPr sz="2000" b="1" spc="5" dirty="0">
                <a:latin typeface="DejaVu Sans"/>
                <a:cs typeface="DejaVu Sans"/>
              </a:rPr>
              <a:t> </a:t>
            </a:r>
            <a:r>
              <a:rPr sz="2000" b="1" spc="-5" dirty="0">
                <a:latin typeface="DejaVu Sans"/>
                <a:cs typeface="DejaVu Sans"/>
              </a:rPr>
              <a:t>term</a:t>
            </a:r>
            <a:endParaRPr sz="2000" dirty="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buAutoNum type="alphaLcPeriod" startAt="10"/>
              <a:tabLst>
                <a:tab pos="354965" algn="l"/>
                <a:tab pos="355600" algn="l"/>
              </a:tabLst>
            </a:pPr>
            <a:r>
              <a:rPr sz="2000" b="1" spc="-5" dirty="0">
                <a:latin typeface="DejaVu Sans"/>
                <a:cs typeface="DejaVu Sans"/>
              </a:rPr>
              <a:t>Project </a:t>
            </a:r>
            <a:r>
              <a:rPr sz="2000" b="1" dirty="0">
                <a:latin typeface="DejaVu Sans"/>
                <a:cs typeface="DejaVu Sans"/>
              </a:rPr>
              <a:t>Cost &amp;</a:t>
            </a:r>
            <a:r>
              <a:rPr sz="2000" b="1" spc="5" dirty="0">
                <a:latin typeface="DejaVu Sans"/>
                <a:cs typeface="DejaVu Sans"/>
              </a:rPr>
              <a:t> </a:t>
            </a:r>
            <a:r>
              <a:rPr sz="2000" b="1" spc="-5" dirty="0">
                <a:latin typeface="DejaVu Sans"/>
                <a:cs typeface="DejaVu Sans"/>
              </a:rPr>
              <a:t>Financing</a:t>
            </a:r>
            <a:endParaRPr sz="2000" dirty="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buAutoNum type="alphaLcPeriod" startAt="10"/>
              <a:tabLst>
                <a:tab pos="355600" algn="l"/>
              </a:tabLst>
            </a:pPr>
            <a:r>
              <a:rPr sz="2000" b="1" spc="-5" dirty="0">
                <a:latin typeface="DejaVu Sans"/>
                <a:cs typeface="DejaVu Sans"/>
              </a:rPr>
              <a:t>If </a:t>
            </a:r>
            <a:r>
              <a:rPr sz="2000" b="1" spc="-10" dirty="0">
                <a:latin typeface="DejaVu Sans"/>
                <a:cs typeface="DejaVu Sans"/>
              </a:rPr>
              <a:t>PPP </a:t>
            </a:r>
            <a:r>
              <a:rPr sz="2000" b="1" dirty="0">
                <a:latin typeface="DejaVu Sans"/>
                <a:cs typeface="DejaVu Sans"/>
              </a:rPr>
              <a:t>provide </a:t>
            </a:r>
            <a:r>
              <a:rPr sz="2000" b="1" spc="-25" dirty="0">
                <a:latin typeface="DejaVu Sans"/>
                <a:cs typeface="DejaVu Sans"/>
              </a:rPr>
              <a:t>key </a:t>
            </a:r>
            <a:r>
              <a:rPr sz="2000" b="1" dirty="0">
                <a:latin typeface="DejaVu Sans"/>
                <a:cs typeface="DejaVu Sans"/>
              </a:rPr>
              <a:t>Design</a:t>
            </a:r>
            <a:r>
              <a:rPr sz="2000" b="1" spc="15" dirty="0">
                <a:latin typeface="DejaVu Sans"/>
                <a:cs typeface="DejaVu Sans"/>
              </a:rPr>
              <a:t> </a:t>
            </a:r>
            <a:r>
              <a:rPr sz="2000" b="1" spc="-15" dirty="0">
                <a:latin typeface="DejaVu Sans"/>
                <a:cs typeface="DejaVu Sans"/>
              </a:rPr>
              <a:t>Features</a:t>
            </a:r>
            <a:endParaRPr sz="2000" dirty="0">
              <a:latin typeface="DejaVu Sans"/>
              <a:cs typeface="DejaVu Sans"/>
            </a:endParaRPr>
          </a:p>
          <a:p>
            <a:pPr marL="12700" marR="3354704">
              <a:lnSpc>
                <a:spcPct val="100000"/>
              </a:lnSpc>
              <a:buAutoNum type="alphaLcPeriod" startAt="10"/>
              <a:tabLst>
                <a:tab pos="354965" algn="l"/>
                <a:tab pos="355600" algn="l"/>
              </a:tabLst>
            </a:pPr>
            <a:r>
              <a:rPr sz="2000" b="1" spc="-5" dirty="0">
                <a:latin typeface="DejaVu Sans"/>
                <a:cs typeface="DejaVu Sans"/>
              </a:rPr>
              <a:t>Sustainability Plan  m.Implementation Arrangements</a:t>
            </a:r>
            <a:endParaRPr sz="2000" dirty="0">
              <a:latin typeface="DejaVu Sans"/>
              <a:cs typeface="DejaVu Sans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DejaVu Sans"/>
                <a:cs typeface="DejaVu Sans"/>
              </a:rPr>
              <a:t>n. </a:t>
            </a:r>
            <a:r>
              <a:rPr sz="2000" b="1" spc="-5" dirty="0">
                <a:latin typeface="DejaVu Sans"/>
                <a:cs typeface="DejaVu Sans"/>
              </a:rPr>
              <a:t>Detailed </a:t>
            </a:r>
            <a:r>
              <a:rPr sz="2000" b="1" spc="-20" dirty="0">
                <a:latin typeface="DejaVu Sans"/>
                <a:cs typeface="DejaVu Sans"/>
              </a:rPr>
              <a:t>Work</a:t>
            </a:r>
            <a:r>
              <a:rPr sz="2000" b="1" spc="-180" dirty="0">
                <a:latin typeface="DejaVu Sans"/>
                <a:cs typeface="DejaVu Sans"/>
              </a:rPr>
              <a:t> </a:t>
            </a:r>
            <a:r>
              <a:rPr sz="2000" b="1" spc="-5" dirty="0">
                <a:latin typeface="DejaVu Sans"/>
                <a:cs typeface="DejaVu Sans"/>
              </a:rPr>
              <a:t>Plan</a:t>
            </a:r>
            <a:endParaRPr sz="2000" dirty="0">
              <a:latin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2147916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06779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96001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050" y="457200"/>
            <a:ext cx="8089900" cy="2225609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 marR="5080" indent="599440">
              <a:lnSpc>
                <a:spcPct val="125000"/>
              </a:lnSpc>
              <a:spcBef>
                <a:spcPts val="555"/>
              </a:spcBef>
            </a:pPr>
            <a:r>
              <a:rPr sz="3200" b="1" spc="-5" dirty="0">
                <a:solidFill>
                  <a:srgbClr val="FF0000"/>
                </a:solidFill>
                <a:latin typeface="DejaVu Sans"/>
                <a:cs typeface="DejaVu Sans"/>
              </a:rPr>
              <a:t>Detailed Project Report </a:t>
            </a:r>
            <a:r>
              <a:rPr sz="3200" b="1" dirty="0">
                <a:solidFill>
                  <a:srgbClr val="FF0000"/>
                </a:solidFill>
                <a:latin typeface="DejaVu Sans"/>
                <a:cs typeface="DejaVu Sans"/>
              </a:rPr>
              <a:t>(DPR) </a:t>
            </a:r>
            <a:r>
              <a:rPr lang="en-US" sz="3200" b="1" dirty="0" smtClean="0">
                <a:solidFill>
                  <a:srgbClr val="FF0000"/>
                </a:solidFill>
                <a:latin typeface="DejaVu Sans"/>
                <a:cs typeface="DejaVu Sans"/>
              </a:rPr>
              <a:t/>
            </a:r>
            <a:br>
              <a:rPr lang="en-US" sz="3200" b="1" dirty="0" smtClean="0">
                <a:solidFill>
                  <a:srgbClr val="FF0000"/>
                </a:solidFill>
                <a:latin typeface="DejaVu Sans"/>
                <a:cs typeface="DejaVu Sans"/>
              </a:rPr>
            </a:br>
            <a:r>
              <a:rPr lang="en-US" sz="3200" b="1" dirty="0">
                <a:solidFill>
                  <a:srgbClr val="FF0000"/>
                </a:solidFill>
              </a:rPr>
              <a:t/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sz="2400" spc="-65" dirty="0" smtClean="0">
                <a:latin typeface="DejaVu Sans"/>
                <a:cs typeface="DejaVu Sans"/>
              </a:rPr>
              <a:t>11.</a:t>
            </a:r>
            <a:r>
              <a:rPr lang="en-IN" sz="2400" spc="-65" dirty="0" smtClean="0">
                <a:latin typeface="DejaVu Sans"/>
                <a:cs typeface="DejaVu Sans"/>
              </a:rPr>
              <a:t> </a:t>
            </a:r>
            <a:r>
              <a:rPr sz="2400" spc="-65" dirty="0" smtClean="0">
                <a:latin typeface="DejaVu Sans"/>
                <a:cs typeface="DejaVu Sans"/>
              </a:rPr>
              <a:t>Change </a:t>
            </a:r>
            <a:r>
              <a:rPr sz="2400" spc="5" dirty="0">
                <a:latin typeface="DejaVu Sans"/>
                <a:cs typeface="DejaVu Sans"/>
              </a:rPr>
              <a:t>Management methodology  </a:t>
            </a:r>
            <a:r>
              <a:rPr lang="en-IN" sz="2400" spc="5" dirty="0" smtClean="0">
                <a:latin typeface="DejaVu Sans"/>
                <a:cs typeface="DejaVu Sans"/>
              </a:rPr>
              <a:t/>
            </a:r>
            <a:br>
              <a:rPr lang="en-IN" sz="2400" spc="5" dirty="0" smtClean="0">
                <a:latin typeface="DejaVu Sans"/>
                <a:cs typeface="DejaVu Sans"/>
              </a:rPr>
            </a:br>
            <a:r>
              <a:rPr sz="2400" spc="-50" dirty="0" smtClean="0">
                <a:latin typeface="DejaVu Sans"/>
                <a:cs typeface="DejaVu Sans"/>
              </a:rPr>
              <a:t>12.</a:t>
            </a:r>
            <a:r>
              <a:rPr lang="en-IN" sz="2400" spc="-50" dirty="0" smtClean="0">
                <a:latin typeface="DejaVu Sans"/>
                <a:cs typeface="DejaVu Sans"/>
              </a:rPr>
              <a:t> </a:t>
            </a:r>
            <a:r>
              <a:rPr sz="2400" spc="-50" dirty="0" smtClean="0">
                <a:latin typeface="DejaVu Sans"/>
                <a:cs typeface="DejaVu Sans"/>
              </a:rPr>
              <a:t>Capacity</a:t>
            </a:r>
            <a:r>
              <a:rPr sz="2400" spc="5" dirty="0" smtClean="0">
                <a:latin typeface="DejaVu Sans"/>
                <a:cs typeface="DejaVu Sans"/>
              </a:rPr>
              <a:t> </a:t>
            </a:r>
            <a:r>
              <a:rPr sz="2400" dirty="0">
                <a:latin typeface="DejaVu Sans"/>
                <a:cs typeface="DejaVu Sans"/>
              </a:rPr>
              <a:t>Building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7050" y="2743200"/>
            <a:ext cx="7066280" cy="829586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470534" marR="5080" indent="-458470">
              <a:lnSpc>
                <a:spcPct val="100600"/>
              </a:lnSpc>
              <a:spcBef>
                <a:spcPts val="80"/>
              </a:spcBef>
              <a:buSzPct val="96491"/>
              <a:buAutoNum type="arabicPeriod" startAt="13"/>
              <a:tabLst>
                <a:tab pos="654685" algn="l"/>
              </a:tabLst>
            </a:pPr>
            <a:r>
              <a:rPr lang="en-IN" sz="2400" dirty="0" smtClean="0">
                <a:latin typeface="DejaVu Sans"/>
                <a:cs typeface="DejaVu Sans"/>
              </a:rPr>
              <a:t> </a:t>
            </a:r>
            <a:r>
              <a:rPr sz="2400" dirty="0" smtClean="0">
                <a:latin typeface="DejaVu Sans"/>
                <a:cs typeface="DejaVu Sans"/>
              </a:rPr>
              <a:t>Analysis </a:t>
            </a:r>
            <a:r>
              <a:rPr sz="2400" dirty="0">
                <a:latin typeface="DejaVu Sans"/>
                <a:cs typeface="DejaVu Sans"/>
              </a:rPr>
              <a:t>of risks and  mitigation</a:t>
            </a:r>
            <a:r>
              <a:rPr sz="2400" spc="-5" dirty="0">
                <a:latin typeface="DejaVu Sans"/>
                <a:cs typeface="DejaVu Sans"/>
              </a:rPr>
              <a:t> </a:t>
            </a:r>
            <a:r>
              <a:rPr sz="2400" spc="5" dirty="0">
                <a:latin typeface="DejaVu Sans"/>
                <a:cs typeface="DejaVu Sans"/>
              </a:rPr>
              <a:t>measures</a:t>
            </a:r>
            <a:endParaRPr sz="2400" dirty="0">
              <a:latin typeface="DejaVu Sans"/>
              <a:cs typeface="DejaVu Sans"/>
            </a:endParaRPr>
          </a:p>
          <a:p>
            <a:pPr marL="12065">
              <a:lnSpc>
                <a:spcPct val="100000"/>
              </a:lnSpc>
              <a:spcBef>
                <a:spcPts val="590"/>
              </a:spcBef>
              <a:buSzPct val="96491"/>
              <a:tabLst>
                <a:tab pos="654685" algn="l"/>
              </a:tabLst>
            </a:pPr>
            <a:r>
              <a:rPr lang="en-IN" sz="2400" dirty="0" smtClean="0">
                <a:latin typeface="DejaVu Sans"/>
                <a:cs typeface="DejaVu Sans"/>
              </a:rPr>
              <a:t>14. </a:t>
            </a:r>
            <a:r>
              <a:rPr sz="2400" dirty="0" smtClean="0">
                <a:latin typeface="DejaVu Sans"/>
                <a:cs typeface="DejaVu Sans"/>
              </a:rPr>
              <a:t>Financials</a:t>
            </a:r>
            <a:endParaRPr sz="2400" dirty="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7050" y="3657600"/>
            <a:ext cx="72009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600"/>
              </a:spcBef>
              <a:buSzPct val="96491"/>
              <a:tabLst>
                <a:tab pos="654685" algn="l"/>
              </a:tabLst>
            </a:pPr>
            <a:r>
              <a:rPr lang="en-IN" sz="2400" spc="5" dirty="0" smtClean="0">
                <a:latin typeface="DejaVu Sans"/>
                <a:cs typeface="DejaVu Sans"/>
              </a:rPr>
              <a:t>15. </a:t>
            </a:r>
            <a:r>
              <a:rPr sz="2400" spc="5" dirty="0" smtClean="0">
                <a:latin typeface="DejaVu Sans"/>
                <a:cs typeface="DejaVu Sans"/>
              </a:rPr>
              <a:t>Time </a:t>
            </a:r>
            <a:r>
              <a:rPr sz="2400" dirty="0">
                <a:latin typeface="DejaVu Sans"/>
                <a:cs typeface="DejaVu Sans"/>
              </a:rPr>
              <a:t>Lines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9780" y="78740"/>
            <a:ext cx="757428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07740" marR="5080" indent="-349504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solidFill>
                  <a:srgbClr val="FF0000"/>
                </a:solidFill>
                <a:latin typeface="DejaVu Sans"/>
                <a:cs typeface="DejaVu Sans"/>
              </a:rPr>
              <a:t>DPR should </a:t>
            </a:r>
            <a:r>
              <a:rPr sz="3200" b="1" spc="-5" dirty="0">
                <a:solidFill>
                  <a:srgbClr val="FF0000"/>
                </a:solidFill>
                <a:latin typeface="DejaVu Sans"/>
                <a:cs typeface="DejaVu Sans"/>
              </a:rPr>
              <a:t>also </a:t>
            </a:r>
            <a:r>
              <a:rPr sz="3200" b="1" dirty="0">
                <a:solidFill>
                  <a:srgbClr val="FF0000"/>
                </a:solidFill>
                <a:latin typeface="DejaVu Sans"/>
                <a:cs typeface="DejaVu Sans"/>
              </a:rPr>
              <a:t>include</a:t>
            </a:r>
            <a:r>
              <a:rPr sz="3200" b="1" spc="-60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3200" b="1" spc="-5" dirty="0">
                <a:solidFill>
                  <a:srgbClr val="FF0000"/>
                </a:solidFill>
                <a:latin typeface="DejaVu Sans"/>
                <a:cs typeface="DejaVu Sans"/>
              </a:rPr>
              <a:t>sections  </a:t>
            </a:r>
            <a:r>
              <a:rPr sz="3200" b="1" dirty="0">
                <a:solidFill>
                  <a:srgbClr val="FF0000"/>
                </a:solidFill>
                <a:latin typeface="DejaVu Sans"/>
                <a:cs typeface="DejaVu Sans"/>
              </a:rPr>
              <a:t>on</a:t>
            </a:r>
            <a:endParaRPr sz="320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026956"/>
            <a:ext cx="7915909" cy="459549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317500" indent="-304800">
              <a:lnSpc>
                <a:spcPct val="100000"/>
              </a:lnSpc>
              <a:spcBef>
                <a:spcPts val="680"/>
              </a:spcBef>
              <a:buFont typeface="Arial"/>
              <a:buChar char="•"/>
              <a:tabLst>
                <a:tab pos="316865" algn="l"/>
                <a:tab pos="317500" algn="l"/>
              </a:tabLst>
            </a:pPr>
            <a:r>
              <a:rPr sz="2850" b="1" spc="5" dirty="0">
                <a:latin typeface="DejaVu Sans"/>
                <a:cs typeface="DejaVu Sans"/>
              </a:rPr>
              <a:t>Government</a:t>
            </a:r>
            <a:r>
              <a:rPr sz="2850" b="1" spc="-5" dirty="0">
                <a:latin typeface="DejaVu Sans"/>
                <a:cs typeface="DejaVu Sans"/>
              </a:rPr>
              <a:t> </a:t>
            </a:r>
            <a:r>
              <a:rPr sz="2850" b="1" dirty="0">
                <a:latin typeface="DejaVu Sans"/>
                <a:cs typeface="DejaVu Sans"/>
              </a:rPr>
              <a:t>Support</a:t>
            </a:r>
            <a:endParaRPr sz="2850">
              <a:latin typeface="DejaVu Sans"/>
              <a:cs typeface="DejaVu Sans"/>
            </a:endParaRPr>
          </a:p>
          <a:p>
            <a:pPr marL="673100" lvl="1" indent="-253365">
              <a:lnSpc>
                <a:spcPct val="100000"/>
              </a:lnSpc>
              <a:spcBef>
                <a:spcPts val="500"/>
              </a:spcBef>
              <a:buFont typeface="Arial"/>
              <a:buChar char="–"/>
              <a:tabLst>
                <a:tab pos="673100" algn="l"/>
              </a:tabLst>
            </a:pPr>
            <a:r>
              <a:rPr sz="2500" b="1" spc="-10" dirty="0">
                <a:latin typeface="DejaVu Sans"/>
                <a:cs typeface="DejaVu Sans"/>
              </a:rPr>
              <a:t>e-Governance Project</a:t>
            </a:r>
            <a:r>
              <a:rPr sz="2500" b="1" spc="-15" dirty="0">
                <a:latin typeface="DejaVu Sans"/>
                <a:cs typeface="DejaVu Sans"/>
              </a:rPr>
              <a:t> </a:t>
            </a:r>
            <a:r>
              <a:rPr sz="2500" b="1" spc="-10" dirty="0">
                <a:latin typeface="DejaVu Sans"/>
                <a:cs typeface="DejaVu Sans"/>
              </a:rPr>
              <a:t>Lifecycle</a:t>
            </a:r>
            <a:endParaRPr sz="2500">
              <a:latin typeface="DejaVu Sans"/>
              <a:cs typeface="DejaVu Sans"/>
            </a:endParaRPr>
          </a:p>
          <a:p>
            <a:pPr marL="673100" lvl="1" indent="-253365">
              <a:lnSpc>
                <a:spcPct val="100000"/>
              </a:lnSpc>
              <a:spcBef>
                <a:spcPts val="500"/>
              </a:spcBef>
              <a:buFont typeface="Arial"/>
              <a:buChar char="–"/>
              <a:tabLst>
                <a:tab pos="673100" algn="l"/>
              </a:tabLst>
            </a:pPr>
            <a:r>
              <a:rPr sz="2500" b="1" spc="-10" dirty="0">
                <a:latin typeface="DejaVu Sans"/>
                <a:cs typeface="DejaVu Sans"/>
              </a:rPr>
              <a:t>Legislative changes/legal amendments,</a:t>
            </a:r>
            <a:endParaRPr sz="2500">
              <a:latin typeface="DejaVu Sans"/>
              <a:cs typeface="DejaVu Sans"/>
            </a:endParaRPr>
          </a:p>
          <a:p>
            <a:pPr marL="673100" lvl="1" indent="-253365">
              <a:lnSpc>
                <a:spcPct val="100000"/>
              </a:lnSpc>
              <a:spcBef>
                <a:spcPts val="490"/>
              </a:spcBef>
              <a:buFont typeface="Arial"/>
              <a:buChar char="–"/>
              <a:tabLst>
                <a:tab pos="673100" algn="l"/>
              </a:tabLst>
            </a:pPr>
            <a:r>
              <a:rPr sz="2500" b="1" spc="-10" dirty="0">
                <a:latin typeface="DejaVu Sans"/>
                <a:cs typeface="DejaVu Sans"/>
              </a:rPr>
              <a:t>Infrastructure</a:t>
            </a:r>
            <a:r>
              <a:rPr sz="2500" b="1" spc="-20" dirty="0">
                <a:latin typeface="DejaVu Sans"/>
                <a:cs typeface="DejaVu Sans"/>
              </a:rPr>
              <a:t> </a:t>
            </a:r>
            <a:r>
              <a:rPr sz="2500" b="1" spc="-10" dirty="0">
                <a:latin typeface="DejaVu Sans"/>
                <a:cs typeface="DejaVu Sans"/>
              </a:rPr>
              <a:t>etc.</a:t>
            </a:r>
            <a:endParaRPr sz="2500">
              <a:latin typeface="DejaVu Sans"/>
              <a:cs typeface="DejaVu Sans"/>
            </a:endParaRPr>
          </a:p>
          <a:p>
            <a:pPr marL="317500" indent="-3048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16865" algn="l"/>
                <a:tab pos="317500" algn="l"/>
              </a:tabLst>
            </a:pPr>
            <a:r>
              <a:rPr sz="2850" b="1" dirty="0">
                <a:latin typeface="DejaVu Sans"/>
                <a:cs typeface="DejaVu Sans"/>
              </a:rPr>
              <a:t>Sustainability</a:t>
            </a:r>
            <a:endParaRPr sz="2850">
              <a:latin typeface="DejaVu Sans"/>
              <a:cs typeface="DejaVu Sans"/>
            </a:endParaRPr>
          </a:p>
          <a:p>
            <a:pPr marL="673100" lvl="1" indent="-253365">
              <a:lnSpc>
                <a:spcPct val="100000"/>
              </a:lnSpc>
              <a:spcBef>
                <a:spcPts val="500"/>
              </a:spcBef>
              <a:buFont typeface="Arial"/>
              <a:buChar char="–"/>
              <a:tabLst>
                <a:tab pos="673100" algn="l"/>
              </a:tabLst>
            </a:pPr>
            <a:r>
              <a:rPr sz="2500" b="1" spc="-10" dirty="0">
                <a:latin typeface="DejaVu Sans"/>
                <a:cs typeface="DejaVu Sans"/>
              </a:rPr>
              <a:t>Means </a:t>
            </a:r>
            <a:r>
              <a:rPr sz="2500" b="1" spc="-5" dirty="0">
                <a:latin typeface="DejaVu Sans"/>
                <a:cs typeface="DejaVu Sans"/>
              </a:rPr>
              <a:t>of </a:t>
            </a:r>
            <a:r>
              <a:rPr sz="2500" b="1" spc="-10" dirty="0">
                <a:latin typeface="DejaVu Sans"/>
                <a:cs typeface="DejaVu Sans"/>
              </a:rPr>
              <a:t>sustaining the project</a:t>
            </a:r>
            <a:r>
              <a:rPr sz="2500" b="1" spc="-40" dirty="0">
                <a:latin typeface="DejaVu Sans"/>
                <a:cs typeface="DejaVu Sans"/>
              </a:rPr>
              <a:t> </a:t>
            </a:r>
            <a:r>
              <a:rPr sz="2500" b="1" spc="-20" dirty="0">
                <a:latin typeface="DejaVu Sans"/>
                <a:cs typeface="DejaVu Sans"/>
              </a:rPr>
              <a:t>benefits</a:t>
            </a:r>
            <a:endParaRPr sz="2500">
              <a:latin typeface="DejaVu Sans"/>
              <a:cs typeface="DejaVu Sans"/>
            </a:endParaRPr>
          </a:p>
          <a:p>
            <a:pPr marL="673100" lvl="1" indent="-253365">
              <a:lnSpc>
                <a:spcPct val="100000"/>
              </a:lnSpc>
              <a:spcBef>
                <a:spcPts val="500"/>
              </a:spcBef>
              <a:buFont typeface="Arial"/>
              <a:buChar char="–"/>
              <a:tabLst>
                <a:tab pos="673100" algn="l"/>
              </a:tabLst>
            </a:pPr>
            <a:r>
              <a:rPr sz="2500" b="1" spc="-10" dirty="0">
                <a:latin typeface="DejaVu Sans"/>
                <a:cs typeface="DejaVu Sans"/>
              </a:rPr>
              <a:t>Means </a:t>
            </a:r>
            <a:r>
              <a:rPr sz="2500" b="1" spc="-5" dirty="0">
                <a:latin typeface="DejaVu Sans"/>
                <a:cs typeface="DejaVu Sans"/>
              </a:rPr>
              <a:t>of </a:t>
            </a:r>
            <a:r>
              <a:rPr sz="2500" b="1" spc="-10" dirty="0">
                <a:latin typeface="DejaVu Sans"/>
                <a:cs typeface="DejaVu Sans"/>
              </a:rPr>
              <a:t>replicating the project</a:t>
            </a:r>
            <a:r>
              <a:rPr sz="2500" b="1" spc="-20" dirty="0">
                <a:latin typeface="DejaVu Sans"/>
                <a:cs typeface="DejaVu Sans"/>
              </a:rPr>
              <a:t> </a:t>
            </a:r>
            <a:r>
              <a:rPr sz="2500" b="1" spc="-10" dirty="0">
                <a:latin typeface="DejaVu Sans"/>
                <a:cs typeface="DejaVu Sans"/>
              </a:rPr>
              <a:t>success</a:t>
            </a:r>
            <a:endParaRPr sz="2500">
              <a:latin typeface="DejaVu Sans"/>
              <a:cs typeface="DejaVu Sans"/>
            </a:endParaRPr>
          </a:p>
          <a:p>
            <a:pPr marL="317500" indent="-3048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16865" algn="l"/>
                <a:tab pos="317500" algn="l"/>
              </a:tabLst>
            </a:pPr>
            <a:r>
              <a:rPr sz="2850" b="1" spc="5" dirty="0">
                <a:latin typeface="DejaVu Sans"/>
                <a:cs typeface="DejaVu Sans"/>
              </a:rPr>
              <a:t>Impact</a:t>
            </a:r>
            <a:r>
              <a:rPr sz="2850" b="1" spc="-5" dirty="0">
                <a:latin typeface="DejaVu Sans"/>
                <a:cs typeface="DejaVu Sans"/>
              </a:rPr>
              <a:t> </a:t>
            </a:r>
            <a:r>
              <a:rPr sz="2850" b="1" spc="5" dirty="0">
                <a:latin typeface="DejaVu Sans"/>
                <a:cs typeface="DejaVu Sans"/>
              </a:rPr>
              <a:t>Assessment</a:t>
            </a:r>
            <a:endParaRPr sz="2850">
              <a:latin typeface="DejaVu Sans"/>
              <a:cs typeface="DejaVu Sans"/>
            </a:endParaRPr>
          </a:p>
          <a:p>
            <a:pPr marL="673100" marR="393700" lvl="1" indent="-252729">
              <a:lnSpc>
                <a:spcPts val="2990"/>
              </a:lnSpc>
              <a:spcBef>
                <a:spcPts val="610"/>
              </a:spcBef>
              <a:buFont typeface="Arial"/>
              <a:buChar char="–"/>
              <a:tabLst>
                <a:tab pos="673100" algn="l"/>
              </a:tabLst>
            </a:pPr>
            <a:r>
              <a:rPr sz="2500" b="1" spc="-10" dirty="0">
                <a:latin typeface="DejaVu Sans"/>
                <a:cs typeface="DejaVu Sans"/>
              </a:rPr>
              <a:t>Evaluation methodology of the Impact  Assessment</a:t>
            </a:r>
            <a:r>
              <a:rPr sz="2500" b="1" spc="-25" dirty="0">
                <a:latin typeface="DejaVu Sans"/>
                <a:cs typeface="DejaVu Sans"/>
              </a:rPr>
              <a:t> </a:t>
            </a:r>
            <a:r>
              <a:rPr sz="2500" b="1" spc="-10" dirty="0">
                <a:latin typeface="DejaVu Sans"/>
                <a:cs typeface="DejaVu Sans"/>
              </a:rPr>
              <a:t>Study</a:t>
            </a:r>
            <a:endParaRPr sz="25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54480" y="340359"/>
            <a:ext cx="6484620" cy="5391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350" u="heavy" spc="5" dirty="0">
                <a:solidFill>
                  <a:srgbClr val="C00000"/>
                </a:solidFill>
                <a:uFill>
                  <a:solidFill>
                    <a:srgbClr val="000099"/>
                  </a:solidFill>
                </a:uFill>
                <a:latin typeface="DejaVu Sans"/>
                <a:cs typeface="DejaVu Sans"/>
              </a:rPr>
              <a:t>Address these </a:t>
            </a:r>
            <a:r>
              <a:rPr sz="3350" u="heavy" spc="10" dirty="0">
                <a:solidFill>
                  <a:srgbClr val="C00000"/>
                </a:solidFill>
                <a:uFill>
                  <a:solidFill>
                    <a:srgbClr val="000099"/>
                  </a:solidFill>
                </a:uFill>
                <a:latin typeface="DejaVu Sans"/>
                <a:cs typeface="DejaVu Sans"/>
              </a:rPr>
              <a:t>4</a:t>
            </a:r>
            <a:r>
              <a:rPr sz="3350" u="heavy" spc="-15" dirty="0">
                <a:solidFill>
                  <a:srgbClr val="C00000"/>
                </a:solidFill>
                <a:uFill>
                  <a:solidFill>
                    <a:srgbClr val="000099"/>
                  </a:solidFill>
                </a:uFill>
                <a:latin typeface="DejaVu Sans"/>
                <a:cs typeface="DejaVu Sans"/>
              </a:rPr>
              <a:t> </a:t>
            </a:r>
            <a:r>
              <a:rPr sz="3350" u="heavy" spc="5" dirty="0">
                <a:solidFill>
                  <a:srgbClr val="C00000"/>
                </a:solidFill>
                <a:uFill>
                  <a:solidFill>
                    <a:srgbClr val="000099"/>
                  </a:solidFill>
                </a:uFill>
                <a:latin typeface="DejaVu Sans"/>
                <a:cs typeface="DejaVu Sans"/>
              </a:rPr>
              <a:t>Questions</a:t>
            </a:r>
            <a:endParaRPr sz="3350" dirty="0">
              <a:solidFill>
                <a:srgbClr val="C00000"/>
              </a:solidFill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13989" y="1231900"/>
            <a:ext cx="572643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25" dirty="0">
                <a:latin typeface="Verdana"/>
                <a:cs typeface="Verdana"/>
              </a:rPr>
              <a:t>WHAT </a:t>
            </a:r>
            <a:r>
              <a:rPr sz="2800" spc="-5" dirty="0">
                <a:latin typeface="Verdana"/>
                <a:cs typeface="Verdana"/>
              </a:rPr>
              <a:t>do we </a:t>
            </a:r>
            <a:r>
              <a:rPr sz="2800" spc="-15" dirty="0">
                <a:latin typeface="Verdana"/>
                <a:cs typeface="Verdana"/>
              </a:rPr>
              <a:t>want </a:t>
            </a:r>
            <a:r>
              <a:rPr sz="2800" spc="-5" dirty="0">
                <a:latin typeface="Verdana"/>
                <a:cs typeface="Verdana"/>
              </a:rPr>
              <a:t>to </a:t>
            </a:r>
            <a:r>
              <a:rPr sz="2800" i="1" spc="-10" dirty="0">
                <a:latin typeface="Verdana"/>
                <a:cs typeface="Verdana"/>
              </a:rPr>
              <a:t>Achieve</a:t>
            </a:r>
            <a:r>
              <a:rPr sz="2800" i="1" spc="-220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?</a:t>
            </a:r>
          </a:p>
        </p:txBody>
      </p:sp>
      <p:sp>
        <p:nvSpPr>
          <p:cNvPr id="5" name="object 5"/>
          <p:cNvSpPr/>
          <p:nvPr/>
        </p:nvSpPr>
        <p:spPr>
          <a:xfrm>
            <a:off x="1920239" y="1310639"/>
            <a:ext cx="533400" cy="457200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400050" y="0"/>
                </a:moveTo>
                <a:lnTo>
                  <a:pt x="400050" y="114300"/>
                </a:lnTo>
                <a:lnTo>
                  <a:pt x="0" y="114300"/>
                </a:lnTo>
                <a:lnTo>
                  <a:pt x="0" y="342900"/>
                </a:lnTo>
                <a:lnTo>
                  <a:pt x="400050" y="342900"/>
                </a:lnTo>
                <a:lnTo>
                  <a:pt x="400050" y="457200"/>
                </a:lnTo>
                <a:lnTo>
                  <a:pt x="533400" y="228600"/>
                </a:lnTo>
                <a:lnTo>
                  <a:pt x="4000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717800" y="2467609"/>
            <a:ext cx="610489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Verdana"/>
                <a:cs typeface="Verdana"/>
              </a:rPr>
              <a:t>HOW </a:t>
            </a:r>
            <a:r>
              <a:rPr sz="2800" spc="-5" dirty="0">
                <a:latin typeface="Verdana"/>
                <a:cs typeface="Verdana"/>
              </a:rPr>
              <a:t>do we </a:t>
            </a:r>
            <a:r>
              <a:rPr sz="2800" spc="-15" dirty="0">
                <a:latin typeface="Verdana"/>
                <a:cs typeface="Verdana"/>
              </a:rPr>
              <a:t>want </a:t>
            </a:r>
            <a:r>
              <a:rPr sz="2800" dirty="0">
                <a:latin typeface="Verdana"/>
                <a:cs typeface="Verdana"/>
              </a:rPr>
              <a:t>to </a:t>
            </a:r>
            <a:r>
              <a:rPr sz="2800" i="1" spc="-10" dirty="0">
                <a:latin typeface="Verdana"/>
                <a:cs typeface="Verdana"/>
              </a:rPr>
              <a:t>Implement</a:t>
            </a:r>
            <a:r>
              <a:rPr sz="2800" i="1" spc="-150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?</a:t>
            </a:r>
          </a:p>
        </p:txBody>
      </p:sp>
      <p:sp>
        <p:nvSpPr>
          <p:cNvPr id="8" name="object 8"/>
          <p:cNvSpPr/>
          <p:nvPr/>
        </p:nvSpPr>
        <p:spPr>
          <a:xfrm>
            <a:off x="1920239" y="2546350"/>
            <a:ext cx="533400" cy="457200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400050" y="0"/>
                </a:moveTo>
                <a:lnTo>
                  <a:pt x="400050" y="114300"/>
                </a:lnTo>
                <a:lnTo>
                  <a:pt x="0" y="114300"/>
                </a:lnTo>
                <a:lnTo>
                  <a:pt x="0" y="342900"/>
                </a:lnTo>
                <a:lnTo>
                  <a:pt x="400050" y="342900"/>
                </a:lnTo>
                <a:lnTo>
                  <a:pt x="400050" y="457200"/>
                </a:lnTo>
                <a:lnTo>
                  <a:pt x="533400" y="228600"/>
                </a:lnTo>
                <a:lnTo>
                  <a:pt x="4000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62000" y="1828800"/>
            <a:ext cx="7772400" cy="533400"/>
          </a:xfrm>
          <a:prstGeom prst="rect">
            <a:avLst/>
          </a:prstGeom>
          <a:solidFill>
            <a:srgbClr val="003399"/>
          </a:solidFill>
        </p:spPr>
        <p:txBody>
          <a:bodyPr vert="horz" wrap="square" lIns="0" tIns="114300" rIns="0" bIns="0" rtlCol="0">
            <a:spAutoFit/>
          </a:bodyPr>
          <a:lstStyle/>
          <a:p>
            <a:pPr marL="323850">
              <a:lnSpc>
                <a:spcPct val="100000"/>
              </a:lnSpc>
              <a:spcBef>
                <a:spcPts val="900"/>
              </a:spcBef>
            </a:pP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Objectives,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Services, Service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Levels,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Outcomes,</a:t>
            </a:r>
            <a:r>
              <a:rPr sz="2000" spc="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Impact</a:t>
            </a:r>
            <a:endParaRPr sz="2000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2000" y="3200400"/>
            <a:ext cx="7772400" cy="533400"/>
          </a:xfrm>
          <a:prstGeom prst="rect">
            <a:avLst/>
          </a:prstGeom>
          <a:solidFill>
            <a:srgbClr val="003399"/>
          </a:solidFill>
        </p:spPr>
        <p:txBody>
          <a:bodyPr vert="horz" wrap="square" lIns="0" tIns="1143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0"/>
              </a:spcBef>
            </a:pP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Technology,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Process, </a:t>
            </a: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Delivery</a:t>
            </a:r>
            <a:r>
              <a:rPr sz="20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Channels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15260" y="4982209"/>
            <a:ext cx="488061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Verdana"/>
                <a:cs typeface="Verdana"/>
              </a:rPr>
              <a:t>WHO </a:t>
            </a:r>
            <a:r>
              <a:rPr sz="3200" spc="-5" dirty="0">
                <a:latin typeface="Verdana"/>
                <a:cs typeface="Verdana"/>
              </a:rPr>
              <a:t>will </a:t>
            </a:r>
            <a:r>
              <a:rPr sz="2800" spc="-5" dirty="0">
                <a:latin typeface="Verdana"/>
                <a:cs typeface="Verdana"/>
              </a:rPr>
              <a:t>be </a:t>
            </a:r>
            <a:r>
              <a:rPr sz="2800" spc="-10" dirty="0">
                <a:latin typeface="Verdana"/>
                <a:cs typeface="Verdana"/>
              </a:rPr>
              <a:t>responsible</a:t>
            </a:r>
            <a:r>
              <a:rPr sz="2800" spc="-215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?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920239" y="5060950"/>
            <a:ext cx="533400" cy="457200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400050" y="0"/>
                </a:moveTo>
                <a:lnTo>
                  <a:pt x="400050" y="114300"/>
                </a:lnTo>
                <a:lnTo>
                  <a:pt x="0" y="114300"/>
                </a:lnTo>
                <a:lnTo>
                  <a:pt x="0" y="342900"/>
                </a:lnTo>
                <a:lnTo>
                  <a:pt x="400050" y="342900"/>
                </a:lnTo>
                <a:lnTo>
                  <a:pt x="400050" y="457200"/>
                </a:lnTo>
                <a:lnTo>
                  <a:pt x="533400" y="228600"/>
                </a:lnTo>
                <a:lnTo>
                  <a:pt x="4000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62000" y="5637321"/>
            <a:ext cx="8001000" cy="533400"/>
          </a:xfrm>
          <a:prstGeom prst="rect">
            <a:avLst/>
          </a:prstGeom>
          <a:solidFill>
            <a:srgbClr val="003399"/>
          </a:solidFill>
        </p:spPr>
        <p:txBody>
          <a:bodyPr vert="horz" wrap="square" lIns="0" tIns="114300" rIns="0" bIns="0" rtlCol="0">
            <a:spAutoFit/>
          </a:bodyPr>
          <a:lstStyle/>
          <a:p>
            <a:pPr marL="1270">
              <a:lnSpc>
                <a:spcPct val="100000"/>
              </a:lnSpc>
              <a:spcBef>
                <a:spcPts val="900"/>
              </a:spcBef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Procurement, </a:t>
            </a:r>
            <a:r>
              <a:rPr sz="2000" spc="-30" dirty="0">
                <a:solidFill>
                  <a:srgbClr val="FFFFFF"/>
                </a:solidFill>
                <a:latin typeface="Verdana"/>
                <a:cs typeface="Verdana"/>
              </a:rPr>
              <a:t>Training,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Change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Mgmt,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O&amp;M,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M&amp;E,</a:t>
            </a:r>
            <a:r>
              <a:rPr sz="2000" spc="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Assessment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11450" y="3822700"/>
            <a:ext cx="469201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Verdana"/>
                <a:cs typeface="Verdana"/>
              </a:rPr>
              <a:t>WITH </a:t>
            </a:r>
            <a:r>
              <a:rPr sz="3200" spc="-25" dirty="0">
                <a:latin typeface="Verdana"/>
                <a:cs typeface="Verdana"/>
              </a:rPr>
              <a:t>WHAT </a:t>
            </a:r>
            <a:r>
              <a:rPr sz="2800" spc="-10" dirty="0">
                <a:latin typeface="Verdana"/>
                <a:cs typeface="Verdana"/>
              </a:rPr>
              <a:t>resources</a:t>
            </a:r>
            <a:r>
              <a:rPr sz="2800" spc="-105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?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920239" y="3901440"/>
            <a:ext cx="533400" cy="457200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400050" y="0"/>
                </a:moveTo>
                <a:lnTo>
                  <a:pt x="400050" y="114300"/>
                </a:lnTo>
                <a:lnTo>
                  <a:pt x="0" y="114300"/>
                </a:lnTo>
                <a:lnTo>
                  <a:pt x="0" y="342900"/>
                </a:lnTo>
                <a:lnTo>
                  <a:pt x="400050" y="342900"/>
                </a:lnTo>
                <a:lnTo>
                  <a:pt x="400050" y="457200"/>
                </a:lnTo>
                <a:lnTo>
                  <a:pt x="533400" y="228600"/>
                </a:lnTo>
                <a:lnTo>
                  <a:pt x="4000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62000" y="4479290"/>
            <a:ext cx="7772400" cy="533400"/>
          </a:xfrm>
          <a:prstGeom prst="rect">
            <a:avLst/>
          </a:prstGeom>
          <a:solidFill>
            <a:srgbClr val="003399"/>
          </a:solidFill>
        </p:spPr>
        <p:txBody>
          <a:bodyPr vert="horz" wrap="square" lIns="0" tIns="1143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0"/>
              </a:spcBef>
            </a:pPr>
            <a:r>
              <a:rPr sz="2000" spc="-5" dirty="0">
                <a:solidFill>
                  <a:srgbClr val="FFFFFF"/>
                </a:solidFill>
                <a:latin typeface="Verdana"/>
                <a:cs typeface="Verdana"/>
              </a:rPr>
              <a:t>Business Model, Service Charges,</a:t>
            </a:r>
            <a:r>
              <a:rPr sz="20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PPP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387080" y="6435090"/>
            <a:ext cx="2203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8A8A8A"/>
                </a:solidFill>
                <a:latin typeface="DejaVu Sans"/>
                <a:cs typeface="DejaVu Sans"/>
              </a:rPr>
              <a:t>2</a:t>
            </a:r>
            <a:r>
              <a:rPr sz="1200" dirty="0">
                <a:solidFill>
                  <a:srgbClr val="8A8A8A"/>
                </a:solidFill>
                <a:latin typeface="DejaVu Sans"/>
                <a:cs typeface="DejaVu Sans"/>
              </a:rPr>
              <a:t>2</a:t>
            </a:r>
            <a:endParaRPr sz="12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2541" rIns="0" bIns="0" rtlCol="0">
            <a:spAutoFit/>
          </a:bodyPr>
          <a:lstStyle/>
          <a:p>
            <a:pPr marL="3234690" marR="5080" indent="-301244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What is </a:t>
            </a:r>
            <a:r>
              <a:rPr sz="3600" dirty="0"/>
              <a:t>a </a:t>
            </a:r>
            <a:r>
              <a:rPr sz="3600" spc="-5" dirty="0"/>
              <a:t>Detailed </a:t>
            </a:r>
            <a:r>
              <a:rPr sz="3600" spc="-25" dirty="0"/>
              <a:t>Project </a:t>
            </a:r>
            <a:r>
              <a:rPr sz="3600" spc="-35" dirty="0"/>
              <a:t>Report  </a:t>
            </a:r>
            <a:r>
              <a:rPr sz="3600" spc="-5" dirty="0"/>
              <a:t>(DPR)?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496569" y="1752600"/>
            <a:ext cx="8242300" cy="30031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4965" marR="128270" indent="-342900">
              <a:lnSpc>
                <a:spcPct val="100400"/>
              </a:lnSpc>
              <a:spcBef>
                <a:spcPts val="90"/>
              </a:spcBef>
              <a:buFont typeface="OpenSymbol"/>
              <a:buChar char=""/>
              <a:tabLst>
                <a:tab pos="355600" algn="l"/>
                <a:tab pos="6701155" algn="l"/>
              </a:tabLst>
            </a:pPr>
            <a:r>
              <a:rPr sz="2000" spc="100" dirty="0">
                <a:latin typeface="TeX Gyre Bonum"/>
                <a:cs typeface="TeX Gyre Bonum"/>
              </a:rPr>
              <a:t>Complete </a:t>
            </a:r>
            <a:r>
              <a:rPr sz="2000" spc="155" dirty="0">
                <a:latin typeface="TeX Gyre Bonum"/>
                <a:cs typeface="TeX Gyre Bonum"/>
              </a:rPr>
              <a:t>Document </a:t>
            </a:r>
            <a:r>
              <a:rPr sz="2000" spc="350" dirty="0">
                <a:latin typeface="TeX Gyre Bonum"/>
                <a:cs typeface="TeX Gyre Bonum"/>
              </a:rPr>
              <a:t>for</a:t>
            </a:r>
            <a:r>
              <a:rPr sz="2000" spc="-25" dirty="0">
                <a:latin typeface="TeX Gyre Bonum"/>
                <a:cs typeface="TeX Gyre Bonum"/>
              </a:rPr>
              <a:t> </a:t>
            </a:r>
            <a:r>
              <a:rPr sz="2000" spc="110" dirty="0">
                <a:latin typeface="TeX Gyre Bonum"/>
                <a:cs typeface="TeX Gyre Bonum"/>
              </a:rPr>
              <a:t>Investment</a:t>
            </a:r>
            <a:r>
              <a:rPr sz="2000" spc="-60" dirty="0">
                <a:latin typeface="TeX Gyre Bonum"/>
                <a:cs typeface="TeX Gyre Bonum"/>
              </a:rPr>
              <a:t> </a:t>
            </a:r>
            <a:r>
              <a:rPr sz="2000" spc="85" dirty="0">
                <a:latin typeface="TeX Gyre Bonum"/>
                <a:cs typeface="TeX Gyre Bonum"/>
              </a:rPr>
              <a:t>Decision	</a:t>
            </a:r>
            <a:r>
              <a:rPr sz="2000" spc="155" dirty="0">
                <a:latin typeface="TeX Gyre Bonum"/>
                <a:cs typeface="TeX Gyre Bonum"/>
              </a:rPr>
              <a:t>Making</a:t>
            </a:r>
            <a:r>
              <a:rPr sz="2000" spc="145" dirty="0">
                <a:latin typeface="TeX Gyre Bonum"/>
                <a:cs typeface="TeX Gyre Bonum"/>
              </a:rPr>
              <a:t> </a:t>
            </a:r>
            <a:r>
              <a:rPr sz="2000" spc="400" dirty="0">
                <a:latin typeface="TeX Gyre Bonum"/>
                <a:cs typeface="TeX Gyre Bonum"/>
              </a:rPr>
              <a:t>&amp;  </a:t>
            </a:r>
            <a:r>
              <a:rPr sz="2000" spc="165" dirty="0">
                <a:latin typeface="TeX Gyre Bonum"/>
                <a:cs typeface="TeX Gyre Bonum"/>
              </a:rPr>
              <a:t>Approval</a:t>
            </a:r>
            <a:endParaRPr sz="2000" dirty="0">
              <a:latin typeface="TeX Gyre Bonum"/>
              <a:cs typeface="TeX Gyre Bonum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OpenSymbol"/>
              <a:buChar char=""/>
            </a:pPr>
            <a:endParaRPr sz="1800" dirty="0">
              <a:latin typeface="TeX Gyre Bonum"/>
              <a:cs typeface="TeX Gyre Bonum"/>
            </a:endParaRPr>
          </a:p>
          <a:p>
            <a:pPr marL="355600" indent="-342900">
              <a:lnSpc>
                <a:spcPct val="100000"/>
              </a:lnSpc>
              <a:buFont typeface="OpenSymbol"/>
              <a:buChar char=""/>
              <a:tabLst>
                <a:tab pos="355600" algn="l"/>
              </a:tabLst>
            </a:pPr>
            <a:r>
              <a:rPr sz="2000" spc="120" dirty="0" smtClean="0">
                <a:latin typeface="TeX Gyre Bonum"/>
                <a:cs typeface="TeX Gyre Bonum"/>
              </a:rPr>
              <a:t>Base</a:t>
            </a:r>
            <a:r>
              <a:rPr lang="en-IN" sz="2000" spc="120" dirty="0" smtClean="0">
                <a:latin typeface="TeX Gyre Bonum"/>
                <a:cs typeface="TeX Gyre Bonum"/>
              </a:rPr>
              <a:t> </a:t>
            </a:r>
            <a:r>
              <a:rPr sz="2000" spc="120" dirty="0" smtClean="0">
                <a:latin typeface="TeX Gyre Bonum"/>
                <a:cs typeface="TeX Gyre Bonum"/>
              </a:rPr>
              <a:t>Document</a:t>
            </a:r>
            <a:r>
              <a:rPr lang="en-IN" sz="2000" spc="120" dirty="0" smtClean="0">
                <a:latin typeface="TeX Gyre Bonum"/>
                <a:cs typeface="TeX Gyre Bonum"/>
              </a:rPr>
              <a:t> </a:t>
            </a:r>
            <a:r>
              <a:rPr sz="2000" spc="120" dirty="0" smtClean="0">
                <a:latin typeface="TeX Gyre Bonum"/>
                <a:cs typeface="TeX Gyre Bonum"/>
              </a:rPr>
              <a:t>for</a:t>
            </a:r>
            <a:r>
              <a:rPr lang="en-IN" sz="2000" spc="120" dirty="0" smtClean="0">
                <a:latin typeface="TeX Gyre Bonum"/>
                <a:cs typeface="TeX Gyre Bonum"/>
              </a:rPr>
              <a:t> </a:t>
            </a:r>
            <a:r>
              <a:rPr sz="2000" spc="120" dirty="0" smtClean="0">
                <a:latin typeface="TeX Gyre Bonum"/>
                <a:cs typeface="TeX Gyre Bonum"/>
              </a:rPr>
              <a:t>Planning</a:t>
            </a:r>
            <a:r>
              <a:rPr sz="2000" spc="120" dirty="0">
                <a:latin typeface="TeX Gyre Bonum"/>
                <a:cs typeface="TeX Gyre Bonum"/>
              </a:rPr>
              <a:t>&amp;</a:t>
            </a:r>
            <a:r>
              <a:rPr sz="2000" spc="-400" dirty="0">
                <a:latin typeface="TeX Gyre Bonum"/>
                <a:cs typeface="TeX Gyre Bonum"/>
              </a:rPr>
              <a:t> </a:t>
            </a:r>
            <a:r>
              <a:rPr sz="2000" spc="105" dirty="0" smtClean="0">
                <a:latin typeface="TeX Gyre Bonum"/>
                <a:cs typeface="TeX Gyre Bonum"/>
              </a:rPr>
              <a:t>Implementation</a:t>
            </a:r>
            <a:r>
              <a:rPr lang="en-IN" sz="2000" spc="105" dirty="0" smtClean="0">
                <a:latin typeface="TeX Gyre Bonum"/>
                <a:cs typeface="TeX Gyre Bonum"/>
              </a:rPr>
              <a:t> </a:t>
            </a:r>
            <a:r>
              <a:rPr sz="2000" spc="105" dirty="0" smtClean="0">
                <a:latin typeface="TeX Gyre Bonum"/>
                <a:cs typeface="TeX Gyre Bonum"/>
              </a:rPr>
              <a:t>of</a:t>
            </a:r>
            <a:r>
              <a:rPr lang="en-IN" sz="2000" spc="105" dirty="0" smtClean="0">
                <a:latin typeface="TeX Gyre Bonum"/>
                <a:cs typeface="TeX Gyre Bonum"/>
              </a:rPr>
              <a:t> </a:t>
            </a:r>
            <a:r>
              <a:rPr sz="2000" spc="105" dirty="0" smtClean="0">
                <a:latin typeface="TeX Gyre Bonum"/>
                <a:cs typeface="TeX Gyre Bonum"/>
              </a:rPr>
              <a:t>Project</a:t>
            </a:r>
            <a:endParaRPr sz="2000" dirty="0">
              <a:latin typeface="TeX Gyre Bonum"/>
              <a:cs typeface="TeX Gyre Bonum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OpenSymbol"/>
              <a:buChar char=""/>
            </a:pPr>
            <a:endParaRPr sz="1800" dirty="0">
              <a:latin typeface="TeX Gyre Bonum"/>
              <a:cs typeface="TeX Gyre Bonum"/>
            </a:endParaRPr>
          </a:p>
          <a:p>
            <a:pPr marL="354965" marR="55880" indent="-342900">
              <a:lnSpc>
                <a:spcPct val="100400"/>
              </a:lnSpc>
              <a:buFont typeface="OpenSymbol"/>
              <a:buChar char=""/>
              <a:tabLst>
                <a:tab pos="355600" algn="l"/>
              </a:tabLst>
            </a:pPr>
            <a:r>
              <a:rPr sz="2000" spc="45" dirty="0" smtClean="0">
                <a:latin typeface="TeX Gyre Bonum"/>
                <a:cs typeface="TeX Gyre Bonum"/>
              </a:rPr>
              <a:t>It</a:t>
            </a:r>
            <a:r>
              <a:rPr lang="en-US" sz="2000" spc="45" dirty="0" smtClean="0">
                <a:latin typeface="TeX Gyre Bonum"/>
                <a:cs typeface="TeX Gyre Bonum"/>
              </a:rPr>
              <a:t> </a:t>
            </a:r>
            <a:r>
              <a:rPr sz="2000" spc="45" dirty="0" smtClean="0">
                <a:latin typeface="TeX Gyre Bonum"/>
                <a:cs typeface="TeX Gyre Bonum"/>
              </a:rPr>
              <a:t>helps</a:t>
            </a:r>
            <a:r>
              <a:rPr lang="en-US" sz="2000" spc="45" dirty="0" smtClean="0">
                <a:latin typeface="TeX Gyre Bonum"/>
                <a:cs typeface="TeX Gyre Bonum"/>
              </a:rPr>
              <a:t> </a:t>
            </a:r>
            <a:r>
              <a:rPr sz="2000" spc="45" dirty="0" smtClean="0">
                <a:latin typeface="TeX Gyre Bonum"/>
                <a:cs typeface="TeX Gyre Bonum"/>
              </a:rPr>
              <a:t>in</a:t>
            </a:r>
            <a:r>
              <a:rPr lang="en-US" sz="2000" spc="45" dirty="0" smtClean="0">
                <a:latin typeface="TeX Gyre Bonum"/>
                <a:cs typeface="TeX Gyre Bonum"/>
              </a:rPr>
              <a:t> </a:t>
            </a:r>
            <a:r>
              <a:rPr sz="2000" spc="45" dirty="0" smtClean="0">
                <a:latin typeface="TeX Gyre Bonum"/>
                <a:cs typeface="TeX Gyre Bonum"/>
              </a:rPr>
              <a:t>management</a:t>
            </a:r>
            <a:r>
              <a:rPr lang="en-US" sz="2000" spc="45" dirty="0" smtClean="0">
                <a:latin typeface="TeX Gyre Bonum"/>
                <a:cs typeface="TeX Gyre Bonum"/>
              </a:rPr>
              <a:t> </a:t>
            </a:r>
            <a:r>
              <a:rPr sz="2000" spc="45" dirty="0" smtClean="0">
                <a:latin typeface="TeX Gyre Bonum"/>
                <a:cs typeface="TeX Gyre Bonum"/>
              </a:rPr>
              <a:t>of</a:t>
            </a:r>
            <a:r>
              <a:rPr lang="en-US" sz="2000" spc="45" dirty="0" smtClean="0">
                <a:latin typeface="TeX Gyre Bonum"/>
                <a:cs typeface="TeX Gyre Bonum"/>
              </a:rPr>
              <a:t> </a:t>
            </a:r>
            <a:r>
              <a:rPr sz="2000" spc="45" dirty="0" smtClean="0">
                <a:latin typeface="TeX Gyre Bonum"/>
                <a:cs typeface="TeX Gyre Bonum"/>
              </a:rPr>
              <a:t>scope,</a:t>
            </a:r>
            <a:r>
              <a:rPr lang="en-IN" sz="2000" spc="45" dirty="0" smtClean="0">
                <a:latin typeface="TeX Gyre Bonum"/>
                <a:cs typeface="TeX Gyre Bonum"/>
              </a:rPr>
              <a:t> </a:t>
            </a:r>
            <a:r>
              <a:rPr sz="2000" spc="45" dirty="0" smtClean="0">
                <a:latin typeface="TeX Gyre Bonum"/>
                <a:cs typeface="TeX Gyre Bonum"/>
              </a:rPr>
              <a:t>cost,</a:t>
            </a:r>
            <a:r>
              <a:rPr lang="en-IN" sz="2000" spc="45" dirty="0" smtClean="0">
                <a:latin typeface="TeX Gyre Bonum"/>
                <a:cs typeface="TeX Gyre Bonum"/>
              </a:rPr>
              <a:t> </a:t>
            </a:r>
            <a:r>
              <a:rPr sz="2000" spc="45" dirty="0" smtClean="0">
                <a:latin typeface="TeX Gyre Bonum"/>
                <a:cs typeface="TeX Gyre Bonum"/>
              </a:rPr>
              <a:t>procurement,</a:t>
            </a:r>
            <a:r>
              <a:rPr lang="en-IN" sz="2000" spc="45" dirty="0" smtClean="0">
                <a:latin typeface="TeX Gyre Bonum"/>
                <a:cs typeface="TeX Gyre Bonum"/>
              </a:rPr>
              <a:t> </a:t>
            </a:r>
            <a:r>
              <a:rPr sz="2000" spc="45" dirty="0" smtClean="0">
                <a:latin typeface="TeX Gyre Bonum"/>
                <a:cs typeface="TeX Gyre Bonum"/>
              </a:rPr>
              <a:t>schedule  </a:t>
            </a:r>
            <a:r>
              <a:rPr sz="2000" spc="400" dirty="0">
                <a:latin typeface="TeX Gyre Bonum"/>
                <a:cs typeface="TeX Gyre Bonum"/>
              </a:rPr>
              <a:t>&amp;</a:t>
            </a:r>
            <a:r>
              <a:rPr sz="2000" spc="-405" dirty="0">
                <a:latin typeface="TeX Gyre Bonum"/>
                <a:cs typeface="TeX Gyre Bonum"/>
              </a:rPr>
              <a:t> </a:t>
            </a:r>
            <a:r>
              <a:rPr sz="2000" spc="200" dirty="0">
                <a:latin typeface="TeX Gyre Bonum"/>
                <a:cs typeface="TeX Gyre Bonum"/>
              </a:rPr>
              <a:t>risk</a:t>
            </a:r>
            <a:endParaRPr sz="2000" dirty="0">
              <a:latin typeface="TeX Gyre Bonum"/>
              <a:cs typeface="TeX Gyre Bonum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OpenSymbol"/>
              <a:buChar char=""/>
            </a:pPr>
            <a:endParaRPr sz="1800" dirty="0">
              <a:latin typeface="TeX Gyre Bonum"/>
              <a:cs typeface="TeX Gyre Bonum"/>
            </a:endParaRPr>
          </a:p>
          <a:p>
            <a:pPr marL="354965" marR="5080" indent="-342900">
              <a:lnSpc>
                <a:spcPct val="100800"/>
              </a:lnSpc>
              <a:buFont typeface="OpenSymbol"/>
              <a:buChar char=""/>
              <a:tabLst>
                <a:tab pos="355600" algn="l"/>
              </a:tabLst>
            </a:pPr>
            <a:r>
              <a:rPr sz="2000" spc="190" dirty="0">
                <a:latin typeface="TeX Gyre Bonum"/>
                <a:cs typeface="TeX Gyre Bonum"/>
              </a:rPr>
              <a:t>Helps </a:t>
            </a:r>
            <a:r>
              <a:rPr sz="2000" spc="114" dirty="0">
                <a:latin typeface="TeX Gyre Bonum"/>
                <a:cs typeface="TeX Gyre Bonum"/>
              </a:rPr>
              <a:t>Identify </a:t>
            </a:r>
            <a:r>
              <a:rPr sz="2000" spc="75" dirty="0">
                <a:latin typeface="TeX Gyre Bonum"/>
                <a:cs typeface="TeX Gyre Bonum"/>
              </a:rPr>
              <a:t>Interventions </a:t>
            </a:r>
            <a:r>
              <a:rPr sz="2000" spc="85" dirty="0">
                <a:latin typeface="TeX Gyre Bonum"/>
                <a:cs typeface="TeX Gyre Bonum"/>
              </a:rPr>
              <a:t>Required </a:t>
            </a:r>
            <a:r>
              <a:rPr sz="2000" spc="350" dirty="0">
                <a:latin typeface="TeX Gyre Bonum"/>
                <a:cs typeface="TeX Gyre Bonum"/>
              </a:rPr>
              <a:t>for </a:t>
            </a:r>
            <a:r>
              <a:rPr sz="2000" spc="-30" dirty="0">
                <a:latin typeface="TeX Gyre Bonum"/>
                <a:cs typeface="TeX Gyre Bonum"/>
              </a:rPr>
              <a:t>People</a:t>
            </a:r>
            <a:r>
              <a:rPr sz="2000" spc="-30" dirty="0" smtClean="0">
                <a:latin typeface="TeX Gyre Bonum"/>
                <a:cs typeface="TeX Gyre Bonum"/>
              </a:rPr>
              <a:t>,</a:t>
            </a:r>
            <a:r>
              <a:rPr lang="en-IN" sz="2000" spc="-30" dirty="0" smtClean="0">
                <a:latin typeface="TeX Gyre Bonum"/>
                <a:cs typeface="TeX Gyre Bonum"/>
              </a:rPr>
              <a:t> </a:t>
            </a:r>
            <a:r>
              <a:rPr sz="2000" spc="-30" dirty="0" smtClean="0">
                <a:latin typeface="TeX Gyre Bonum"/>
                <a:cs typeface="TeX Gyre Bonum"/>
              </a:rPr>
              <a:t>Process</a:t>
            </a:r>
            <a:r>
              <a:rPr sz="2000" spc="-30" dirty="0">
                <a:latin typeface="TeX Gyre Bonum"/>
                <a:cs typeface="TeX Gyre Bonum"/>
              </a:rPr>
              <a:t>,  </a:t>
            </a:r>
            <a:r>
              <a:rPr sz="2000" spc="75" dirty="0">
                <a:latin typeface="TeX Gyre Bonum"/>
                <a:cs typeface="TeX Gyre Bonum"/>
              </a:rPr>
              <a:t>Technology&amp;</a:t>
            </a:r>
            <a:r>
              <a:rPr sz="2000" spc="-409" dirty="0">
                <a:latin typeface="TeX Gyre Bonum"/>
                <a:cs typeface="TeX Gyre Bonum"/>
              </a:rPr>
              <a:t> </a:t>
            </a:r>
            <a:r>
              <a:rPr sz="2000" spc="45" dirty="0">
                <a:latin typeface="TeX Gyre Bonum"/>
                <a:cs typeface="TeX Gyre Bonum"/>
              </a:rPr>
              <a:t>Implementation</a:t>
            </a:r>
            <a:endParaRPr sz="2000" dirty="0">
              <a:latin typeface="TeX Gyre Bonum"/>
              <a:cs typeface="TeX Gyre Bon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87080" y="6435090"/>
            <a:ext cx="2203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8A8A8A"/>
                </a:solidFill>
                <a:latin typeface="DejaVu Sans"/>
                <a:cs typeface="DejaVu Sans"/>
              </a:rPr>
              <a:t>5</a:t>
            </a:r>
            <a:r>
              <a:rPr sz="1200" dirty="0">
                <a:solidFill>
                  <a:srgbClr val="8A8A8A"/>
                </a:solidFill>
                <a:latin typeface="DejaVu Sans"/>
                <a:cs typeface="DejaVu Sans"/>
              </a:rPr>
              <a:t>0</a:t>
            </a:r>
            <a:endParaRPr sz="12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6909" y="224790"/>
            <a:ext cx="79311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45" dirty="0">
                <a:solidFill>
                  <a:srgbClr val="FF0000"/>
                </a:solidFill>
                <a:latin typeface="DejaVu Sans"/>
                <a:cs typeface="DejaVu Sans"/>
              </a:rPr>
              <a:t>WHAT </a:t>
            </a:r>
            <a:r>
              <a:rPr sz="2400" b="1" spc="-35" dirty="0">
                <a:solidFill>
                  <a:srgbClr val="FF0000"/>
                </a:solidFill>
                <a:latin typeface="DejaVu Sans"/>
                <a:cs typeface="DejaVu Sans"/>
              </a:rPr>
              <a:t>STAGE </a:t>
            </a:r>
            <a:r>
              <a:rPr sz="2400" b="1" dirty="0">
                <a:solidFill>
                  <a:srgbClr val="FF0000"/>
                </a:solidFill>
                <a:latin typeface="DejaVu Sans"/>
                <a:cs typeface="DejaVu Sans"/>
              </a:rPr>
              <a:t>OF eGLC THE DPR IS</a:t>
            </a:r>
            <a:r>
              <a:rPr sz="2400" b="1" spc="70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2400" b="1" spc="-25" dirty="0">
                <a:solidFill>
                  <a:srgbClr val="FF0000"/>
                </a:solidFill>
                <a:latin typeface="DejaVu Sans"/>
                <a:cs typeface="DejaVu Sans"/>
              </a:rPr>
              <a:t>PREPARED?</a:t>
            </a:r>
            <a:endParaRPr sz="2400">
              <a:latin typeface="DejaVu Sans"/>
              <a:cs typeface="DejaVu Sans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13017" y="685800"/>
            <a:ext cx="8338184" cy="2286000"/>
            <a:chOff x="-13017" y="685800"/>
            <a:chExt cx="8338184" cy="2286000"/>
          </a:xfrm>
        </p:grpSpPr>
        <p:sp>
          <p:nvSpPr>
            <p:cNvPr id="4" name="object 4"/>
            <p:cNvSpPr/>
            <p:nvPr/>
          </p:nvSpPr>
          <p:spPr>
            <a:xfrm>
              <a:off x="742950" y="685800"/>
              <a:ext cx="7581900" cy="2286000"/>
            </a:xfrm>
            <a:custGeom>
              <a:avLst/>
              <a:gdLst/>
              <a:ahLst/>
              <a:cxnLst/>
              <a:rect l="l" t="t" r="r" b="b"/>
              <a:pathLst>
                <a:path w="7581900" h="2286000">
                  <a:moveTo>
                    <a:pt x="6438900" y="0"/>
                  </a:moveTo>
                  <a:lnTo>
                    <a:pt x="6438900" y="571500"/>
                  </a:lnTo>
                  <a:lnTo>
                    <a:pt x="0" y="571500"/>
                  </a:lnTo>
                  <a:lnTo>
                    <a:pt x="0" y="1714500"/>
                  </a:lnTo>
                  <a:lnTo>
                    <a:pt x="6438900" y="1714500"/>
                  </a:lnTo>
                  <a:lnTo>
                    <a:pt x="6438900" y="2286000"/>
                  </a:lnTo>
                  <a:lnTo>
                    <a:pt x="7581900" y="1143000"/>
                  </a:lnTo>
                  <a:lnTo>
                    <a:pt x="6438900" y="0"/>
                  </a:lnTo>
                  <a:close/>
                </a:path>
              </a:pathLst>
            </a:custGeom>
            <a:solidFill>
              <a:srgbClr val="E7C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1371600"/>
              <a:ext cx="1501140" cy="914400"/>
            </a:xfrm>
            <a:custGeom>
              <a:avLst/>
              <a:gdLst/>
              <a:ahLst/>
              <a:cxnLst/>
              <a:rect l="l" t="t" r="r" b="b"/>
              <a:pathLst>
                <a:path w="1501140" h="914400">
                  <a:moveTo>
                    <a:pt x="1348740" y="913129"/>
                  </a:moveTo>
                  <a:lnTo>
                    <a:pt x="152400" y="913129"/>
                  </a:lnTo>
                  <a:lnTo>
                    <a:pt x="152400" y="914400"/>
                  </a:lnTo>
                  <a:lnTo>
                    <a:pt x="1348740" y="913129"/>
                  </a:lnTo>
                  <a:close/>
                </a:path>
                <a:path w="1501140" h="914400">
                  <a:moveTo>
                    <a:pt x="1365250" y="0"/>
                  </a:moveTo>
                  <a:lnTo>
                    <a:pt x="135890" y="0"/>
                  </a:lnTo>
                  <a:lnTo>
                    <a:pt x="120650" y="2539"/>
                  </a:lnTo>
                  <a:lnTo>
                    <a:pt x="113030" y="5079"/>
                  </a:lnTo>
                  <a:lnTo>
                    <a:pt x="104139" y="7620"/>
                  </a:lnTo>
                  <a:lnTo>
                    <a:pt x="97790" y="10160"/>
                  </a:lnTo>
                  <a:lnTo>
                    <a:pt x="90170" y="12700"/>
                  </a:lnTo>
                  <a:lnTo>
                    <a:pt x="82550" y="16510"/>
                  </a:lnTo>
                  <a:lnTo>
                    <a:pt x="76200" y="20320"/>
                  </a:lnTo>
                  <a:lnTo>
                    <a:pt x="68580" y="24129"/>
                  </a:lnTo>
                  <a:lnTo>
                    <a:pt x="62230" y="29210"/>
                  </a:lnTo>
                  <a:lnTo>
                    <a:pt x="55880" y="33020"/>
                  </a:lnTo>
                  <a:lnTo>
                    <a:pt x="33020" y="55879"/>
                  </a:lnTo>
                  <a:lnTo>
                    <a:pt x="29209" y="62229"/>
                  </a:lnTo>
                  <a:lnTo>
                    <a:pt x="24130" y="68579"/>
                  </a:lnTo>
                  <a:lnTo>
                    <a:pt x="20320" y="76200"/>
                  </a:lnTo>
                  <a:lnTo>
                    <a:pt x="16510" y="82550"/>
                  </a:lnTo>
                  <a:lnTo>
                    <a:pt x="12700" y="90170"/>
                  </a:lnTo>
                  <a:lnTo>
                    <a:pt x="10160" y="97789"/>
                  </a:lnTo>
                  <a:lnTo>
                    <a:pt x="7620" y="104139"/>
                  </a:lnTo>
                  <a:lnTo>
                    <a:pt x="5080" y="113029"/>
                  </a:lnTo>
                  <a:lnTo>
                    <a:pt x="2540" y="120650"/>
                  </a:lnTo>
                  <a:lnTo>
                    <a:pt x="0" y="135889"/>
                  </a:lnTo>
                  <a:lnTo>
                    <a:pt x="0" y="777239"/>
                  </a:lnTo>
                  <a:lnTo>
                    <a:pt x="2540" y="792479"/>
                  </a:lnTo>
                  <a:lnTo>
                    <a:pt x="5080" y="800100"/>
                  </a:lnTo>
                  <a:lnTo>
                    <a:pt x="7620" y="808989"/>
                  </a:lnTo>
                  <a:lnTo>
                    <a:pt x="24130" y="844550"/>
                  </a:lnTo>
                  <a:lnTo>
                    <a:pt x="29209" y="850900"/>
                  </a:lnTo>
                  <a:lnTo>
                    <a:pt x="33020" y="857250"/>
                  </a:lnTo>
                  <a:lnTo>
                    <a:pt x="44450" y="868679"/>
                  </a:lnTo>
                  <a:lnTo>
                    <a:pt x="49530" y="875029"/>
                  </a:lnTo>
                  <a:lnTo>
                    <a:pt x="55880" y="880110"/>
                  </a:lnTo>
                  <a:lnTo>
                    <a:pt x="62230" y="883920"/>
                  </a:lnTo>
                  <a:lnTo>
                    <a:pt x="68580" y="889000"/>
                  </a:lnTo>
                  <a:lnTo>
                    <a:pt x="76200" y="892810"/>
                  </a:lnTo>
                  <a:lnTo>
                    <a:pt x="82550" y="896620"/>
                  </a:lnTo>
                  <a:lnTo>
                    <a:pt x="90170" y="900429"/>
                  </a:lnTo>
                  <a:lnTo>
                    <a:pt x="97790" y="902970"/>
                  </a:lnTo>
                  <a:lnTo>
                    <a:pt x="104139" y="905510"/>
                  </a:lnTo>
                  <a:lnTo>
                    <a:pt x="113030" y="908050"/>
                  </a:lnTo>
                  <a:lnTo>
                    <a:pt x="120650" y="910589"/>
                  </a:lnTo>
                  <a:lnTo>
                    <a:pt x="135890" y="913129"/>
                  </a:lnTo>
                  <a:lnTo>
                    <a:pt x="1365250" y="913129"/>
                  </a:lnTo>
                  <a:lnTo>
                    <a:pt x="1380490" y="910589"/>
                  </a:lnTo>
                  <a:lnTo>
                    <a:pt x="1410970" y="900429"/>
                  </a:lnTo>
                  <a:lnTo>
                    <a:pt x="1418590" y="896620"/>
                  </a:lnTo>
                  <a:lnTo>
                    <a:pt x="1431290" y="889000"/>
                  </a:lnTo>
                  <a:lnTo>
                    <a:pt x="1437640" y="883920"/>
                  </a:lnTo>
                  <a:lnTo>
                    <a:pt x="1445260" y="880110"/>
                  </a:lnTo>
                  <a:lnTo>
                    <a:pt x="1456690" y="868679"/>
                  </a:lnTo>
                  <a:lnTo>
                    <a:pt x="1461770" y="862329"/>
                  </a:lnTo>
                  <a:lnTo>
                    <a:pt x="1466850" y="857250"/>
                  </a:lnTo>
                  <a:lnTo>
                    <a:pt x="1471930" y="850900"/>
                  </a:lnTo>
                  <a:lnTo>
                    <a:pt x="1475740" y="844550"/>
                  </a:lnTo>
                  <a:lnTo>
                    <a:pt x="1480820" y="836929"/>
                  </a:lnTo>
                  <a:lnTo>
                    <a:pt x="1484630" y="830579"/>
                  </a:lnTo>
                  <a:lnTo>
                    <a:pt x="1488440" y="822960"/>
                  </a:lnTo>
                  <a:lnTo>
                    <a:pt x="1496060" y="800100"/>
                  </a:lnTo>
                  <a:lnTo>
                    <a:pt x="1497330" y="792479"/>
                  </a:lnTo>
                  <a:lnTo>
                    <a:pt x="1499870" y="784860"/>
                  </a:lnTo>
                  <a:lnTo>
                    <a:pt x="1499870" y="777239"/>
                  </a:lnTo>
                  <a:lnTo>
                    <a:pt x="1501140" y="769620"/>
                  </a:lnTo>
                  <a:lnTo>
                    <a:pt x="1501140" y="152400"/>
                  </a:lnTo>
                  <a:lnTo>
                    <a:pt x="1499870" y="143510"/>
                  </a:lnTo>
                  <a:lnTo>
                    <a:pt x="1499870" y="135889"/>
                  </a:lnTo>
                  <a:lnTo>
                    <a:pt x="1496060" y="113029"/>
                  </a:lnTo>
                  <a:lnTo>
                    <a:pt x="1493520" y="104139"/>
                  </a:lnTo>
                  <a:lnTo>
                    <a:pt x="1490980" y="97789"/>
                  </a:lnTo>
                  <a:lnTo>
                    <a:pt x="1488440" y="90170"/>
                  </a:lnTo>
                  <a:lnTo>
                    <a:pt x="1484630" y="82550"/>
                  </a:lnTo>
                  <a:lnTo>
                    <a:pt x="1480820" y="76200"/>
                  </a:lnTo>
                  <a:lnTo>
                    <a:pt x="1475740" y="68579"/>
                  </a:lnTo>
                  <a:lnTo>
                    <a:pt x="1471930" y="62229"/>
                  </a:lnTo>
                  <a:lnTo>
                    <a:pt x="1461770" y="49529"/>
                  </a:lnTo>
                  <a:lnTo>
                    <a:pt x="1456690" y="44450"/>
                  </a:lnTo>
                  <a:lnTo>
                    <a:pt x="1450340" y="39370"/>
                  </a:lnTo>
                  <a:lnTo>
                    <a:pt x="1445260" y="34289"/>
                  </a:lnTo>
                  <a:lnTo>
                    <a:pt x="1437640" y="29210"/>
                  </a:lnTo>
                  <a:lnTo>
                    <a:pt x="1431290" y="24129"/>
                  </a:lnTo>
                  <a:lnTo>
                    <a:pt x="1418590" y="16510"/>
                  </a:lnTo>
                  <a:lnTo>
                    <a:pt x="1410970" y="12700"/>
                  </a:lnTo>
                  <a:lnTo>
                    <a:pt x="1380490" y="2539"/>
                  </a:lnTo>
                  <a:lnTo>
                    <a:pt x="1365250" y="0"/>
                  </a:lnTo>
                  <a:close/>
                </a:path>
              </a:pathLst>
            </a:custGeom>
            <a:solidFill>
              <a:srgbClr val="BF4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1371600"/>
              <a:ext cx="1501140" cy="914400"/>
            </a:xfrm>
            <a:custGeom>
              <a:avLst/>
              <a:gdLst/>
              <a:ahLst/>
              <a:cxnLst/>
              <a:rect l="l" t="t" r="r" b="b"/>
              <a:pathLst>
                <a:path w="1501140" h="914400">
                  <a:moveTo>
                    <a:pt x="0" y="152400"/>
                  </a:moveTo>
                  <a:lnTo>
                    <a:pt x="0" y="143510"/>
                  </a:lnTo>
                  <a:lnTo>
                    <a:pt x="0" y="135889"/>
                  </a:lnTo>
                  <a:lnTo>
                    <a:pt x="1270" y="128270"/>
                  </a:lnTo>
                  <a:lnTo>
                    <a:pt x="2540" y="120650"/>
                  </a:lnTo>
                  <a:lnTo>
                    <a:pt x="5080" y="113029"/>
                  </a:lnTo>
                  <a:lnTo>
                    <a:pt x="7620" y="104139"/>
                  </a:lnTo>
                  <a:lnTo>
                    <a:pt x="10160" y="97789"/>
                  </a:lnTo>
                  <a:lnTo>
                    <a:pt x="12700" y="90170"/>
                  </a:lnTo>
                  <a:lnTo>
                    <a:pt x="16510" y="82550"/>
                  </a:lnTo>
                  <a:lnTo>
                    <a:pt x="20320" y="76200"/>
                  </a:lnTo>
                  <a:lnTo>
                    <a:pt x="24130" y="68579"/>
                  </a:lnTo>
                  <a:lnTo>
                    <a:pt x="29209" y="62229"/>
                  </a:lnTo>
                  <a:lnTo>
                    <a:pt x="33020" y="55879"/>
                  </a:lnTo>
                  <a:lnTo>
                    <a:pt x="39370" y="49529"/>
                  </a:lnTo>
                  <a:lnTo>
                    <a:pt x="44450" y="44450"/>
                  </a:lnTo>
                  <a:lnTo>
                    <a:pt x="49530" y="39370"/>
                  </a:lnTo>
                  <a:lnTo>
                    <a:pt x="55880" y="33020"/>
                  </a:lnTo>
                  <a:lnTo>
                    <a:pt x="62230" y="29210"/>
                  </a:lnTo>
                  <a:lnTo>
                    <a:pt x="68580" y="24129"/>
                  </a:lnTo>
                  <a:lnTo>
                    <a:pt x="76200" y="20320"/>
                  </a:lnTo>
                  <a:lnTo>
                    <a:pt x="82550" y="16510"/>
                  </a:lnTo>
                  <a:lnTo>
                    <a:pt x="90170" y="12700"/>
                  </a:lnTo>
                  <a:lnTo>
                    <a:pt x="97790" y="10160"/>
                  </a:lnTo>
                  <a:lnTo>
                    <a:pt x="104139" y="7620"/>
                  </a:lnTo>
                  <a:lnTo>
                    <a:pt x="113030" y="5079"/>
                  </a:lnTo>
                  <a:lnTo>
                    <a:pt x="120650" y="2539"/>
                  </a:lnTo>
                  <a:lnTo>
                    <a:pt x="128270" y="1270"/>
                  </a:lnTo>
                  <a:lnTo>
                    <a:pt x="135890" y="0"/>
                  </a:lnTo>
                  <a:lnTo>
                    <a:pt x="1348740" y="0"/>
                  </a:lnTo>
                  <a:lnTo>
                    <a:pt x="1365250" y="0"/>
                  </a:lnTo>
                  <a:lnTo>
                    <a:pt x="1372870" y="1270"/>
                  </a:lnTo>
                  <a:lnTo>
                    <a:pt x="1380490" y="2539"/>
                  </a:lnTo>
                  <a:lnTo>
                    <a:pt x="1388110" y="5079"/>
                  </a:lnTo>
                  <a:lnTo>
                    <a:pt x="1395730" y="7620"/>
                  </a:lnTo>
                  <a:lnTo>
                    <a:pt x="1403350" y="10160"/>
                  </a:lnTo>
                  <a:lnTo>
                    <a:pt x="1410970" y="12700"/>
                  </a:lnTo>
                  <a:lnTo>
                    <a:pt x="1418590" y="16510"/>
                  </a:lnTo>
                  <a:lnTo>
                    <a:pt x="1424940" y="20320"/>
                  </a:lnTo>
                  <a:lnTo>
                    <a:pt x="1431290" y="24129"/>
                  </a:lnTo>
                  <a:lnTo>
                    <a:pt x="1437640" y="29210"/>
                  </a:lnTo>
                  <a:lnTo>
                    <a:pt x="1445260" y="34289"/>
                  </a:lnTo>
                  <a:lnTo>
                    <a:pt x="1450340" y="39370"/>
                  </a:lnTo>
                  <a:lnTo>
                    <a:pt x="1456690" y="44450"/>
                  </a:lnTo>
                  <a:lnTo>
                    <a:pt x="1461770" y="49529"/>
                  </a:lnTo>
                  <a:lnTo>
                    <a:pt x="1466850" y="55879"/>
                  </a:lnTo>
                  <a:lnTo>
                    <a:pt x="1471930" y="62229"/>
                  </a:lnTo>
                  <a:lnTo>
                    <a:pt x="1475740" y="68579"/>
                  </a:lnTo>
                  <a:lnTo>
                    <a:pt x="1480820" y="76200"/>
                  </a:lnTo>
                  <a:lnTo>
                    <a:pt x="1484630" y="82550"/>
                  </a:lnTo>
                  <a:lnTo>
                    <a:pt x="1488440" y="90170"/>
                  </a:lnTo>
                  <a:lnTo>
                    <a:pt x="1490980" y="97789"/>
                  </a:lnTo>
                  <a:lnTo>
                    <a:pt x="1493520" y="104139"/>
                  </a:lnTo>
                  <a:lnTo>
                    <a:pt x="1496060" y="113029"/>
                  </a:lnTo>
                  <a:lnTo>
                    <a:pt x="1497330" y="120650"/>
                  </a:lnTo>
                  <a:lnTo>
                    <a:pt x="1498600" y="128270"/>
                  </a:lnTo>
                  <a:lnTo>
                    <a:pt x="1499870" y="135889"/>
                  </a:lnTo>
                  <a:lnTo>
                    <a:pt x="1499870" y="143510"/>
                  </a:lnTo>
                  <a:lnTo>
                    <a:pt x="1501140" y="152400"/>
                  </a:lnTo>
                  <a:lnTo>
                    <a:pt x="1501140" y="762000"/>
                  </a:lnTo>
                  <a:lnTo>
                    <a:pt x="1501140" y="769620"/>
                  </a:lnTo>
                  <a:lnTo>
                    <a:pt x="1499870" y="777239"/>
                  </a:lnTo>
                  <a:lnTo>
                    <a:pt x="1499870" y="784860"/>
                  </a:lnTo>
                  <a:lnTo>
                    <a:pt x="1497330" y="792479"/>
                  </a:lnTo>
                  <a:lnTo>
                    <a:pt x="1496060" y="800100"/>
                  </a:lnTo>
                  <a:lnTo>
                    <a:pt x="1493520" y="807720"/>
                  </a:lnTo>
                  <a:lnTo>
                    <a:pt x="1490980" y="815339"/>
                  </a:lnTo>
                  <a:lnTo>
                    <a:pt x="1488440" y="822960"/>
                  </a:lnTo>
                  <a:lnTo>
                    <a:pt x="1484630" y="830579"/>
                  </a:lnTo>
                  <a:lnTo>
                    <a:pt x="1480820" y="836929"/>
                  </a:lnTo>
                  <a:lnTo>
                    <a:pt x="1475740" y="844550"/>
                  </a:lnTo>
                  <a:lnTo>
                    <a:pt x="1471930" y="850900"/>
                  </a:lnTo>
                  <a:lnTo>
                    <a:pt x="1466850" y="857250"/>
                  </a:lnTo>
                  <a:lnTo>
                    <a:pt x="1461770" y="862329"/>
                  </a:lnTo>
                  <a:lnTo>
                    <a:pt x="1456690" y="868679"/>
                  </a:lnTo>
                  <a:lnTo>
                    <a:pt x="1450340" y="875029"/>
                  </a:lnTo>
                  <a:lnTo>
                    <a:pt x="1445260" y="880110"/>
                  </a:lnTo>
                  <a:lnTo>
                    <a:pt x="1437640" y="883920"/>
                  </a:lnTo>
                  <a:lnTo>
                    <a:pt x="1431290" y="889000"/>
                  </a:lnTo>
                  <a:lnTo>
                    <a:pt x="1424940" y="892810"/>
                  </a:lnTo>
                  <a:lnTo>
                    <a:pt x="1418590" y="896620"/>
                  </a:lnTo>
                  <a:lnTo>
                    <a:pt x="1410970" y="900429"/>
                  </a:lnTo>
                  <a:lnTo>
                    <a:pt x="1403350" y="902970"/>
                  </a:lnTo>
                  <a:lnTo>
                    <a:pt x="1395730" y="905510"/>
                  </a:lnTo>
                  <a:lnTo>
                    <a:pt x="1388110" y="908050"/>
                  </a:lnTo>
                  <a:lnTo>
                    <a:pt x="1380490" y="910589"/>
                  </a:lnTo>
                  <a:lnTo>
                    <a:pt x="1372870" y="911860"/>
                  </a:lnTo>
                  <a:lnTo>
                    <a:pt x="1365250" y="913129"/>
                  </a:lnTo>
                  <a:lnTo>
                    <a:pt x="1356360" y="913129"/>
                  </a:lnTo>
                  <a:lnTo>
                    <a:pt x="1348740" y="913129"/>
                  </a:lnTo>
                  <a:lnTo>
                    <a:pt x="152400" y="914400"/>
                  </a:lnTo>
                  <a:lnTo>
                    <a:pt x="152400" y="913129"/>
                  </a:lnTo>
                  <a:lnTo>
                    <a:pt x="143510" y="913129"/>
                  </a:lnTo>
                  <a:lnTo>
                    <a:pt x="135890" y="913129"/>
                  </a:lnTo>
                  <a:lnTo>
                    <a:pt x="128270" y="911860"/>
                  </a:lnTo>
                  <a:lnTo>
                    <a:pt x="120650" y="910589"/>
                  </a:lnTo>
                  <a:lnTo>
                    <a:pt x="113030" y="908050"/>
                  </a:lnTo>
                  <a:lnTo>
                    <a:pt x="104139" y="905510"/>
                  </a:lnTo>
                  <a:lnTo>
                    <a:pt x="97790" y="902970"/>
                  </a:lnTo>
                  <a:lnTo>
                    <a:pt x="90170" y="900429"/>
                  </a:lnTo>
                  <a:lnTo>
                    <a:pt x="82550" y="896620"/>
                  </a:lnTo>
                  <a:lnTo>
                    <a:pt x="76200" y="892810"/>
                  </a:lnTo>
                  <a:lnTo>
                    <a:pt x="68580" y="889000"/>
                  </a:lnTo>
                  <a:lnTo>
                    <a:pt x="62230" y="883920"/>
                  </a:lnTo>
                  <a:lnTo>
                    <a:pt x="55880" y="880110"/>
                  </a:lnTo>
                  <a:lnTo>
                    <a:pt x="49530" y="875029"/>
                  </a:lnTo>
                  <a:lnTo>
                    <a:pt x="44450" y="868679"/>
                  </a:lnTo>
                  <a:lnTo>
                    <a:pt x="39370" y="863600"/>
                  </a:lnTo>
                  <a:lnTo>
                    <a:pt x="33020" y="857250"/>
                  </a:lnTo>
                  <a:lnTo>
                    <a:pt x="29209" y="850900"/>
                  </a:lnTo>
                  <a:lnTo>
                    <a:pt x="24130" y="844550"/>
                  </a:lnTo>
                  <a:lnTo>
                    <a:pt x="20320" y="838200"/>
                  </a:lnTo>
                  <a:lnTo>
                    <a:pt x="16510" y="830579"/>
                  </a:lnTo>
                  <a:lnTo>
                    <a:pt x="12700" y="822960"/>
                  </a:lnTo>
                  <a:lnTo>
                    <a:pt x="10160" y="816610"/>
                  </a:lnTo>
                  <a:lnTo>
                    <a:pt x="7620" y="808989"/>
                  </a:lnTo>
                  <a:lnTo>
                    <a:pt x="5080" y="800100"/>
                  </a:lnTo>
                  <a:lnTo>
                    <a:pt x="2540" y="792479"/>
                  </a:lnTo>
                  <a:lnTo>
                    <a:pt x="1270" y="784860"/>
                  </a:lnTo>
                  <a:lnTo>
                    <a:pt x="0" y="777239"/>
                  </a:lnTo>
                  <a:lnTo>
                    <a:pt x="0" y="769620"/>
                  </a:lnTo>
                  <a:lnTo>
                    <a:pt x="0" y="762000"/>
                  </a:lnTo>
                  <a:lnTo>
                    <a:pt x="0" y="152400"/>
                  </a:lnTo>
                  <a:close/>
                </a:path>
                <a:path w="1501140" h="914400">
                  <a:moveTo>
                    <a:pt x="0" y="0"/>
                  </a:moveTo>
                  <a:lnTo>
                    <a:pt x="0" y="0"/>
                  </a:lnTo>
                </a:path>
                <a:path w="1501140" h="914400">
                  <a:moveTo>
                    <a:pt x="1501140" y="914400"/>
                  </a:moveTo>
                  <a:lnTo>
                    <a:pt x="1501140" y="914400"/>
                  </a:lnTo>
                </a:path>
              </a:pathLst>
            </a:custGeom>
            <a:ln w="2551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79070" y="1517650"/>
            <a:ext cx="1141730" cy="62230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218440" marR="83185" indent="-127000">
              <a:lnSpc>
                <a:spcPts val="1510"/>
              </a:lnSpc>
              <a:spcBef>
                <a:spcPts val="290"/>
              </a:spcBef>
            </a:pPr>
            <a:r>
              <a:rPr sz="1400" b="1" spc="-5" dirty="0">
                <a:latin typeface="Arial"/>
                <a:cs typeface="Arial"/>
              </a:rPr>
              <a:t>1. Vision </a:t>
            </a:r>
            <a:r>
              <a:rPr sz="1400" b="1" dirty="0">
                <a:latin typeface="Arial"/>
                <a:cs typeface="Arial"/>
              </a:rPr>
              <a:t>&amp;  </a:t>
            </a:r>
            <a:r>
              <a:rPr sz="1400" b="1" spc="-5" dirty="0">
                <a:latin typeface="Arial"/>
                <a:cs typeface="Arial"/>
              </a:rPr>
              <a:t>Strategy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490"/>
              </a:lnSpc>
            </a:pPr>
            <a:r>
              <a:rPr sz="1400" b="1" spc="-5" dirty="0">
                <a:latin typeface="Arial"/>
                <a:cs typeface="Arial"/>
              </a:rPr>
              <a:t>Development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559242" y="1358582"/>
            <a:ext cx="1453515" cy="940435"/>
            <a:chOff x="1559242" y="1358582"/>
            <a:chExt cx="1453515" cy="940435"/>
          </a:xfrm>
        </p:grpSpPr>
        <p:sp>
          <p:nvSpPr>
            <p:cNvPr id="9" name="object 9"/>
            <p:cNvSpPr/>
            <p:nvPr/>
          </p:nvSpPr>
          <p:spPr>
            <a:xfrm>
              <a:off x="1572260" y="1371599"/>
              <a:ext cx="1427480" cy="914400"/>
            </a:xfrm>
            <a:custGeom>
              <a:avLst/>
              <a:gdLst/>
              <a:ahLst/>
              <a:cxnLst/>
              <a:rect l="l" t="t" r="r" b="b"/>
              <a:pathLst>
                <a:path w="1427480" h="914400">
                  <a:moveTo>
                    <a:pt x="1275080" y="913129"/>
                  </a:moveTo>
                  <a:lnTo>
                    <a:pt x="152400" y="913129"/>
                  </a:lnTo>
                  <a:lnTo>
                    <a:pt x="152400" y="914400"/>
                  </a:lnTo>
                  <a:lnTo>
                    <a:pt x="1275080" y="913129"/>
                  </a:lnTo>
                  <a:close/>
                </a:path>
                <a:path w="1427480" h="914400">
                  <a:moveTo>
                    <a:pt x="1290320" y="0"/>
                  </a:moveTo>
                  <a:lnTo>
                    <a:pt x="137159" y="0"/>
                  </a:lnTo>
                  <a:lnTo>
                    <a:pt x="129540" y="1270"/>
                  </a:lnTo>
                  <a:lnTo>
                    <a:pt x="120650" y="2539"/>
                  </a:lnTo>
                  <a:lnTo>
                    <a:pt x="97790" y="10160"/>
                  </a:lnTo>
                  <a:lnTo>
                    <a:pt x="91440" y="12700"/>
                  </a:lnTo>
                  <a:lnTo>
                    <a:pt x="83820" y="16510"/>
                  </a:lnTo>
                  <a:lnTo>
                    <a:pt x="77470" y="20320"/>
                  </a:lnTo>
                  <a:lnTo>
                    <a:pt x="69850" y="24129"/>
                  </a:lnTo>
                  <a:lnTo>
                    <a:pt x="63500" y="29210"/>
                  </a:lnTo>
                  <a:lnTo>
                    <a:pt x="57150" y="33020"/>
                  </a:lnTo>
                  <a:lnTo>
                    <a:pt x="45720" y="44450"/>
                  </a:lnTo>
                  <a:lnTo>
                    <a:pt x="39370" y="49529"/>
                  </a:lnTo>
                  <a:lnTo>
                    <a:pt x="29209" y="62229"/>
                  </a:lnTo>
                  <a:lnTo>
                    <a:pt x="25400" y="68579"/>
                  </a:lnTo>
                  <a:lnTo>
                    <a:pt x="21590" y="76200"/>
                  </a:lnTo>
                  <a:lnTo>
                    <a:pt x="16509" y="82550"/>
                  </a:lnTo>
                  <a:lnTo>
                    <a:pt x="13970" y="90170"/>
                  </a:lnTo>
                  <a:lnTo>
                    <a:pt x="10159" y="97789"/>
                  </a:lnTo>
                  <a:lnTo>
                    <a:pt x="7620" y="104139"/>
                  </a:lnTo>
                  <a:lnTo>
                    <a:pt x="5080" y="113029"/>
                  </a:lnTo>
                  <a:lnTo>
                    <a:pt x="1270" y="135889"/>
                  </a:lnTo>
                  <a:lnTo>
                    <a:pt x="1270" y="143510"/>
                  </a:lnTo>
                  <a:lnTo>
                    <a:pt x="0" y="152400"/>
                  </a:lnTo>
                  <a:lnTo>
                    <a:pt x="0" y="762000"/>
                  </a:lnTo>
                  <a:lnTo>
                    <a:pt x="1270" y="769620"/>
                  </a:lnTo>
                  <a:lnTo>
                    <a:pt x="1270" y="777239"/>
                  </a:lnTo>
                  <a:lnTo>
                    <a:pt x="5080" y="800100"/>
                  </a:lnTo>
                  <a:lnTo>
                    <a:pt x="7620" y="808989"/>
                  </a:lnTo>
                  <a:lnTo>
                    <a:pt x="10159" y="816610"/>
                  </a:lnTo>
                  <a:lnTo>
                    <a:pt x="13970" y="822960"/>
                  </a:lnTo>
                  <a:lnTo>
                    <a:pt x="16509" y="830579"/>
                  </a:lnTo>
                  <a:lnTo>
                    <a:pt x="21590" y="838200"/>
                  </a:lnTo>
                  <a:lnTo>
                    <a:pt x="29209" y="850900"/>
                  </a:lnTo>
                  <a:lnTo>
                    <a:pt x="39370" y="863600"/>
                  </a:lnTo>
                  <a:lnTo>
                    <a:pt x="45720" y="868679"/>
                  </a:lnTo>
                  <a:lnTo>
                    <a:pt x="50800" y="875029"/>
                  </a:lnTo>
                  <a:lnTo>
                    <a:pt x="57150" y="880110"/>
                  </a:lnTo>
                  <a:lnTo>
                    <a:pt x="63500" y="883920"/>
                  </a:lnTo>
                  <a:lnTo>
                    <a:pt x="69850" y="889000"/>
                  </a:lnTo>
                  <a:lnTo>
                    <a:pt x="77470" y="892810"/>
                  </a:lnTo>
                  <a:lnTo>
                    <a:pt x="120650" y="910589"/>
                  </a:lnTo>
                  <a:lnTo>
                    <a:pt x="129540" y="911860"/>
                  </a:lnTo>
                  <a:lnTo>
                    <a:pt x="137159" y="913129"/>
                  </a:lnTo>
                  <a:lnTo>
                    <a:pt x="1290320" y="913129"/>
                  </a:lnTo>
                  <a:lnTo>
                    <a:pt x="1299210" y="911860"/>
                  </a:lnTo>
                  <a:lnTo>
                    <a:pt x="1306830" y="910589"/>
                  </a:lnTo>
                  <a:lnTo>
                    <a:pt x="1337310" y="900429"/>
                  </a:lnTo>
                  <a:lnTo>
                    <a:pt x="1343660" y="896620"/>
                  </a:lnTo>
                  <a:lnTo>
                    <a:pt x="1351280" y="892810"/>
                  </a:lnTo>
                  <a:lnTo>
                    <a:pt x="1357630" y="889000"/>
                  </a:lnTo>
                  <a:lnTo>
                    <a:pt x="1363980" y="883920"/>
                  </a:lnTo>
                  <a:lnTo>
                    <a:pt x="1370330" y="880110"/>
                  </a:lnTo>
                  <a:lnTo>
                    <a:pt x="1376680" y="875029"/>
                  </a:lnTo>
                  <a:lnTo>
                    <a:pt x="1383030" y="868679"/>
                  </a:lnTo>
                  <a:lnTo>
                    <a:pt x="1388110" y="862329"/>
                  </a:lnTo>
                  <a:lnTo>
                    <a:pt x="1393190" y="857250"/>
                  </a:lnTo>
                  <a:lnTo>
                    <a:pt x="1398270" y="850900"/>
                  </a:lnTo>
                  <a:lnTo>
                    <a:pt x="1402080" y="844550"/>
                  </a:lnTo>
                  <a:lnTo>
                    <a:pt x="1407160" y="836929"/>
                  </a:lnTo>
                  <a:lnTo>
                    <a:pt x="1410970" y="830579"/>
                  </a:lnTo>
                  <a:lnTo>
                    <a:pt x="1413510" y="822960"/>
                  </a:lnTo>
                  <a:lnTo>
                    <a:pt x="1417320" y="815339"/>
                  </a:lnTo>
                  <a:lnTo>
                    <a:pt x="1422400" y="800100"/>
                  </a:lnTo>
                  <a:lnTo>
                    <a:pt x="1427480" y="769620"/>
                  </a:lnTo>
                  <a:lnTo>
                    <a:pt x="1427480" y="152400"/>
                  </a:lnTo>
                  <a:lnTo>
                    <a:pt x="1426210" y="143510"/>
                  </a:lnTo>
                  <a:lnTo>
                    <a:pt x="1426210" y="135889"/>
                  </a:lnTo>
                  <a:lnTo>
                    <a:pt x="1422400" y="113029"/>
                  </a:lnTo>
                  <a:lnTo>
                    <a:pt x="1419860" y="104139"/>
                  </a:lnTo>
                  <a:lnTo>
                    <a:pt x="1417320" y="97789"/>
                  </a:lnTo>
                  <a:lnTo>
                    <a:pt x="1413510" y="90170"/>
                  </a:lnTo>
                  <a:lnTo>
                    <a:pt x="1410970" y="82550"/>
                  </a:lnTo>
                  <a:lnTo>
                    <a:pt x="1405890" y="76200"/>
                  </a:lnTo>
                  <a:lnTo>
                    <a:pt x="1402080" y="68579"/>
                  </a:lnTo>
                  <a:lnTo>
                    <a:pt x="1398270" y="62229"/>
                  </a:lnTo>
                  <a:lnTo>
                    <a:pt x="1388110" y="49529"/>
                  </a:lnTo>
                  <a:lnTo>
                    <a:pt x="1381760" y="44450"/>
                  </a:lnTo>
                  <a:lnTo>
                    <a:pt x="1376680" y="39370"/>
                  </a:lnTo>
                  <a:lnTo>
                    <a:pt x="1357630" y="24129"/>
                  </a:lnTo>
                  <a:lnTo>
                    <a:pt x="1351280" y="20320"/>
                  </a:lnTo>
                  <a:lnTo>
                    <a:pt x="1343660" y="16510"/>
                  </a:lnTo>
                  <a:lnTo>
                    <a:pt x="1337310" y="12700"/>
                  </a:lnTo>
                  <a:lnTo>
                    <a:pt x="1306830" y="2539"/>
                  </a:lnTo>
                  <a:lnTo>
                    <a:pt x="1299210" y="1270"/>
                  </a:lnTo>
                  <a:lnTo>
                    <a:pt x="1290320" y="0"/>
                  </a:lnTo>
                  <a:close/>
                </a:path>
              </a:pathLst>
            </a:custGeom>
            <a:solidFill>
              <a:srgbClr val="9ABA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572260" y="1371599"/>
              <a:ext cx="1427480" cy="914400"/>
            </a:xfrm>
            <a:custGeom>
              <a:avLst/>
              <a:gdLst/>
              <a:ahLst/>
              <a:cxnLst/>
              <a:rect l="l" t="t" r="r" b="b"/>
              <a:pathLst>
                <a:path w="1427480" h="914400">
                  <a:moveTo>
                    <a:pt x="0" y="152400"/>
                  </a:moveTo>
                  <a:lnTo>
                    <a:pt x="1270" y="143510"/>
                  </a:lnTo>
                  <a:lnTo>
                    <a:pt x="1270" y="135889"/>
                  </a:lnTo>
                  <a:lnTo>
                    <a:pt x="2540" y="128270"/>
                  </a:lnTo>
                  <a:lnTo>
                    <a:pt x="3809" y="120650"/>
                  </a:lnTo>
                  <a:lnTo>
                    <a:pt x="5080" y="113029"/>
                  </a:lnTo>
                  <a:lnTo>
                    <a:pt x="7620" y="104139"/>
                  </a:lnTo>
                  <a:lnTo>
                    <a:pt x="10159" y="97789"/>
                  </a:lnTo>
                  <a:lnTo>
                    <a:pt x="13970" y="90170"/>
                  </a:lnTo>
                  <a:lnTo>
                    <a:pt x="16509" y="82550"/>
                  </a:lnTo>
                  <a:lnTo>
                    <a:pt x="21590" y="76200"/>
                  </a:lnTo>
                  <a:lnTo>
                    <a:pt x="25400" y="68579"/>
                  </a:lnTo>
                  <a:lnTo>
                    <a:pt x="29209" y="62229"/>
                  </a:lnTo>
                  <a:lnTo>
                    <a:pt x="34290" y="55879"/>
                  </a:lnTo>
                  <a:lnTo>
                    <a:pt x="39370" y="49529"/>
                  </a:lnTo>
                  <a:lnTo>
                    <a:pt x="45720" y="44450"/>
                  </a:lnTo>
                  <a:lnTo>
                    <a:pt x="50800" y="39370"/>
                  </a:lnTo>
                  <a:lnTo>
                    <a:pt x="57150" y="33020"/>
                  </a:lnTo>
                  <a:lnTo>
                    <a:pt x="63500" y="29210"/>
                  </a:lnTo>
                  <a:lnTo>
                    <a:pt x="69850" y="24129"/>
                  </a:lnTo>
                  <a:lnTo>
                    <a:pt x="77470" y="20320"/>
                  </a:lnTo>
                  <a:lnTo>
                    <a:pt x="83820" y="16510"/>
                  </a:lnTo>
                  <a:lnTo>
                    <a:pt x="91440" y="12700"/>
                  </a:lnTo>
                  <a:lnTo>
                    <a:pt x="97790" y="10160"/>
                  </a:lnTo>
                  <a:lnTo>
                    <a:pt x="105409" y="7620"/>
                  </a:lnTo>
                  <a:lnTo>
                    <a:pt x="113029" y="5079"/>
                  </a:lnTo>
                  <a:lnTo>
                    <a:pt x="120650" y="2539"/>
                  </a:lnTo>
                  <a:lnTo>
                    <a:pt x="129540" y="1270"/>
                  </a:lnTo>
                  <a:lnTo>
                    <a:pt x="137159" y="0"/>
                  </a:lnTo>
                  <a:lnTo>
                    <a:pt x="1275080" y="0"/>
                  </a:lnTo>
                  <a:lnTo>
                    <a:pt x="1290320" y="0"/>
                  </a:lnTo>
                  <a:lnTo>
                    <a:pt x="1299210" y="1270"/>
                  </a:lnTo>
                  <a:lnTo>
                    <a:pt x="1306830" y="2539"/>
                  </a:lnTo>
                  <a:lnTo>
                    <a:pt x="1314450" y="5079"/>
                  </a:lnTo>
                  <a:lnTo>
                    <a:pt x="1322070" y="7620"/>
                  </a:lnTo>
                  <a:lnTo>
                    <a:pt x="1329690" y="10160"/>
                  </a:lnTo>
                  <a:lnTo>
                    <a:pt x="1337310" y="12700"/>
                  </a:lnTo>
                  <a:lnTo>
                    <a:pt x="1343660" y="16510"/>
                  </a:lnTo>
                  <a:lnTo>
                    <a:pt x="1351280" y="20320"/>
                  </a:lnTo>
                  <a:lnTo>
                    <a:pt x="1357630" y="24129"/>
                  </a:lnTo>
                  <a:lnTo>
                    <a:pt x="1363980" y="29210"/>
                  </a:lnTo>
                  <a:lnTo>
                    <a:pt x="1370330" y="34289"/>
                  </a:lnTo>
                  <a:lnTo>
                    <a:pt x="1376680" y="39370"/>
                  </a:lnTo>
                  <a:lnTo>
                    <a:pt x="1381760" y="44450"/>
                  </a:lnTo>
                  <a:lnTo>
                    <a:pt x="1388110" y="49529"/>
                  </a:lnTo>
                  <a:lnTo>
                    <a:pt x="1393190" y="55879"/>
                  </a:lnTo>
                  <a:lnTo>
                    <a:pt x="1398270" y="62229"/>
                  </a:lnTo>
                  <a:lnTo>
                    <a:pt x="1402080" y="68579"/>
                  </a:lnTo>
                  <a:lnTo>
                    <a:pt x="1405890" y="76200"/>
                  </a:lnTo>
                  <a:lnTo>
                    <a:pt x="1410970" y="82550"/>
                  </a:lnTo>
                  <a:lnTo>
                    <a:pt x="1413510" y="90170"/>
                  </a:lnTo>
                  <a:lnTo>
                    <a:pt x="1417320" y="97789"/>
                  </a:lnTo>
                  <a:lnTo>
                    <a:pt x="1419860" y="104139"/>
                  </a:lnTo>
                  <a:lnTo>
                    <a:pt x="1422400" y="113029"/>
                  </a:lnTo>
                  <a:lnTo>
                    <a:pt x="1423670" y="120650"/>
                  </a:lnTo>
                  <a:lnTo>
                    <a:pt x="1424940" y="128270"/>
                  </a:lnTo>
                  <a:lnTo>
                    <a:pt x="1426210" y="135889"/>
                  </a:lnTo>
                  <a:lnTo>
                    <a:pt x="1426210" y="143510"/>
                  </a:lnTo>
                  <a:lnTo>
                    <a:pt x="1427480" y="152400"/>
                  </a:lnTo>
                  <a:lnTo>
                    <a:pt x="1427480" y="762000"/>
                  </a:lnTo>
                  <a:lnTo>
                    <a:pt x="1427480" y="769620"/>
                  </a:lnTo>
                  <a:lnTo>
                    <a:pt x="1426210" y="777239"/>
                  </a:lnTo>
                  <a:lnTo>
                    <a:pt x="1424940" y="784860"/>
                  </a:lnTo>
                  <a:lnTo>
                    <a:pt x="1423670" y="792479"/>
                  </a:lnTo>
                  <a:lnTo>
                    <a:pt x="1422400" y="800100"/>
                  </a:lnTo>
                  <a:lnTo>
                    <a:pt x="1419860" y="807720"/>
                  </a:lnTo>
                  <a:lnTo>
                    <a:pt x="1417320" y="815339"/>
                  </a:lnTo>
                  <a:lnTo>
                    <a:pt x="1413510" y="822960"/>
                  </a:lnTo>
                  <a:lnTo>
                    <a:pt x="1410970" y="830579"/>
                  </a:lnTo>
                  <a:lnTo>
                    <a:pt x="1407160" y="836929"/>
                  </a:lnTo>
                  <a:lnTo>
                    <a:pt x="1402080" y="844550"/>
                  </a:lnTo>
                  <a:lnTo>
                    <a:pt x="1398270" y="850900"/>
                  </a:lnTo>
                  <a:lnTo>
                    <a:pt x="1393190" y="857250"/>
                  </a:lnTo>
                  <a:lnTo>
                    <a:pt x="1388110" y="862329"/>
                  </a:lnTo>
                  <a:lnTo>
                    <a:pt x="1383030" y="868679"/>
                  </a:lnTo>
                  <a:lnTo>
                    <a:pt x="1376680" y="875029"/>
                  </a:lnTo>
                  <a:lnTo>
                    <a:pt x="1370330" y="880110"/>
                  </a:lnTo>
                  <a:lnTo>
                    <a:pt x="1363980" y="883920"/>
                  </a:lnTo>
                  <a:lnTo>
                    <a:pt x="1357630" y="889000"/>
                  </a:lnTo>
                  <a:lnTo>
                    <a:pt x="1351280" y="892810"/>
                  </a:lnTo>
                  <a:lnTo>
                    <a:pt x="1343660" y="896620"/>
                  </a:lnTo>
                  <a:lnTo>
                    <a:pt x="1337310" y="900429"/>
                  </a:lnTo>
                  <a:lnTo>
                    <a:pt x="1329690" y="902970"/>
                  </a:lnTo>
                  <a:lnTo>
                    <a:pt x="1322070" y="905510"/>
                  </a:lnTo>
                  <a:lnTo>
                    <a:pt x="1314450" y="908050"/>
                  </a:lnTo>
                  <a:lnTo>
                    <a:pt x="1306830" y="910589"/>
                  </a:lnTo>
                  <a:lnTo>
                    <a:pt x="1299210" y="911860"/>
                  </a:lnTo>
                  <a:lnTo>
                    <a:pt x="1290320" y="913129"/>
                  </a:lnTo>
                  <a:lnTo>
                    <a:pt x="1282700" y="913129"/>
                  </a:lnTo>
                  <a:lnTo>
                    <a:pt x="1275080" y="913129"/>
                  </a:lnTo>
                  <a:lnTo>
                    <a:pt x="152400" y="914400"/>
                  </a:lnTo>
                  <a:lnTo>
                    <a:pt x="152400" y="913129"/>
                  </a:lnTo>
                  <a:lnTo>
                    <a:pt x="144779" y="913129"/>
                  </a:lnTo>
                  <a:lnTo>
                    <a:pt x="137159" y="913129"/>
                  </a:lnTo>
                  <a:lnTo>
                    <a:pt x="129540" y="911860"/>
                  </a:lnTo>
                  <a:lnTo>
                    <a:pt x="120650" y="910589"/>
                  </a:lnTo>
                  <a:lnTo>
                    <a:pt x="113029" y="908050"/>
                  </a:lnTo>
                  <a:lnTo>
                    <a:pt x="105409" y="905510"/>
                  </a:lnTo>
                  <a:lnTo>
                    <a:pt x="97790" y="902970"/>
                  </a:lnTo>
                  <a:lnTo>
                    <a:pt x="91440" y="900429"/>
                  </a:lnTo>
                  <a:lnTo>
                    <a:pt x="83820" y="896620"/>
                  </a:lnTo>
                  <a:lnTo>
                    <a:pt x="77470" y="892810"/>
                  </a:lnTo>
                  <a:lnTo>
                    <a:pt x="69850" y="889000"/>
                  </a:lnTo>
                  <a:lnTo>
                    <a:pt x="63500" y="883920"/>
                  </a:lnTo>
                  <a:lnTo>
                    <a:pt x="57150" y="880110"/>
                  </a:lnTo>
                  <a:lnTo>
                    <a:pt x="50800" y="875029"/>
                  </a:lnTo>
                  <a:lnTo>
                    <a:pt x="45720" y="868679"/>
                  </a:lnTo>
                  <a:lnTo>
                    <a:pt x="39370" y="863600"/>
                  </a:lnTo>
                  <a:lnTo>
                    <a:pt x="34290" y="857250"/>
                  </a:lnTo>
                  <a:lnTo>
                    <a:pt x="29209" y="850900"/>
                  </a:lnTo>
                  <a:lnTo>
                    <a:pt x="25400" y="844550"/>
                  </a:lnTo>
                  <a:lnTo>
                    <a:pt x="21590" y="838200"/>
                  </a:lnTo>
                  <a:lnTo>
                    <a:pt x="16509" y="830579"/>
                  </a:lnTo>
                  <a:lnTo>
                    <a:pt x="13970" y="822960"/>
                  </a:lnTo>
                  <a:lnTo>
                    <a:pt x="10159" y="816610"/>
                  </a:lnTo>
                  <a:lnTo>
                    <a:pt x="1270" y="777239"/>
                  </a:lnTo>
                  <a:lnTo>
                    <a:pt x="1270" y="769620"/>
                  </a:lnTo>
                  <a:lnTo>
                    <a:pt x="0" y="762000"/>
                  </a:lnTo>
                  <a:lnTo>
                    <a:pt x="0" y="152400"/>
                  </a:lnTo>
                  <a:close/>
                </a:path>
                <a:path w="1427480" h="914400">
                  <a:moveTo>
                    <a:pt x="0" y="0"/>
                  </a:moveTo>
                  <a:lnTo>
                    <a:pt x="0" y="0"/>
                  </a:lnTo>
                </a:path>
                <a:path w="1427480" h="914400">
                  <a:moveTo>
                    <a:pt x="1427480" y="914400"/>
                  </a:moveTo>
                  <a:lnTo>
                    <a:pt x="1427480" y="914400"/>
                  </a:lnTo>
                </a:path>
              </a:pathLst>
            </a:custGeom>
            <a:ln w="2551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752600" y="1517650"/>
            <a:ext cx="1068070" cy="62230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316230" marR="104775" indent="-204470">
              <a:lnSpc>
                <a:spcPts val="1510"/>
              </a:lnSpc>
              <a:spcBef>
                <a:spcPts val="290"/>
              </a:spcBef>
            </a:pPr>
            <a:r>
              <a:rPr sz="1400" b="1" spc="-5" dirty="0">
                <a:latin typeface="Arial"/>
                <a:cs typeface="Arial"/>
              </a:rPr>
              <a:t>2.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Current  State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490"/>
              </a:lnSpc>
            </a:pPr>
            <a:r>
              <a:rPr sz="1400" b="1" spc="-10" dirty="0">
                <a:latin typeface="Arial"/>
                <a:cs typeface="Arial"/>
              </a:rPr>
              <a:t>Assessment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3059112" y="1358582"/>
            <a:ext cx="1452245" cy="940435"/>
            <a:chOff x="3059112" y="1358582"/>
            <a:chExt cx="1452245" cy="940435"/>
          </a:xfrm>
        </p:grpSpPr>
        <p:sp>
          <p:nvSpPr>
            <p:cNvPr id="13" name="object 13"/>
            <p:cNvSpPr/>
            <p:nvPr/>
          </p:nvSpPr>
          <p:spPr>
            <a:xfrm>
              <a:off x="3072129" y="1371599"/>
              <a:ext cx="1426210" cy="914400"/>
            </a:xfrm>
            <a:custGeom>
              <a:avLst/>
              <a:gdLst/>
              <a:ahLst/>
              <a:cxnLst/>
              <a:rect l="l" t="t" r="r" b="b"/>
              <a:pathLst>
                <a:path w="1426210" h="914400">
                  <a:moveTo>
                    <a:pt x="1273809" y="913129"/>
                  </a:moveTo>
                  <a:lnTo>
                    <a:pt x="151130" y="913129"/>
                  </a:lnTo>
                  <a:lnTo>
                    <a:pt x="151130" y="914400"/>
                  </a:lnTo>
                  <a:lnTo>
                    <a:pt x="1273809" y="913129"/>
                  </a:lnTo>
                  <a:close/>
                </a:path>
                <a:path w="1426210" h="914400">
                  <a:moveTo>
                    <a:pt x="1289049" y="0"/>
                  </a:moveTo>
                  <a:lnTo>
                    <a:pt x="135889" y="0"/>
                  </a:lnTo>
                  <a:lnTo>
                    <a:pt x="128269" y="1270"/>
                  </a:lnTo>
                  <a:lnTo>
                    <a:pt x="119380" y="2539"/>
                  </a:lnTo>
                  <a:lnTo>
                    <a:pt x="113030" y="5079"/>
                  </a:lnTo>
                  <a:lnTo>
                    <a:pt x="104139" y="7620"/>
                  </a:lnTo>
                  <a:lnTo>
                    <a:pt x="96519" y="10160"/>
                  </a:lnTo>
                  <a:lnTo>
                    <a:pt x="90169" y="12700"/>
                  </a:lnTo>
                  <a:lnTo>
                    <a:pt x="82550" y="16510"/>
                  </a:lnTo>
                  <a:lnTo>
                    <a:pt x="76200" y="20320"/>
                  </a:lnTo>
                  <a:lnTo>
                    <a:pt x="68580" y="24129"/>
                  </a:lnTo>
                  <a:lnTo>
                    <a:pt x="62230" y="29210"/>
                  </a:lnTo>
                  <a:lnTo>
                    <a:pt x="55880" y="33020"/>
                  </a:lnTo>
                  <a:lnTo>
                    <a:pt x="44450" y="44450"/>
                  </a:lnTo>
                  <a:lnTo>
                    <a:pt x="38100" y="49529"/>
                  </a:lnTo>
                  <a:lnTo>
                    <a:pt x="27939" y="62229"/>
                  </a:lnTo>
                  <a:lnTo>
                    <a:pt x="24130" y="68579"/>
                  </a:lnTo>
                  <a:lnTo>
                    <a:pt x="20319" y="76200"/>
                  </a:lnTo>
                  <a:lnTo>
                    <a:pt x="16509" y="82550"/>
                  </a:lnTo>
                  <a:lnTo>
                    <a:pt x="8889" y="97789"/>
                  </a:lnTo>
                  <a:lnTo>
                    <a:pt x="6350" y="104139"/>
                  </a:lnTo>
                  <a:lnTo>
                    <a:pt x="3809" y="113029"/>
                  </a:lnTo>
                  <a:lnTo>
                    <a:pt x="0" y="135889"/>
                  </a:lnTo>
                  <a:lnTo>
                    <a:pt x="0" y="777239"/>
                  </a:lnTo>
                  <a:lnTo>
                    <a:pt x="3809" y="800100"/>
                  </a:lnTo>
                  <a:lnTo>
                    <a:pt x="6350" y="808989"/>
                  </a:lnTo>
                  <a:lnTo>
                    <a:pt x="8889" y="816610"/>
                  </a:lnTo>
                  <a:lnTo>
                    <a:pt x="12700" y="822960"/>
                  </a:lnTo>
                  <a:lnTo>
                    <a:pt x="20319" y="838200"/>
                  </a:lnTo>
                  <a:lnTo>
                    <a:pt x="27939" y="850900"/>
                  </a:lnTo>
                  <a:lnTo>
                    <a:pt x="38100" y="863600"/>
                  </a:lnTo>
                  <a:lnTo>
                    <a:pt x="44450" y="868679"/>
                  </a:lnTo>
                  <a:lnTo>
                    <a:pt x="49530" y="875029"/>
                  </a:lnTo>
                  <a:lnTo>
                    <a:pt x="55880" y="880110"/>
                  </a:lnTo>
                  <a:lnTo>
                    <a:pt x="62230" y="883920"/>
                  </a:lnTo>
                  <a:lnTo>
                    <a:pt x="68580" y="889000"/>
                  </a:lnTo>
                  <a:lnTo>
                    <a:pt x="76200" y="892810"/>
                  </a:lnTo>
                  <a:lnTo>
                    <a:pt x="82550" y="896620"/>
                  </a:lnTo>
                  <a:lnTo>
                    <a:pt x="90169" y="900429"/>
                  </a:lnTo>
                  <a:lnTo>
                    <a:pt x="96519" y="902970"/>
                  </a:lnTo>
                  <a:lnTo>
                    <a:pt x="104139" y="905510"/>
                  </a:lnTo>
                  <a:lnTo>
                    <a:pt x="113030" y="908050"/>
                  </a:lnTo>
                  <a:lnTo>
                    <a:pt x="119380" y="910589"/>
                  </a:lnTo>
                  <a:lnTo>
                    <a:pt x="128269" y="911860"/>
                  </a:lnTo>
                  <a:lnTo>
                    <a:pt x="135889" y="913129"/>
                  </a:lnTo>
                  <a:lnTo>
                    <a:pt x="1289049" y="913129"/>
                  </a:lnTo>
                  <a:lnTo>
                    <a:pt x="1297940" y="911860"/>
                  </a:lnTo>
                  <a:lnTo>
                    <a:pt x="1305559" y="910589"/>
                  </a:lnTo>
                  <a:lnTo>
                    <a:pt x="1336040" y="900429"/>
                  </a:lnTo>
                  <a:lnTo>
                    <a:pt x="1342390" y="896620"/>
                  </a:lnTo>
                  <a:lnTo>
                    <a:pt x="1350009" y="892810"/>
                  </a:lnTo>
                  <a:lnTo>
                    <a:pt x="1356359" y="889000"/>
                  </a:lnTo>
                  <a:lnTo>
                    <a:pt x="1362709" y="883920"/>
                  </a:lnTo>
                  <a:lnTo>
                    <a:pt x="1369059" y="880110"/>
                  </a:lnTo>
                  <a:lnTo>
                    <a:pt x="1375409" y="875029"/>
                  </a:lnTo>
                  <a:lnTo>
                    <a:pt x="1381759" y="868679"/>
                  </a:lnTo>
                  <a:lnTo>
                    <a:pt x="1386840" y="862329"/>
                  </a:lnTo>
                  <a:lnTo>
                    <a:pt x="1391920" y="857250"/>
                  </a:lnTo>
                  <a:lnTo>
                    <a:pt x="1396999" y="850900"/>
                  </a:lnTo>
                  <a:lnTo>
                    <a:pt x="1400809" y="844550"/>
                  </a:lnTo>
                  <a:lnTo>
                    <a:pt x="1405890" y="836929"/>
                  </a:lnTo>
                  <a:lnTo>
                    <a:pt x="1409699" y="830579"/>
                  </a:lnTo>
                  <a:lnTo>
                    <a:pt x="1412240" y="822960"/>
                  </a:lnTo>
                  <a:lnTo>
                    <a:pt x="1416049" y="815339"/>
                  </a:lnTo>
                  <a:lnTo>
                    <a:pt x="1421130" y="800100"/>
                  </a:lnTo>
                  <a:lnTo>
                    <a:pt x="1426209" y="769620"/>
                  </a:lnTo>
                  <a:lnTo>
                    <a:pt x="1426209" y="152400"/>
                  </a:lnTo>
                  <a:lnTo>
                    <a:pt x="1424940" y="143510"/>
                  </a:lnTo>
                  <a:lnTo>
                    <a:pt x="1424940" y="135889"/>
                  </a:lnTo>
                  <a:lnTo>
                    <a:pt x="1421130" y="113029"/>
                  </a:lnTo>
                  <a:lnTo>
                    <a:pt x="1418590" y="104139"/>
                  </a:lnTo>
                  <a:lnTo>
                    <a:pt x="1416049" y="97789"/>
                  </a:lnTo>
                  <a:lnTo>
                    <a:pt x="1412240" y="90170"/>
                  </a:lnTo>
                  <a:lnTo>
                    <a:pt x="1409699" y="82550"/>
                  </a:lnTo>
                  <a:lnTo>
                    <a:pt x="1404620" y="76200"/>
                  </a:lnTo>
                  <a:lnTo>
                    <a:pt x="1400809" y="68579"/>
                  </a:lnTo>
                  <a:lnTo>
                    <a:pt x="1396999" y="62229"/>
                  </a:lnTo>
                  <a:lnTo>
                    <a:pt x="1386840" y="49529"/>
                  </a:lnTo>
                  <a:lnTo>
                    <a:pt x="1380490" y="44450"/>
                  </a:lnTo>
                  <a:lnTo>
                    <a:pt x="1375409" y="39370"/>
                  </a:lnTo>
                  <a:lnTo>
                    <a:pt x="1356359" y="24129"/>
                  </a:lnTo>
                  <a:lnTo>
                    <a:pt x="1350009" y="20320"/>
                  </a:lnTo>
                  <a:lnTo>
                    <a:pt x="1342390" y="16510"/>
                  </a:lnTo>
                  <a:lnTo>
                    <a:pt x="1336040" y="12700"/>
                  </a:lnTo>
                  <a:lnTo>
                    <a:pt x="1305559" y="2539"/>
                  </a:lnTo>
                  <a:lnTo>
                    <a:pt x="1297940" y="1270"/>
                  </a:lnTo>
                  <a:lnTo>
                    <a:pt x="1289049" y="0"/>
                  </a:lnTo>
                  <a:close/>
                </a:path>
              </a:pathLst>
            </a:custGeom>
            <a:solidFill>
              <a:srgbClr val="7F63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072129" y="1371599"/>
              <a:ext cx="1426210" cy="914400"/>
            </a:xfrm>
            <a:custGeom>
              <a:avLst/>
              <a:gdLst/>
              <a:ahLst/>
              <a:cxnLst/>
              <a:rect l="l" t="t" r="r" b="b"/>
              <a:pathLst>
                <a:path w="1426210" h="914400">
                  <a:moveTo>
                    <a:pt x="0" y="152400"/>
                  </a:moveTo>
                  <a:lnTo>
                    <a:pt x="0" y="143510"/>
                  </a:lnTo>
                  <a:lnTo>
                    <a:pt x="0" y="135889"/>
                  </a:lnTo>
                  <a:lnTo>
                    <a:pt x="1269" y="128270"/>
                  </a:lnTo>
                  <a:lnTo>
                    <a:pt x="2539" y="120650"/>
                  </a:lnTo>
                  <a:lnTo>
                    <a:pt x="3809" y="113029"/>
                  </a:lnTo>
                  <a:lnTo>
                    <a:pt x="6350" y="104139"/>
                  </a:lnTo>
                  <a:lnTo>
                    <a:pt x="8889" y="97789"/>
                  </a:lnTo>
                  <a:lnTo>
                    <a:pt x="12700" y="90170"/>
                  </a:lnTo>
                  <a:lnTo>
                    <a:pt x="16509" y="82550"/>
                  </a:lnTo>
                  <a:lnTo>
                    <a:pt x="20319" y="76200"/>
                  </a:lnTo>
                  <a:lnTo>
                    <a:pt x="24130" y="68579"/>
                  </a:lnTo>
                  <a:lnTo>
                    <a:pt x="27939" y="62229"/>
                  </a:lnTo>
                  <a:lnTo>
                    <a:pt x="33019" y="55879"/>
                  </a:lnTo>
                  <a:lnTo>
                    <a:pt x="38100" y="49529"/>
                  </a:lnTo>
                  <a:lnTo>
                    <a:pt x="44450" y="44450"/>
                  </a:lnTo>
                  <a:lnTo>
                    <a:pt x="49530" y="39370"/>
                  </a:lnTo>
                  <a:lnTo>
                    <a:pt x="55880" y="33020"/>
                  </a:lnTo>
                  <a:lnTo>
                    <a:pt x="62230" y="29210"/>
                  </a:lnTo>
                  <a:lnTo>
                    <a:pt x="68580" y="24129"/>
                  </a:lnTo>
                  <a:lnTo>
                    <a:pt x="76200" y="20320"/>
                  </a:lnTo>
                  <a:lnTo>
                    <a:pt x="82550" y="16510"/>
                  </a:lnTo>
                  <a:lnTo>
                    <a:pt x="90169" y="12700"/>
                  </a:lnTo>
                  <a:lnTo>
                    <a:pt x="96519" y="10160"/>
                  </a:lnTo>
                  <a:lnTo>
                    <a:pt x="104139" y="7620"/>
                  </a:lnTo>
                  <a:lnTo>
                    <a:pt x="113030" y="5079"/>
                  </a:lnTo>
                  <a:lnTo>
                    <a:pt x="119380" y="2539"/>
                  </a:lnTo>
                  <a:lnTo>
                    <a:pt x="128269" y="1270"/>
                  </a:lnTo>
                  <a:lnTo>
                    <a:pt x="135889" y="0"/>
                  </a:lnTo>
                  <a:lnTo>
                    <a:pt x="143509" y="0"/>
                  </a:lnTo>
                  <a:lnTo>
                    <a:pt x="1273809" y="0"/>
                  </a:lnTo>
                  <a:lnTo>
                    <a:pt x="1289049" y="0"/>
                  </a:lnTo>
                  <a:lnTo>
                    <a:pt x="1297940" y="1270"/>
                  </a:lnTo>
                  <a:lnTo>
                    <a:pt x="1305559" y="2539"/>
                  </a:lnTo>
                  <a:lnTo>
                    <a:pt x="1313180" y="5079"/>
                  </a:lnTo>
                  <a:lnTo>
                    <a:pt x="1320799" y="7620"/>
                  </a:lnTo>
                  <a:lnTo>
                    <a:pt x="1328420" y="10160"/>
                  </a:lnTo>
                  <a:lnTo>
                    <a:pt x="1336040" y="12700"/>
                  </a:lnTo>
                  <a:lnTo>
                    <a:pt x="1342390" y="16510"/>
                  </a:lnTo>
                  <a:lnTo>
                    <a:pt x="1350009" y="20320"/>
                  </a:lnTo>
                  <a:lnTo>
                    <a:pt x="1356359" y="24129"/>
                  </a:lnTo>
                  <a:lnTo>
                    <a:pt x="1362709" y="29210"/>
                  </a:lnTo>
                  <a:lnTo>
                    <a:pt x="1369059" y="34289"/>
                  </a:lnTo>
                  <a:lnTo>
                    <a:pt x="1375409" y="39370"/>
                  </a:lnTo>
                  <a:lnTo>
                    <a:pt x="1380490" y="44450"/>
                  </a:lnTo>
                  <a:lnTo>
                    <a:pt x="1386840" y="49529"/>
                  </a:lnTo>
                  <a:lnTo>
                    <a:pt x="1391920" y="55879"/>
                  </a:lnTo>
                  <a:lnTo>
                    <a:pt x="1396999" y="62229"/>
                  </a:lnTo>
                  <a:lnTo>
                    <a:pt x="1400809" y="68579"/>
                  </a:lnTo>
                  <a:lnTo>
                    <a:pt x="1404620" y="76200"/>
                  </a:lnTo>
                  <a:lnTo>
                    <a:pt x="1409699" y="82550"/>
                  </a:lnTo>
                  <a:lnTo>
                    <a:pt x="1412240" y="90170"/>
                  </a:lnTo>
                  <a:lnTo>
                    <a:pt x="1416049" y="97789"/>
                  </a:lnTo>
                  <a:lnTo>
                    <a:pt x="1418590" y="104139"/>
                  </a:lnTo>
                  <a:lnTo>
                    <a:pt x="1421130" y="113029"/>
                  </a:lnTo>
                  <a:lnTo>
                    <a:pt x="1422399" y="120650"/>
                  </a:lnTo>
                  <a:lnTo>
                    <a:pt x="1423670" y="128270"/>
                  </a:lnTo>
                  <a:lnTo>
                    <a:pt x="1424940" y="135889"/>
                  </a:lnTo>
                  <a:lnTo>
                    <a:pt x="1424940" y="143510"/>
                  </a:lnTo>
                  <a:lnTo>
                    <a:pt x="1426209" y="152400"/>
                  </a:lnTo>
                  <a:lnTo>
                    <a:pt x="1426209" y="762000"/>
                  </a:lnTo>
                  <a:lnTo>
                    <a:pt x="1426209" y="769620"/>
                  </a:lnTo>
                  <a:lnTo>
                    <a:pt x="1424940" y="777239"/>
                  </a:lnTo>
                  <a:lnTo>
                    <a:pt x="1423670" y="784860"/>
                  </a:lnTo>
                  <a:lnTo>
                    <a:pt x="1422399" y="792479"/>
                  </a:lnTo>
                  <a:lnTo>
                    <a:pt x="1421130" y="800100"/>
                  </a:lnTo>
                  <a:lnTo>
                    <a:pt x="1418590" y="807720"/>
                  </a:lnTo>
                  <a:lnTo>
                    <a:pt x="1416049" y="815339"/>
                  </a:lnTo>
                  <a:lnTo>
                    <a:pt x="1412240" y="822960"/>
                  </a:lnTo>
                  <a:lnTo>
                    <a:pt x="1409699" y="830579"/>
                  </a:lnTo>
                  <a:lnTo>
                    <a:pt x="1405890" y="836929"/>
                  </a:lnTo>
                  <a:lnTo>
                    <a:pt x="1400809" y="844550"/>
                  </a:lnTo>
                  <a:lnTo>
                    <a:pt x="1396999" y="850900"/>
                  </a:lnTo>
                  <a:lnTo>
                    <a:pt x="1391920" y="857250"/>
                  </a:lnTo>
                  <a:lnTo>
                    <a:pt x="1386840" y="862329"/>
                  </a:lnTo>
                  <a:lnTo>
                    <a:pt x="1381759" y="868679"/>
                  </a:lnTo>
                  <a:lnTo>
                    <a:pt x="1375409" y="875029"/>
                  </a:lnTo>
                  <a:lnTo>
                    <a:pt x="1369059" y="880110"/>
                  </a:lnTo>
                  <a:lnTo>
                    <a:pt x="1362709" y="883920"/>
                  </a:lnTo>
                  <a:lnTo>
                    <a:pt x="1356359" y="889000"/>
                  </a:lnTo>
                  <a:lnTo>
                    <a:pt x="1350009" y="892810"/>
                  </a:lnTo>
                  <a:lnTo>
                    <a:pt x="1342390" y="896620"/>
                  </a:lnTo>
                  <a:lnTo>
                    <a:pt x="1336040" y="900429"/>
                  </a:lnTo>
                  <a:lnTo>
                    <a:pt x="1328420" y="902970"/>
                  </a:lnTo>
                  <a:lnTo>
                    <a:pt x="1320799" y="905510"/>
                  </a:lnTo>
                  <a:lnTo>
                    <a:pt x="1313180" y="908050"/>
                  </a:lnTo>
                  <a:lnTo>
                    <a:pt x="1305559" y="910589"/>
                  </a:lnTo>
                  <a:lnTo>
                    <a:pt x="1297940" y="911860"/>
                  </a:lnTo>
                  <a:lnTo>
                    <a:pt x="1289049" y="913129"/>
                  </a:lnTo>
                  <a:lnTo>
                    <a:pt x="1281430" y="913129"/>
                  </a:lnTo>
                  <a:lnTo>
                    <a:pt x="1273809" y="913129"/>
                  </a:lnTo>
                  <a:lnTo>
                    <a:pt x="151130" y="914400"/>
                  </a:lnTo>
                  <a:lnTo>
                    <a:pt x="151130" y="913129"/>
                  </a:lnTo>
                  <a:lnTo>
                    <a:pt x="143509" y="913129"/>
                  </a:lnTo>
                  <a:lnTo>
                    <a:pt x="135889" y="913129"/>
                  </a:lnTo>
                  <a:lnTo>
                    <a:pt x="128269" y="911860"/>
                  </a:lnTo>
                  <a:lnTo>
                    <a:pt x="119380" y="910589"/>
                  </a:lnTo>
                  <a:lnTo>
                    <a:pt x="113030" y="908050"/>
                  </a:lnTo>
                  <a:lnTo>
                    <a:pt x="104139" y="905510"/>
                  </a:lnTo>
                  <a:lnTo>
                    <a:pt x="96519" y="902970"/>
                  </a:lnTo>
                  <a:lnTo>
                    <a:pt x="90169" y="900429"/>
                  </a:lnTo>
                  <a:lnTo>
                    <a:pt x="82550" y="896620"/>
                  </a:lnTo>
                  <a:lnTo>
                    <a:pt x="76200" y="892810"/>
                  </a:lnTo>
                  <a:lnTo>
                    <a:pt x="68580" y="889000"/>
                  </a:lnTo>
                  <a:lnTo>
                    <a:pt x="62230" y="883920"/>
                  </a:lnTo>
                  <a:lnTo>
                    <a:pt x="55880" y="880110"/>
                  </a:lnTo>
                  <a:lnTo>
                    <a:pt x="49530" y="875029"/>
                  </a:lnTo>
                  <a:lnTo>
                    <a:pt x="44450" y="868679"/>
                  </a:lnTo>
                  <a:lnTo>
                    <a:pt x="38100" y="863600"/>
                  </a:lnTo>
                  <a:lnTo>
                    <a:pt x="33019" y="857250"/>
                  </a:lnTo>
                  <a:lnTo>
                    <a:pt x="27939" y="850900"/>
                  </a:lnTo>
                  <a:lnTo>
                    <a:pt x="24130" y="844550"/>
                  </a:lnTo>
                  <a:lnTo>
                    <a:pt x="20319" y="838200"/>
                  </a:lnTo>
                  <a:lnTo>
                    <a:pt x="16509" y="830579"/>
                  </a:lnTo>
                  <a:lnTo>
                    <a:pt x="12700" y="822960"/>
                  </a:lnTo>
                  <a:lnTo>
                    <a:pt x="8889" y="816610"/>
                  </a:lnTo>
                  <a:lnTo>
                    <a:pt x="6350" y="808989"/>
                  </a:lnTo>
                  <a:lnTo>
                    <a:pt x="3809" y="800100"/>
                  </a:lnTo>
                  <a:lnTo>
                    <a:pt x="2539" y="792479"/>
                  </a:lnTo>
                  <a:lnTo>
                    <a:pt x="1269" y="784860"/>
                  </a:lnTo>
                  <a:lnTo>
                    <a:pt x="0" y="777239"/>
                  </a:lnTo>
                  <a:lnTo>
                    <a:pt x="0" y="769620"/>
                  </a:lnTo>
                  <a:lnTo>
                    <a:pt x="0" y="762000"/>
                  </a:lnTo>
                  <a:lnTo>
                    <a:pt x="0" y="152400"/>
                  </a:lnTo>
                  <a:close/>
                </a:path>
                <a:path w="1426210" h="914400">
                  <a:moveTo>
                    <a:pt x="0" y="0"/>
                  </a:moveTo>
                  <a:lnTo>
                    <a:pt x="0" y="0"/>
                  </a:lnTo>
                </a:path>
                <a:path w="1426210" h="914400">
                  <a:moveTo>
                    <a:pt x="1426209" y="914400"/>
                  </a:moveTo>
                  <a:lnTo>
                    <a:pt x="1426209" y="914400"/>
                  </a:lnTo>
                </a:path>
              </a:pathLst>
            </a:custGeom>
            <a:ln w="2551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153410" y="1614170"/>
            <a:ext cx="1263015" cy="43053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220345" marR="5080" indent="-208279">
              <a:lnSpc>
                <a:spcPts val="1510"/>
              </a:lnSpc>
              <a:spcBef>
                <a:spcPts val="290"/>
              </a:spcBef>
            </a:pPr>
            <a:r>
              <a:rPr sz="1400" b="1" spc="-5" dirty="0">
                <a:latin typeface="Arial"/>
                <a:cs typeface="Arial"/>
              </a:rPr>
              <a:t>3. Future State  </a:t>
            </a:r>
            <a:r>
              <a:rPr sz="1400" b="1" dirty="0">
                <a:latin typeface="Arial"/>
                <a:cs typeface="Arial"/>
              </a:rPr>
              <a:t>Definition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4557712" y="1358582"/>
            <a:ext cx="1450975" cy="940435"/>
            <a:chOff x="4557712" y="1358582"/>
            <a:chExt cx="1450975" cy="940435"/>
          </a:xfrm>
        </p:grpSpPr>
        <p:sp>
          <p:nvSpPr>
            <p:cNvPr id="17" name="object 17"/>
            <p:cNvSpPr/>
            <p:nvPr/>
          </p:nvSpPr>
          <p:spPr>
            <a:xfrm>
              <a:off x="4570729" y="1371599"/>
              <a:ext cx="1424940" cy="914400"/>
            </a:xfrm>
            <a:custGeom>
              <a:avLst/>
              <a:gdLst/>
              <a:ahLst/>
              <a:cxnLst/>
              <a:rect l="l" t="t" r="r" b="b"/>
              <a:pathLst>
                <a:path w="1424939" h="914400">
                  <a:moveTo>
                    <a:pt x="1272540" y="913129"/>
                  </a:moveTo>
                  <a:lnTo>
                    <a:pt x="151130" y="913129"/>
                  </a:lnTo>
                  <a:lnTo>
                    <a:pt x="151130" y="914400"/>
                  </a:lnTo>
                  <a:lnTo>
                    <a:pt x="1272540" y="913129"/>
                  </a:lnTo>
                  <a:close/>
                </a:path>
                <a:path w="1424939" h="914400">
                  <a:moveTo>
                    <a:pt x="1287780" y="0"/>
                  </a:moveTo>
                  <a:lnTo>
                    <a:pt x="135890" y="0"/>
                  </a:lnTo>
                  <a:lnTo>
                    <a:pt x="120650" y="2539"/>
                  </a:lnTo>
                  <a:lnTo>
                    <a:pt x="113030" y="5079"/>
                  </a:lnTo>
                  <a:lnTo>
                    <a:pt x="104140" y="7620"/>
                  </a:lnTo>
                  <a:lnTo>
                    <a:pt x="96520" y="10160"/>
                  </a:lnTo>
                  <a:lnTo>
                    <a:pt x="90170" y="12700"/>
                  </a:lnTo>
                  <a:lnTo>
                    <a:pt x="82550" y="16510"/>
                  </a:lnTo>
                  <a:lnTo>
                    <a:pt x="76200" y="20320"/>
                  </a:lnTo>
                  <a:lnTo>
                    <a:pt x="68580" y="24129"/>
                  </a:lnTo>
                  <a:lnTo>
                    <a:pt x="62230" y="29210"/>
                  </a:lnTo>
                  <a:lnTo>
                    <a:pt x="55880" y="33020"/>
                  </a:lnTo>
                  <a:lnTo>
                    <a:pt x="44450" y="44450"/>
                  </a:lnTo>
                  <a:lnTo>
                    <a:pt x="38100" y="49529"/>
                  </a:lnTo>
                  <a:lnTo>
                    <a:pt x="33020" y="55879"/>
                  </a:lnTo>
                  <a:lnTo>
                    <a:pt x="29210" y="62229"/>
                  </a:lnTo>
                  <a:lnTo>
                    <a:pt x="24130" y="68579"/>
                  </a:lnTo>
                  <a:lnTo>
                    <a:pt x="20320" y="76200"/>
                  </a:lnTo>
                  <a:lnTo>
                    <a:pt x="16510" y="82550"/>
                  </a:lnTo>
                  <a:lnTo>
                    <a:pt x="12700" y="90170"/>
                  </a:lnTo>
                  <a:lnTo>
                    <a:pt x="10160" y="97789"/>
                  </a:lnTo>
                  <a:lnTo>
                    <a:pt x="7620" y="104139"/>
                  </a:lnTo>
                  <a:lnTo>
                    <a:pt x="5080" y="113029"/>
                  </a:lnTo>
                  <a:lnTo>
                    <a:pt x="2540" y="120650"/>
                  </a:lnTo>
                  <a:lnTo>
                    <a:pt x="0" y="135889"/>
                  </a:lnTo>
                  <a:lnTo>
                    <a:pt x="0" y="777239"/>
                  </a:lnTo>
                  <a:lnTo>
                    <a:pt x="2540" y="792479"/>
                  </a:lnTo>
                  <a:lnTo>
                    <a:pt x="5080" y="800100"/>
                  </a:lnTo>
                  <a:lnTo>
                    <a:pt x="7620" y="808989"/>
                  </a:lnTo>
                  <a:lnTo>
                    <a:pt x="24130" y="844550"/>
                  </a:lnTo>
                  <a:lnTo>
                    <a:pt x="29210" y="850900"/>
                  </a:lnTo>
                  <a:lnTo>
                    <a:pt x="33020" y="857250"/>
                  </a:lnTo>
                  <a:lnTo>
                    <a:pt x="38100" y="863600"/>
                  </a:lnTo>
                  <a:lnTo>
                    <a:pt x="44450" y="868679"/>
                  </a:lnTo>
                  <a:lnTo>
                    <a:pt x="49530" y="875029"/>
                  </a:lnTo>
                  <a:lnTo>
                    <a:pt x="55880" y="880110"/>
                  </a:lnTo>
                  <a:lnTo>
                    <a:pt x="62230" y="883920"/>
                  </a:lnTo>
                  <a:lnTo>
                    <a:pt x="68580" y="889000"/>
                  </a:lnTo>
                  <a:lnTo>
                    <a:pt x="76200" y="892810"/>
                  </a:lnTo>
                  <a:lnTo>
                    <a:pt x="82550" y="896620"/>
                  </a:lnTo>
                  <a:lnTo>
                    <a:pt x="90170" y="900429"/>
                  </a:lnTo>
                  <a:lnTo>
                    <a:pt x="96520" y="902970"/>
                  </a:lnTo>
                  <a:lnTo>
                    <a:pt x="104140" y="905510"/>
                  </a:lnTo>
                  <a:lnTo>
                    <a:pt x="113030" y="908050"/>
                  </a:lnTo>
                  <a:lnTo>
                    <a:pt x="120650" y="910589"/>
                  </a:lnTo>
                  <a:lnTo>
                    <a:pt x="135890" y="913129"/>
                  </a:lnTo>
                  <a:lnTo>
                    <a:pt x="1287780" y="913129"/>
                  </a:lnTo>
                  <a:lnTo>
                    <a:pt x="1296670" y="911860"/>
                  </a:lnTo>
                  <a:lnTo>
                    <a:pt x="1304290" y="910589"/>
                  </a:lnTo>
                  <a:lnTo>
                    <a:pt x="1334770" y="900429"/>
                  </a:lnTo>
                  <a:lnTo>
                    <a:pt x="1341120" y="896620"/>
                  </a:lnTo>
                  <a:lnTo>
                    <a:pt x="1348740" y="892810"/>
                  </a:lnTo>
                  <a:lnTo>
                    <a:pt x="1355090" y="889000"/>
                  </a:lnTo>
                  <a:lnTo>
                    <a:pt x="1361440" y="883920"/>
                  </a:lnTo>
                  <a:lnTo>
                    <a:pt x="1367790" y="880110"/>
                  </a:lnTo>
                  <a:lnTo>
                    <a:pt x="1374140" y="875029"/>
                  </a:lnTo>
                  <a:lnTo>
                    <a:pt x="1380490" y="868679"/>
                  </a:lnTo>
                  <a:lnTo>
                    <a:pt x="1385570" y="862329"/>
                  </a:lnTo>
                  <a:lnTo>
                    <a:pt x="1390650" y="857250"/>
                  </a:lnTo>
                  <a:lnTo>
                    <a:pt x="1395730" y="850900"/>
                  </a:lnTo>
                  <a:lnTo>
                    <a:pt x="1399540" y="844550"/>
                  </a:lnTo>
                  <a:lnTo>
                    <a:pt x="1404620" y="836929"/>
                  </a:lnTo>
                  <a:lnTo>
                    <a:pt x="1408430" y="830579"/>
                  </a:lnTo>
                  <a:lnTo>
                    <a:pt x="1410970" y="822960"/>
                  </a:lnTo>
                  <a:lnTo>
                    <a:pt x="1414780" y="815339"/>
                  </a:lnTo>
                  <a:lnTo>
                    <a:pt x="1419860" y="800100"/>
                  </a:lnTo>
                  <a:lnTo>
                    <a:pt x="1424940" y="769620"/>
                  </a:lnTo>
                  <a:lnTo>
                    <a:pt x="1424940" y="152400"/>
                  </a:lnTo>
                  <a:lnTo>
                    <a:pt x="1423670" y="143510"/>
                  </a:lnTo>
                  <a:lnTo>
                    <a:pt x="1423670" y="135889"/>
                  </a:lnTo>
                  <a:lnTo>
                    <a:pt x="1414780" y="97789"/>
                  </a:lnTo>
                  <a:lnTo>
                    <a:pt x="1403350" y="76200"/>
                  </a:lnTo>
                  <a:lnTo>
                    <a:pt x="1399540" y="68579"/>
                  </a:lnTo>
                  <a:lnTo>
                    <a:pt x="1395730" y="62229"/>
                  </a:lnTo>
                  <a:lnTo>
                    <a:pt x="1385570" y="49529"/>
                  </a:lnTo>
                  <a:lnTo>
                    <a:pt x="1379220" y="44450"/>
                  </a:lnTo>
                  <a:lnTo>
                    <a:pt x="1374140" y="39370"/>
                  </a:lnTo>
                  <a:lnTo>
                    <a:pt x="1355090" y="24129"/>
                  </a:lnTo>
                  <a:lnTo>
                    <a:pt x="1348740" y="20320"/>
                  </a:lnTo>
                  <a:lnTo>
                    <a:pt x="1341120" y="16510"/>
                  </a:lnTo>
                  <a:lnTo>
                    <a:pt x="1334770" y="12700"/>
                  </a:lnTo>
                  <a:lnTo>
                    <a:pt x="1304290" y="2539"/>
                  </a:lnTo>
                  <a:lnTo>
                    <a:pt x="1296670" y="1270"/>
                  </a:lnTo>
                  <a:lnTo>
                    <a:pt x="1287780" y="0"/>
                  </a:lnTo>
                  <a:close/>
                </a:path>
              </a:pathLst>
            </a:custGeom>
            <a:solidFill>
              <a:srgbClr val="4AAB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570729" y="1371599"/>
              <a:ext cx="1424940" cy="914400"/>
            </a:xfrm>
            <a:custGeom>
              <a:avLst/>
              <a:gdLst/>
              <a:ahLst/>
              <a:cxnLst/>
              <a:rect l="l" t="t" r="r" b="b"/>
              <a:pathLst>
                <a:path w="1424939" h="914400">
                  <a:moveTo>
                    <a:pt x="0" y="152400"/>
                  </a:moveTo>
                  <a:lnTo>
                    <a:pt x="0" y="143510"/>
                  </a:lnTo>
                  <a:lnTo>
                    <a:pt x="0" y="135889"/>
                  </a:lnTo>
                  <a:lnTo>
                    <a:pt x="1270" y="128270"/>
                  </a:lnTo>
                  <a:lnTo>
                    <a:pt x="2540" y="120650"/>
                  </a:lnTo>
                  <a:lnTo>
                    <a:pt x="5080" y="113029"/>
                  </a:lnTo>
                  <a:lnTo>
                    <a:pt x="7620" y="104139"/>
                  </a:lnTo>
                  <a:lnTo>
                    <a:pt x="10160" y="97789"/>
                  </a:lnTo>
                  <a:lnTo>
                    <a:pt x="12700" y="90170"/>
                  </a:lnTo>
                  <a:lnTo>
                    <a:pt x="16510" y="82550"/>
                  </a:lnTo>
                  <a:lnTo>
                    <a:pt x="20320" y="76200"/>
                  </a:lnTo>
                  <a:lnTo>
                    <a:pt x="24130" y="68579"/>
                  </a:lnTo>
                  <a:lnTo>
                    <a:pt x="29210" y="62229"/>
                  </a:lnTo>
                  <a:lnTo>
                    <a:pt x="33020" y="55879"/>
                  </a:lnTo>
                  <a:lnTo>
                    <a:pt x="38100" y="49529"/>
                  </a:lnTo>
                  <a:lnTo>
                    <a:pt x="44450" y="44450"/>
                  </a:lnTo>
                  <a:lnTo>
                    <a:pt x="49530" y="39370"/>
                  </a:lnTo>
                  <a:lnTo>
                    <a:pt x="55880" y="33020"/>
                  </a:lnTo>
                  <a:lnTo>
                    <a:pt x="62230" y="29210"/>
                  </a:lnTo>
                  <a:lnTo>
                    <a:pt x="68580" y="24129"/>
                  </a:lnTo>
                  <a:lnTo>
                    <a:pt x="76200" y="20320"/>
                  </a:lnTo>
                  <a:lnTo>
                    <a:pt x="82550" y="16510"/>
                  </a:lnTo>
                  <a:lnTo>
                    <a:pt x="90170" y="12700"/>
                  </a:lnTo>
                  <a:lnTo>
                    <a:pt x="96520" y="10160"/>
                  </a:lnTo>
                  <a:lnTo>
                    <a:pt x="104140" y="7620"/>
                  </a:lnTo>
                  <a:lnTo>
                    <a:pt x="113030" y="5079"/>
                  </a:lnTo>
                  <a:lnTo>
                    <a:pt x="120650" y="2539"/>
                  </a:lnTo>
                  <a:lnTo>
                    <a:pt x="128270" y="1270"/>
                  </a:lnTo>
                  <a:lnTo>
                    <a:pt x="135890" y="0"/>
                  </a:lnTo>
                  <a:lnTo>
                    <a:pt x="143510" y="0"/>
                  </a:lnTo>
                  <a:lnTo>
                    <a:pt x="1272540" y="0"/>
                  </a:lnTo>
                  <a:lnTo>
                    <a:pt x="1287780" y="0"/>
                  </a:lnTo>
                  <a:lnTo>
                    <a:pt x="1296670" y="1270"/>
                  </a:lnTo>
                  <a:lnTo>
                    <a:pt x="1304290" y="2539"/>
                  </a:lnTo>
                  <a:lnTo>
                    <a:pt x="1311910" y="5079"/>
                  </a:lnTo>
                  <a:lnTo>
                    <a:pt x="1319530" y="7620"/>
                  </a:lnTo>
                  <a:lnTo>
                    <a:pt x="1327150" y="10160"/>
                  </a:lnTo>
                  <a:lnTo>
                    <a:pt x="1334770" y="12700"/>
                  </a:lnTo>
                  <a:lnTo>
                    <a:pt x="1341120" y="16510"/>
                  </a:lnTo>
                  <a:lnTo>
                    <a:pt x="1348740" y="20320"/>
                  </a:lnTo>
                  <a:lnTo>
                    <a:pt x="1355090" y="24129"/>
                  </a:lnTo>
                  <a:lnTo>
                    <a:pt x="1361440" y="29210"/>
                  </a:lnTo>
                  <a:lnTo>
                    <a:pt x="1367790" y="34289"/>
                  </a:lnTo>
                  <a:lnTo>
                    <a:pt x="1374140" y="39370"/>
                  </a:lnTo>
                  <a:lnTo>
                    <a:pt x="1379220" y="44450"/>
                  </a:lnTo>
                  <a:lnTo>
                    <a:pt x="1385570" y="49529"/>
                  </a:lnTo>
                  <a:lnTo>
                    <a:pt x="1390650" y="55879"/>
                  </a:lnTo>
                  <a:lnTo>
                    <a:pt x="1395730" y="62229"/>
                  </a:lnTo>
                  <a:lnTo>
                    <a:pt x="1399540" y="68579"/>
                  </a:lnTo>
                  <a:lnTo>
                    <a:pt x="1403350" y="76200"/>
                  </a:lnTo>
                  <a:lnTo>
                    <a:pt x="1407160" y="82550"/>
                  </a:lnTo>
                  <a:lnTo>
                    <a:pt x="1410970" y="90170"/>
                  </a:lnTo>
                  <a:lnTo>
                    <a:pt x="1422400" y="128270"/>
                  </a:lnTo>
                  <a:lnTo>
                    <a:pt x="1423670" y="135889"/>
                  </a:lnTo>
                  <a:lnTo>
                    <a:pt x="1423670" y="143510"/>
                  </a:lnTo>
                  <a:lnTo>
                    <a:pt x="1424940" y="152400"/>
                  </a:lnTo>
                  <a:lnTo>
                    <a:pt x="1424940" y="762000"/>
                  </a:lnTo>
                  <a:lnTo>
                    <a:pt x="1424940" y="769620"/>
                  </a:lnTo>
                  <a:lnTo>
                    <a:pt x="1423670" y="777239"/>
                  </a:lnTo>
                  <a:lnTo>
                    <a:pt x="1422400" y="784860"/>
                  </a:lnTo>
                  <a:lnTo>
                    <a:pt x="1421130" y="792479"/>
                  </a:lnTo>
                  <a:lnTo>
                    <a:pt x="1419860" y="800100"/>
                  </a:lnTo>
                  <a:lnTo>
                    <a:pt x="1417320" y="807720"/>
                  </a:lnTo>
                  <a:lnTo>
                    <a:pt x="1414780" y="815339"/>
                  </a:lnTo>
                  <a:lnTo>
                    <a:pt x="1410970" y="822960"/>
                  </a:lnTo>
                  <a:lnTo>
                    <a:pt x="1408430" y="830579"/>
                  </a:lnTo>
                  <a:lnTo>
                    <a:pt x="1404620" y="836929"/>
                  </a:lnTo>
                  <a:lnTo>
                    <a:pt x="1399540" y="844550"/>
                  </a:lnTo>
                  <a:lnTo>
                    <a:pt x="1395730" y="850900"/>
                  </a:lnTo>
                  <a:lnTo>
                    <a:pt x="1390650" y="857250"/>
                  </a:lnTo>
                  <a:lnTo>
                    <a:pt x="1385570" y="862329"/>
                  </a:lnTo>
                  <a:lnTo>
                    <a:pt x="1380490" y="868679"/>
                  </a:lnTo>
                  <a:lnTo>
                    <a:pt x="1374140" y="875029"/>
                  </a:lnTo>
                  <a:lnTo>
                    <a:pt x="1367790" y="880110"/>
                  </a:lnTo>
                  <a:lnTo>
                    <a:pt x="1361440" y="883920"/>
                  </a:lnTo>
                  <a:lnTo>
                    <a:pt x="1355090" y="889000"/>
                  </a:lnTo>
                  <a:lnTo>
                    <a:pt x="1348740" y="892810"/>
                  </a:lnTo>
                  <a:lnTo>
                    <a:pt x="1341120" y="896620"/>
                  </a:lnTo>
                  <a:lnTo>
                    <a:pt x="1334770" y="900429"/>
                  </a:lnTo>
                  <a:lnTo>
                    <a:pt x="1327150" y="902970"/>
                  </a:lnTo>
                  <a:lnTo>
                    <a:pt x="1319530" y="905510"/>
                  </a:lnTo>
                  <a:lnTo>
                    <a:pt x="1311910" y="908050"/>
                  </a:lnTo>
                  <a:lnTo>
                    <a:pt x="1304290" y="910589"/>
                  </a:lnTo>
                  <a:lnTo>
                    <a:pt x="1296670" y="911860"/>
                  </a:lnTo>
                  <a:lnTo>
                    <a:pt x="1287780" y="913129"/>
                  </a:lnTo>
                  <a:lnTo>
                    <a:pt x="1280160" y="913129"/>
                  </a:lnTo>
                  <a:lnTo>
                    <a:pt x="1272540" y="913129"/>
                  </a:lnTo>
                  <a:lnTo>
                    <a:pt x="151130" y="914400"/>
                  </a:lnTo>
                  <a:lnTo>
                    <a:pt x="151130" y="913129"/>
                  </a:lnTo>
                  <a:lnTo>
                    <a:pt x="143510" y="913129"/>
                  </a:lnTo>
                  <a:lnTo>
                    <a:pt x="135890" y="913129"/>
                  </a:lnTo>
                  <a:lnTo>
                    <a:pt x="128270" y="911860"/>
                  </a:lnTo>
                  <a:lnTo>
                    <a:pt x="120650" y="910589"/>
                  </a:lnTo>
                  <a:lnTo>
                    <a:pt x="113030" y="908050"/>
                  </a:lnTo>
                  <a:lnTo>
                    <a:pt x="104140" y="905510"/>
                  </a:lnTo>
                  <a:lnTo>
                    <a:pt x="96520" y="902970"/>
                  </a:lnTo>
                  <a:lnTo>
                    <a:pt x="90170" y="900429"/>
                  </a:lnTo>
                  <a:lnTo>
                    <a:pt x="82550" y="896620"/>
                  </a:lnTo>
                  <a:lnTo>
                    <a:pt x="76200" y="892810"/>
                  </a:lnTo>
                  <a:lnTo>
                    <a:pt x="68580" y="889000"/>
                  </a:lnTo>
                  <a:lnTo>
                    <a:pt x="62230" y="883920"/>
                  </a:lnTo>
                  <a:lnTo>
                    <a:pt x="55880" y="880110"/>
                  </a:lnTo>
                  <a:lnTo>
                    <a:pt x="49530" y="875029"/>
                  </a:lnTo>
                  <a:lnTo>
                    <a:pt x="44450" y="868679"/>
                  </a:lnTo>
                  <a:lnTo>
                    <a:pt x="38100" y="863600"/>
                  </a:lnTo>
                  <a:lnTo>
                    <a:pt x="33020" y="857250"/>
                  </a:lnTo>
                  <a:lnTo>
                    <a:pt x="29210" y="850900"/>
                  </a:lnTo>
                  <a:lnTo>
                    <a:pt x="24130" y="844550"/>
                  </a:lnTo>
                  <a:lnTo>
                    <a:pt x="20320" y="838200"/>
                  </a:lnTo>
                  <a:lnTo>
                    <a:pt x="16510" y="830579"/>
                  </a:lnTo>
                  <a:lnTo>
                    <a:pt x="12700" y="822960"/>
                  </a:lnTo>
                  <a:lnTo>
                    <a:pt x="10160" y="816610"/>
                  </a:lnTo>
                  <a:lnTo>
                    <a:pt x="7620" y="808989"/>
                  </a:lnTo>
                  <a:lnTo>
                    <a:pt x="5080" y="800100"/>
                  </a:lnTo>
                  <a:lnTo>
                    <a:pt x="2540" y="792479"/>
                  </a:lnTo>
                  <a:lnTo>
                    <a:pt x="1270" y="784860"/>
                  </a:lnTo>
                  <a:lnTo>
                    <a:pt x="0" y="777239"/>
                  </a:lnTo>
                  <a:lnTo>
                    <a:pt x="0" y="769620"/>
                  </a:lnTo>
                  <a:lnTo>
                    <a:pt x="0" y="762000"/>
                  </a:lnTo>
                  <a:lnTo>
                    <a:pt x="0" y="152400"/>
                  </a:lnTo>
                  <a:close/>
                </a:path>
                <a:path w="1424939" h="914400">
                  <a:moveTo>
                    <a:pt x="0" y="0"/>
                  </a:moveTo>
                  <a:lnTo>
                    <a:pt x="0" y="0"/>
                  </a:lnTo>
                </a:path>
                <a:path w="1424939" h="914400">
                  <a:moveTo>
                    <a:pt x="1424940" y="914400"/>
                  </a:moveTo>
                  <a:lnTo>
                    <a:pt x="1424940" y="914400"/>
                  </a:lnTo>
                </a:path>
              </a:pathLst>
            </a:custGeom>
            <a:ln w="2551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4665979" y="1422400"/>
            <a:ext cx="1232535" cy="812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595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4.</a:t>
            </a:r>
            <a:endParaRPr sz="1400">
              <a:latin typeface="Arial"/>
              <a:cs typeface="Arial"/>
            </a:endParaRPr>
          </a:p>
          <a:p>
            <a:pPr marL="12700" marR="5080" algn="ctr">
              <a:lnSpc>
                <a:spcPct val="89600"/>
              </a:lnSpc>
              <a:spcBef>
                <a:spcPts val="90"/>
              </a:spcBef>
            </a:pPr>
            <a:r>
              <a:rPr sz="1400" b="1" spc="10" dirty="0">
                <a:latin typeface="Arial"/>
                <a:cs typeface="Arial"/>
              </a:rPr>
              <a:t>I</a:t>
            </a:r>
            <a:r>
              <a:rPr sz="1400" b="1" spc="-5" dirty="0">
                <a:latin typeface="Arial"/>
                <a:cs typeface="Arial"/>
              </a:rPr>
              <a:t>m</a:t>
            </a:r>
            <a:r>
              <a:rPr sz="1400" b="1" dirty="0">
                <a:latin typeface="Arial"/>
                <a:cs typeface="Arial"/>
              </a:rPr>
              <a:t>pl</a:t>
            </a:r>
            <a:r>
              <a:rPr sz="1400" b="1" spc="-5" dirty="0">
                <a:latin typeface="Arial"/>
                <a:cs typeface="Arial"/>
              </a:rPr>
              <a:t>e</a:t>
            </a:r>
            <a:r>
              <a:rPr sz="1400" b="1" dirty="0">
                <a:latin typeface="Arial"/>
                <a:cs typeface="Arial"/>
              </a:rPr>
              <a:t>m</a:t>
            </a:r>
            <a:r>
              <a:rPr sz="1400" b="1" spc="-5" dirty="0">
                <a:latin typeface="Arial"/>
                <a:cs typeface="Arial"/>
              </a:rPr>
              <a:t>en</a:t>
            </a:r>
            <a:r>
              <a:rPr sz="1400" b="1" dirty="0">
                <a:latin typeface="Arial"/>
                <a:cs typeface="Arial"/>
              </a:rPr>
              <a:t>t</a:t>
            </a:r>
            <a:r>
              <a:rPr sz="1400" b="1" spc="-5" dirty="0">
                <a:latin typeface="Arial"/>
                <a:cs typeface="Arial"/>
              </a:rPr>
              <a:t>a</a:t>
            </a:r>
            <a:r>
              <a:rPr sz="1400" b="1" dirty="0">
                <a:latin typeface="Arial"/>
                <a:cs typeface="Arial"/>
              </a:rPr>
              <a:t>tio  n </a:t>
            </a:r>
            <a:r>
              <a:rPr sz="1400" b="1" spc="-5" dirty="0">
                <a:latin typeface="Arial"/>
                <a:cs typeface="Arial"/>
              </a:rPr>
              <a:t>approach  and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sourcing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6082982" y="1358582"/>
            <a:ext cx="1452245" cy="940435"/>
            <a:chOff x="6082982" y="1358582"/>
            <a:chExt cx="1452245" cy="940435"/>
          </a:xfrm>
        </p:grpSpPr>
        <p:sp>
          <p:nvSpPr>
            <p:cNvPr id="21" name="object 21"/>
            <p:cNvSpPr/>
            <p:nvPr/>
          </p:nvSpPr>
          <p:spPr>
            <a:xfrm>
              <a:off x="6096000" y="1371599"/>
              <a:ext cx="1426210" cy="914400"/>
            </a:xfrm>
            <a:custGeom>
              <a:avLst/>
              <a:gdLst/>
              <a:ahLst/>
              <a:cxnLst/>
              <a:rect l="l" t="t" r="r" b="b"/>
              <a:pathLst>
                <a:path w="1426209" h="914400">
                  <a:moveTo>
                    <a:pt x="1273809" y="913129"/>
                  </a:moveTo>
                  <a:lnTo>
                    <a:pt x="152400" y="913129"/>
                  </a:lnTo>
                  <a:lnTo>
                    <a:pt x="152400" y="914400"/>
                  </a:lnTo>
                  <a:lnTo>
                    <a:pt x="1273809" y="913129"/>
                  </a:lnTo>
                  <a:close/>
                </a:path>
                <a:path w="1426209" h="914400">
                  <a:moveTo>
                    <a:pt x="1290320" y="0"/>
                  </a:moveTo>
                  <a:lnTo>
                    <a:pt x="135889" y="0"/>
                  </a:lnTo>
                  <a:lnTo>
                    <a:pt x="120650" y="2539"/>
                  </a:lnTo>
                  <a:lnTo>
                    <a:pt x="113029" y="5079"/>
                  </a:lnTo>
                  <a:lnTo>
                    <a:pt x="104139" y="7620"/>
                  </a:lnTo>
                  <a:lnTo>
                    <a:pt x="96520" y="10160"/>
                  </a:lnTo>
                  <a:lnTo>
                    <a:pt x="90170" y="12700"/>
                  </a:lnTo>
                  <a:lnTo>
                    <a:pt x="82550" y="16510"/>
                  </a:lnTo>
                  <a:lnTo>
                    <a:pt x="76200" y="20320"/>
                  </a:lnTo>
                  <a:lnTo>
                    <a:pt x="68579" y="24129"/>
                  </a:lnTo>
                  <a:lnTo>
                    <a:pt x="62229" y="29210"/>
                  </a:lnTo>
                  <a:lnTo>
                    <a:pt x="55879" y="33020"/>
                  </a:lnTo>
                  <a:lnTo>
                    <a:pt x="33020" y="55879"/>
                  </a:lnTo>
                  <a:lnTo>
                    <a:pt x="29210" y="62229"/>
                  </a:lnTo>
                  <a:lnTo>
                    <a:pt x="24129" y="68579"/>
                  </a:lnTo>
                  <a:lnTo>
                    <a:pt x="20320" y="76200"/>
                  </a:lnTo>
                  <a:lnTo>
                    <a:pt x="16510" y="82550"/>
                  </a:lnTo>
                  <a:lnTo>
                    <a:pt x="12700" y="90170"/>
                  </a:lnTo>
                  <a:lnTo>
                    <a:pt x="10160" y="97789"/>
                  </a:lnTo>
                  <a:lnTo>
                    <a:pt x="7620" y="104139"/>
                  </a:lnTo>
                  <a:lnTo>
                    <a:pt x="5079" y="113029"/>
                  </a:lnTo>
                  <a:lnTo>
                    <a:pt x="2539" y="120650"/>
                  </a:lnTo>
                  <a:lnTo>
                    <a:pt x="0" y="135889"/>
                  </a:lnTo>
                  <a:lnTo>
                    <a:pt x="0" y="777239"/>
                  </a:lnTo>
                  <a:lnTo>
                    <a:pt x="2539" y="792479"/>
                  </a:lnTo>
                  <a:lnTo>
                    <a:pt x="5079" y="800100"/>
                  </a:lnTo>
                  <a:lnTo>
                    <a:pt x="7620" y="808989"/>
                  </a:lnTo>
                  <a:lnTo>
                    <a:pt x="24129" y="844550"/>
                  </a:lnTo>
                  <a:lnTo>
                    <a:pt x="29210" y="850900"/>
                  </a:lnTo>
                  <a:lnTo>
                    <a:pt x="33020" y="857250"/>
                  </a:lnTo>
                  <a:lnTo>
                    <a:pt x="44450" y="868679"/>
                  </a:lnTo>
                  <a:lnTo>
                    <a:pt x="49529" y="875029"/>
                  </a:lnTo>
                  <a:lnTo>
                    <a:pt x="55879" y="880110"/>
                  </a:lnTo>
                  <a:lnTo>
                    <a:pt x="62229" y="883920"/>
                  </a:lnTo>
                  <a:lnTo>
                    <a:pt x="68579" y="889000"/>
                  </a:lnTo>
                  <a:lnTo>
                    <a:pt x="76200" y="892810"/>
                  </a:lnTo>
                  <a:lnTo>
                    <a:pt x="113029" y="908050"/>
                  </a:lnTo>
                  <a:lnTo>
                    <a:pt x="120650" y="910589"/>
                  </a:lnTo>
                  <a:lnTo>
                    <a:pt x="135889" y="913129"/>
                  </a:lnTo>
                  <a:lnTo>
                    <a:pt x="1290320" y="913129"/>
                  </a:lnTo>
                  <a:lnTo>
                    <a:pt x="1336040" y="900429"/>
                  </a:lnTo>
                  <a:lnTo>
                    <a:pt x="1362709" y="883920"/>
                  </a:lnTo>
                  <a:lnTo>
                    <a:pt x="1369059" y="880110"/>
                  </a:lnTo>
                  <a:lnTo>
                    <a:pt x="1375409" y="875029"/>
                  </a:lnTo>
                  <a:lnTo>
                    <a:pt x="1381759" y="868679"/>
                  </a:lnTo>
                  <a:lnTo>
                    <a:pt x="1386840" y="862329"/>
                  </a:lnTo>
                  <a:lnTo>
                    <a:pt x="1391920" y="857250"/>
                  </a:lnTo>
                  <a:lnTo>
                    <a:pt x="1397000" y="850900"/>
                  </a:lnTo>
                  <a:lnTo>
                    <a:pt x="1400809" y="844550"/>
                  </a:lnTo>
                  <a:lnTo>
                    <a:pt x="1405890" y="836929"/>
                  </a:lnTo>
                  <a:lnTo>
                    <a:pt x="1409700" y="830579"/>
                  </a:lnTo>
                  <a:lnTo>
                    <a:pt x="1413509" y="822960"/>
                  </a:lnTo>
                  <a:lnTo>
                    <a:pt x="1421129" y="800100"/>
                  </a:lnTo>
                  <a:lnTo>
                    <a:pt x="1422400" y="792479"/>
                  </a:lnTo>
                  <a:lnTo>
                    <a:pt x="1424940" y="784860"/>
                  </a:lnTo>
                  <a:lnTo>
                    <a:pt x="1424940" y="777239"/>
                  </a:lnTo>
                  <a:lnTo>
                    <a:pt x="1426209" y="769620"/>
                  </a:lnTo>
                  <a:lnTo>
                    <a:pt x="1426209" y="152400"/>
                  </a:lnTo>
                  <a:lnTo>
                    <a:pt x="1424940" y="143510"/>
                  </a:lnTo>
                  <a:lnTo>
                    <a:pt x="1424940" y="135889"/>
                  </a:lnTo>
                  <a:lnTo>
                    <a:pt x="1421129" y="113029"/>
                  </a:lnTo>
                  <a:lnTo>
                    <a:pt x="1418590" y="104139"/>
                  </a:lnTo>
                  <a:lnTo>
                    <a:pt x="1416050" y="97789"/>
                  </a:lnTo>
                  <a:lnTo>
                    <a:pt x="1413509" y="90170"/>
                  </a:lnTo>
                  <a:lnTo>
                    <a:pt x="1409700" y="82550"/>
                  </a:lnTo>
                  <a:lnTo>
                    <a:pt x="1405890" y="76200"/>
                  </a:lnTo>
                  <a:lnTo>
                    <a:pt x="1400809" y="68579"/>
                  </a:lnTo>
                  <a:lnTo>
                    <a:pt x="1397000" y="62229"/>
                  </a:lnTo>
                  <a:lnTo>
                    <a:pt x="1356359" y="24129"/>
                  </a:lnTo>
                  <a:lnTo>
                    <a:pt x="1305559" y="2539"/>
                  </a:lnTo>
                  <a:lnTo>
                    <a:pt x="1290320" y="0"/>
                  </a:lnTo>
                  <a:close/>
                </a:path>
              </a:pathLst>
            </a:custGeom>
            <a:solidFill>
              <a:srgbClr val="F695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096000" y="1371599"/>
              <a:ext cx="1426210" cy="914400"/>
            </a:xfrm>
            <a:custGeom>
              <a:avLst/>
              <a:gdLst/>
              <a:ahLst/>
              <a:cxnLst/>
              <a:rect l="l" t="t" r="r" b="b"/>
              <a:pathLst>
                <a:path w="1426209" h="914400">
                  <a:moveTo>
                    <a:pt x="0" y="152400"/>
                  </a:moveTo>
                  <a:lnTo>
                    <a:pt x="0" y="143510"/>
                  </a:lnTo>
                  <a:lnTo>
                    <a:pt x="0" y="135889"/>
                  </a:lnTo>
                  <a:lnTo>
                    <a:pt x="1270" y="128270"/>
                  </a:lnTo>
                  <a:lnTo>
                    <a:pt x="2539" y="120650"/>
                  </a:lnTo>
                  <a:lnTo>
                    <a:pt x="5079" y="113029"/>
                  </a:lnTo>
                  <a:lnTo>
                    <a:pt x="7620" y="104139"/>
                  </a:lnTo>
                  <a:lnTo>
                    <a:pt x="10160" y="97789"/>
                  </a:lnTo>
                  <a:lnTo>
                    <a:pt x="12700" y="90170"/>
                  </a:lnTo>
                  <a:lnTo>
                    <a:pt x="16510" y="82550"/>
                  </a:lnTo>
                  <a:lnTo>
                    <a:pt x="20320" y="76200"/>
                  </a:lnTo>
                  <a:lnTo>
                    <a:pt x="24129" y="68579"/>
                  </a:lnTo>
                  <a:lnTo>
                    <a:pt x="29210" y="62229"/>
                  </a:lnTo>
                  <a:lnTo>
                    <a:pt x="33020" y="55879"/>
                  </a:lnTo>
                  <a:lnTo>
                    <a:pt x="39370" y="49529"/>
                  </a:lnTo>
                  <a:lnTo>
                    <a:pt x="44450" y="44450"/>
                  </a:lnTo>
                  <a:lnTo>
                    <a:pt x="49529" y="39370"/>
                  </a:lnTo>
                  <a:lnTo>
                    <a:pt x="55879" y="33020"/>
                  </a:lnTo>
                  <a:lnTo>
                    <a:pt x="62229" y="29210"/>
                  </a:lnTo>
                  <a:lnTo>
                    <a:pt x="68579" y="24129"/>
                  </a:lnTo>
                  <a:lnTo>
                    <a:pt x="76200" y="20320"/>
                  </a:lnTo>
                  <a:lnTo>
                    <a:pt x="82550" y="16510"/>
                  </a:lnTo>
                  <a:lnTo>
                    <a:pt x="90170" y="12700"/>
                  </a:lnTo>
                  <a:lnTo>
                    <a:pt x="96520" y="10160"/>
                  </a:lnTo>
                  <a:lnTo>
                    <a:pt x="104139" y="7620"/>
                  </a:lnTo>
                  <a:lnTo>
                    <a:pt x="113029" y="5079"/>
                  </a:lnTo>
                  <a:lnTo>
                    <a:pt x="120650" y="2539"/>
                  </a:lnTo>
                  <a:lnTo>
                    <a:pt x="128270" y="1270"/>
                  </a:lnTo>
                  <a:lnTo>
                    <a:pt x="135889" y="0"/>
                  </a:lnTo>
                  <a:lnTo>
                    <a:pt x="143510" y="0"/>
                  </a:lnTo>
                  <a:lnTo>
                    <a:pt x="1273809" y="0"/>
                  </a:lnTo>
                  <a:lnTo>
                    <a:pt x="1290320" y="0"/>
                  </a:lnTo>
                  <a:lnTo>
                    <a:pt x="1297940" y="1270"/>
                  </a:lnTo>
                  <a:lnTo>
                    <a:pt x="1305559" y="2539"/>
                  </a:lnTo>
                  <a:lnTo>
                    <a:pt x="1313179" y="5079"/>
                  </a:lnTo>
                  <a:lnTo>
                    <a:pt x="1320800" y="7620"/>
                  </a:lnTo>
                  <a:lnTo>
                    <a:pt x="1328420" y="10160"/>
                  </a:lnTo>
                  <a:lnTo>
                    <a:pt x="1336040" y="12700"/>
                  </a:lnTo>
                  <a:lnTo>
                    <a:pt x="1343659" y="16510"/>
                  </a:lnTo>
                  <a:lnTo>
                    <a:pt x="1350009" y="20320"/>
                  </a:lnTo>
                  <a:lnTo>
                    <a:pt x="1356359" y="24129"/>
                  </a:lnTo>
                  <a:lnTo>
                    <a:pt x="1362709" y="29210"/>
                  </a:lnTo>
                  <a:lnTo>
                    <a:pt x="1369059" y="34289"/>
                  </a:lnTo>
                  <a:lnTo>
                    <a:pt x="1375409" y="39370"/>
                  </a:lnTo>
                  <a:lnTo>
                    <a:pt x="1381759" y="44450"/>
                  </a:lnTo>
                  <a:lnTo>
                    <a:pt x="1386840" y="49529"/>
                  </a:lnTo>
                  <a:lnTo>
                    <a:pt x="1391920" y="55879"/>
                  </a:lnTo>
                  <a:lnTo>
                    <a:pt x="1397000" y="62229"/>
                  </a:lnTo>
                  <a:lnTo>
                    <a:pt x="1400809" y="68579"/>
                  </a:lnTo>
                  <a:lnTo>
                    <a:pt x="1405890" y="76200"/>
                  </a:lnTo>
                  <a:lnTo>
                    <a:pt x="1409700" y="82550"/>
                  </a:lnTo>
                  <a:lnTo>
                    <a:pt x="1413509" y="90170"/>
                  </a:lnTo>
                  <a:lnTo>
                    <a:pt x="1416050" y="97789"/>
                  </a:lnTo>
                  <a:lnTo>
                    <a:pt x="1418590" y="104139"/>
                  </a:lnTo>
                  <a:lnTo>
                    <a:pt x="1421129" y="113029"/>
                  </a:lnTo>
                  <a:lnTo>
                    <a:pt x="1422400" y="120650"/>
                  </a:lnTo>
                  <a:lnTo>
                    <a:pt x="1423670" y="128270"/>
                  </a:lnTo>
                  <a:lnTo>
                    <a:pt x="1424940" y="135889"/>
                  </a:lnTo>
                  <a:lnTo>
                    <a:pt x="1424940" y="143510"/>
                  </a:lnTo>
                  <a:lnTo>
                    <a:pt x="1426209" y="152400"/>
                  </a:lnTo>
                  <a:lnTo>
                    <a:pt x="1426209" y="762000"/>
                  </a:lnTo>
                  <a:lnTo>
                    <a:pt x="1426209" y="769620"/>
                  </a:lnTo>
                  <a:lnTo>
                    <a:pt x="1424940" y="777239"/>
                  </a:lnTo>
                  <a:lnTo>
                    <a:pt x="1424940" y="784860"/>
                  </a:lnTo>
                  <a:lnTo>
                    <a:pt x="1422400" y="792479"/>
                  </a:lnTo>
                  <a:lnTo>
                    <a:pt x="1421129" y="800100"/>
                  </a:lnTo>
                  <a:lnTo>
                    <a:pt x="1418590" y="807720"/>
                  </a:lnTo>
                  <a:lnTo>
                    <a:pt x="1416050" y="815339"/>
                  </a:lnTo>
                  <a:lnTo>
                    <a:pt x="1413509" y="822960"/>
                  </a:lnTo>
                  <a:lnTo>
                    <a:pt x="1409700" y="830579"/>
                  </a:lnTo>
                  <a:lnTo>
                    <a:pt x="1405890" y="836929"/>
                  </a:lnTo>
                  <a:lnTo>
                    <a:pt x="1400809" y="844550"/>
                  </a:lnTo>
                  <a:lnTo>
                    <a:pt x="1397000" y="850900"/>
                  </a:lnTo>
                  <a:lnTo>
                    <a:pt x="1391920" y="857250"/>
                  </a:lnTo>
                  <a:lnTo>
                    <a:pt x="1386840" y="862329"/>
                  </a:lnTo>
                  <a:lnTo>
                    <a:pt x="1381759" y="868679"/>
                  </a:lnTo>
                  <a:lnTo>
                    <a:pt x="1375409" y="875029"/>
                  </a:lnTo>
                  <a:lnTo>
                    <a:pt x="1369059" y="880110"/>
                  </a:lnTo>
                  <a:lnTo>
                    <a:pt x="1362709" y="883920"/>
                  </a:lnTo>
                  <a:lnTo>
                    <a:pt x="1356359" y="889000"/>
                  </a:lnTo>
                  <a:lnTo>
                    <a:pt x="1350009" y="892810"/>
                  </a:lnTo>
                  <a:lnTo>
                    <a:pt x="1343659" y="896620"/>
                  </a:lnTo>
                  <a:lnTo>
                    <a:pt x="1336040" y="900429"/>
                  </a:lnTo>
                  <a:lnTo>
                    <a:pt x="1328420" y="902970"/>
                  </a:lnTo>
                  <a:lnTo>
                    <a:pt x="1320800" y="905510"/>
                  </a:lnTo>
                  <a:lnTo>
                    <a:pt x="1313179" y="908050"/>
                  </a:lnTo>
                  <a:lnTo>
                    <a:pt x="1305559" y="910589"/>
                  </a:lnTo>
                  <a:lnTo>
                    <a:pt x="1297940" y="911860"/>
                  </a:lnTo>
                  <a:lnTo>
                    <a:pt x="1290320" y="913129"/>
                  </a:lnTo>
                  <a:lnTo>
                    <a:pt x="1281429" y="913129"/>
                  </a:lnTo>
                  <a:lnTo>
                    <a:pt x="1273809" y="913129"/>
                  </a:lnTo>
                  <a:lnTo>
                    <a:pt x="152400" y="914400"/>
                  </a:lnTo>
                  <a:lnTo>
                    <a:pt x="152400" y="913129"/>
                  </a:lnTo>
                  <a:lnTo>
                    <a:pt x="143510" y="913129"/>
                  </a:lnTo>
                  <a:lnTo>
                    <a:pt x="135889" y="913129"/>
                  </a:lnTo>
                  <a:lnTo>
                    <a:pt x="128270" y="911860"/>
                  </a:lnTo>
                  <a:lnTo>
                    <a:pt x="120650" y="910589"/>
                  </a:lnTo>
                  <a:lnTo>
                    <a:pt x="113029" y="908050"/>
                  </a:lnTo>
                  <a:lnTo>
                    <a:pt x="104139" y="905510"/>
                  </a:lnTo>
                  <a:lnTo>
                    <a:pt x="96520" y="902970"/>
                  </a:lnTo>
                  <a:lnTo>
                    <a:pt x="90170" y="900429"/>
                  </a:lnTo>
                  <a:lnTo>
                    <a:pt x="82550" y="896620"/>
                  </a:lnTo>
                  <a:lnTo>
                    <a:pt x="76200" y="892810"/>
                  </a:lnTo>
                  <a:lnTo>
                    <a:pt x="68579" y="889000"/>
                  </a:lnTo>
                  <a:lnTo>
                    <a:pt x="62229" y="883920"/>
                  </a:lnTo>
                  <a:lnTo>
                    <a:pt x="55879" y="880110"/>
                  </a:lnTo>
                  <a:lnTo>
                    <a:pt x="49529" y="875029"/>
                  </a:lnTo>
                  <a:lnTo>
                    <a:pt x="44450" y="868679"/>
                  </a:lnTo>
                  <a:lnTo>
                    <a:pt x="39370" y="863600"/>
                  </a:lnTo>
                  <a:lnTo>
                    <a:pt x="33020" y="857250"/>
                  </a:lnTo>
                  <a:lnTo>
                    <a:pt x="29210" y="850900"/>
                  </a:lnTo>
                  <a:lnTo>
                    <a:pt x="24129" y="844550"/>
                  </a:lnTo>
                  <a:lnTo>
                    <a:pt x="20320" y="838200"/>
                  </a:lnTo>
                  <a:lnTo>
                    <a:pt x="16510" y="830579"/>
                  </a:lnTo>
                  <a:lnTo>
                    <a:pt x="12700" y="822960"/>
                  </a:lnTo>
                  <a:lnTo>
                    <a:pt x="10160" y="816610"/>
                  </a:lnTo>
                  <a:lnTo>
                    <a:pt x="7620" y="808989"/>
                  </a:lnTo>
                  <a:lnTo>
                    <a:pt x="5079" y="800100"/>
                  </a:lnTo>
                  <a:lnTo>
                    <a:pt x="2539" y="792479"/>
                  </a:lnTo>
                  <a:lnTo>
                    <a:pt x="1270" y="784860"/>
                  </a:lnTo>
                  <a:lnTo>
                    <a:pt x="0" y="777239"/>
                  </a:lnTo>
                  <a:lnTo>
                    <a:pt x="0" y="769620"/>
                  </a:lnTo>
                  <a:lnTo>
                    <a:pt x="0" y="762000"/>
                  </a:lnTo>
                  <a:lnTo>
                    <a:pt x="0" y="152400"/>
                  </a:lnTo>
                  <a:close/>
                </a:path>
                <a:path w="1426209" h="914400">
                  <a:moveTo>
                    <a:pt x="0" y="0"/>
                  </a:moveTo>
                  <a:lnTo>
                    <a:pt x="0" y="0"/>
                  </a:lnTo>
                </a:path>
                <a:path w="1426209" h="914400">
                  <a:moveTo>
                    <a:pt x="1426209" y="914400"/>
                  </a:moveTo>
                  <a:lnTo>
                    <a:pt x="1426209" y="914400"/>
                  </a:lnTo>
                </a:path>
              </a:pathLst>
            </a:custGeom>
            <a:ln w="2551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6247129" y="1422400"/>
            <a:ext cx="1125220" cy="806631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258445" marR="5080" indent="-246379">
              <a:lnSpc>
                <a:spcPts val="1510"/>
              </a:lnSpc>
              <a:spcBef>
                <a:spcPts val="29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5. Develop</a:t>
            </a:r>
            <a:r>
              <a:rPr sz="14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5" dirty="0">
                <a:solidFill>
                  <a:srgbClr val="FFFFFF"/>
                </a:solidFill>
                <a:latin typeface="Arial"/>
                <a:cs typeface="Arial"/>
              </a:rPr>
              <a:t>IT  </a:t>
            </a:r>
            <a:r>
              <a:rPr sz="1400" b="1" spc="-15" dirty="0" smtClean="0">
                <a:solidFill>
                  <a:srgbClr val="FFFFFF"/>
                </a:solidFill>
                <a:latin typeface="Arial"/>
                <a:cs typeface="Arial"/>
              </a:rPr>
              <a:t>sys</a:t>
            </a:r>
            <a:r>
              <a:rPr lang="en-IN" sz="1400" b="1" spc="-15" dirty="0" smtClean="0">
                <a:solidFill>
                  <a:srgbClr val="FFFFFF"/>
                </a:solidFill>
                <a:latin typeface="Arial"/>
                <a:cs typeface="Arial"/>
              </a:rPr>
              <a:t>tem</a:t>
            </a:r>
            <a:endParaRPr sz="1400" dirty="0">
              <a:latin typeface="Arial"/>
              <a:cs typeface="Arial"/>
            </a:endParaRPr>
          </a:p>
          <a:p>
            <a:pPr marL="403860" marR="109855" indent="-287020">
              <a:lnSpc>
                <a:spcPts val="1500"/>
              </a:lnSpc>
              <a:spcBef>
                <a:spcPts val="10"/>
              </a:spcBef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impl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en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t  </a:t>
            </a:r>
            <a:r>
              <a:rPr lang="en-IN" sz="1400" b="1" spc="-5" dirty="0" err="1" smtClean="0">
                <a:solidFill>
                  <a:srgbClr val="FFFFFF"/>
                </a:solidFill>
                <a:latin typeface="Arial"/>
                <a:cs typeface="Arial"/>
              </a:rPr>
              <a:t>antion</a:t>
            </a:r>
            <a:endParaRPr sz="1400" dirty="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7552372" y="1358582"/>
            <a:ext cx="1452245" cy="940435"/>
            <a:chOff x="7552372" y="1358582"/>
            <a:chExt cx="1452245" cy="940435"/>
          </a:xfrm>
        </p:grpSpPr>
        <p:sp>
          <p:nvSpPr>
            <p:cNvPr id="25" name="object 25"/>
            <p:cNvSpPr/>
            <p:nvPr/>
          </p:nvSpPr>
          <p:spPr>
            <a:xfrm>
              <a:off x="7565389" y="1371599"/>
              <a:ext cx="1426210" cy="914400"/>
            </a:xfrm>
            <a:custGeom>
              <a:avLst/>
              <a:gdLst/>
              <a:ahLst/>
              <a:cxnLst/>
              <a:rect l="l" t="t" r="r" b="b"/>
              <a:pathLst>
                <a:path w="1426209" h="914400">
                  <a:moveTo>
                    <a:pt x="1273809" y="913129"/>
                  </a:moveTo>
                  <a:lnTo>
                    <a:pt x="152400" y="913129"/>
                  </a:lnTo>
                  <a:lnTo>
                    <a:pt x="152400" y="914400"/>
                  </a:lnTo>
                  <a:lnTo>
                    <a:pt x="1273809" y="913129"/>
                  </a:lnTo>
                  <a:close/>
                </a:path>
                <a:path w="1426209" h="914400">
                  <a:moveTo>
                    <a:pt x="1289050" y="0"/>
                  </a:moveTo>
                  <a:lnTo>
                    <a:pt x="137159" y="0"/>
                  </a:lnTo>
                  <a:lnTo>
                    <a:pt x="128269" y="1270"/>
                  </a:lnTo>
                  <a:lnTo>
                    <a:pt x="120650" y="2539"/>
                  </a:lnTo>
                  <a:lnTo>
                    <a:pt x="90169" y="12700"/>
                  </a:lnTo>
                  <a:lnTo>
                    <a:pt x="83819" y="16510"/>
                  </a:lnTo>
                  <a:lnTo>
                    <a:pt x="76200" y="20320"/>
                  </a:lnTo>
                  <a:lnTo>
                    <a:pt x="69850" y="24129"/>
                  </a:lnTo>
                  <a:lnTo>
                    <a:pt x="63500" y="29210"/>
                  </a:lnTo>
                  <a:lnTo>
                    <a:pt x="57150" y="33020"/>
                  </a:lnTo>
                  <a:lnTo>
                    <a:pt x="50800" y="39370"/>
                  </a:lnTo>
                  <a:lnTo>
                    <a:pt x="44450" y="44450"/>
                  </a:lnTo>
                  <a:lnTo>
                    <a:pt x="39369" y="49529"/>
                  </a:lnTo>
                  <a:lnTo>
                    <a:pt x="29209" y="62229"/>
                  </a:lnTo>
                  <a:lnTo>
                    <a:pt x="25400" y="68579"/>
                  </a:lnTo>
                  <a:lnTo>
                    <a:pt x="20319" y="76200"/>
                  </a:lnTo>
                  <a:lnTo>
                    <a:pt x="16509" y="82550"/>
                  </a:lnTo>
                  <a:lnTo>
                    <a:pt x="13969" y="90170"/>
                  </a:lnTo>
                  <a:lnTo>
                    <a:pt x="10159" y="97789"/>
                  </a:lnTo>
                  <a:lnTo>
                    <a:pt x="7619" y="104139"/>
                  </a:lnTo>
                  <a:lnTo>
                    <a:pt x="5079" y="113029"/>
                  </a:lnTo>
                  <a:lnTo>
                    <a:pt x="1269" y="135889"/>
                  </a:lnTo>
                  <a:lnTo>
                    <a:pt x="1269" y="143510"/>
                  </a:lnTo>
                  <a:lnTo>
                    <a:pt x="0" y="152400"/>
                  </a:lnTo>
                  <a:lnTo>
                    <a:pt x="0" y="762000"/>
                  </a:lnTo>
                  <a:lnTo>
                    <a:pt x="1269" y="769620"/>
                  </a:lnTo>
                  <a:lnTo>
                    <a:pt x="1269" y="777239"/>
                  </a:lnTo>
                  <a:lnTo>
                    <a:pt x="5079" y="800100"/>
                  </a:lnTo>
                  <a:lnTo>
                    <a:pt x="7619" y="808989"/>
                  </a:lnTo>
                  <a:lnTo>
                    <a:pt x="10159" y="816610"/>
                  </a:lnTo>
                  <a:lnTo>
                    <a:pt x="13969" y="822960"/>
                  </a:lnTo>
                  <a:lnTo>
                    <a:pt x="16509" y="830579"/>
                  </a:lnTo>
                  <a:lnTo>
                    <a:pt x="20319" y="838200"/>
                  </a:lnTo>
                  <a:lnTo>
                    <a:pt x="25400" y="844550"/>
                  </a:lnTo>
                  <a:lnTo>
                    <a:pt x="29209" y="850900"/>
                  </a:lnTo>
                  <a:lnTo>
                    <a:pt x="39369" y="863600"/>
                  </a:lnTo>
                  <a:lnTo>
                    <a:pt x="50800" y="875029"/>
                  </a:lnTo>
                  <a:lnTo>
                    <a:pt x="57150" y="880110"/>
                  </a:lnTo>
                  <a:lnTo>
                    <a:pt x="63500" y="883920"/>
                  </a:lnTo>
                  <a:lnTo>
                    <a:pt x="69850" y="889000"/>
                  </a:lnTo>
                  <a:lnTo>
                    <a:pt x="76200" y="892810"/>
                  </a:lnTo>
                  <a:lnTo>
                    <a:pt x="83819" y="896620"/>
                  </a:lnTo>
                  <a:lnTo>
                    <a:pt x="90169" y="900429"/>
                  </a:lnTo>
                  <a:lnTo>
                    <a:pt x="120650" y="910589"/>
                  </a:lnTo>
                  <a:lnTo>
                    <a:pt x="128269" y="911860"/>
                  </a:lnTo>
                  <a:lnTo>
                    <a:pt x="137159" y="913129"/>
                  </a:lnTo>
                  <a:lnTo>
                    <a:pt x="1289050" y="913129"/>
                  </a:lnTo>
                  <a:lnTo>
                    <a:pt x="1296669" y="911860"/>
                  </a:lnTo>
                  <a:lnTo>
                    <a:pt x="1305559" y="910589"/>
                  </a:lnTo>
                  <a:lnTo>
                    <a:pt x="1320800" y="905510"/>
                  </a:lnTo>
                  <a:lnTo>
                    <a:pt x="1327150" y="902970"/>
                  </a:lnTo>
                  <a:lnTo>
                    <a:pt x="1334769" y="900429"/>
                  </a:lnTo>
                  <a:lnTo>
                    <a:pt x="1342389" y="896620"/>
                  </a:lnTo>
                  <a:lnTo>
                    <a:pt x="1348739" y="892810"/>
                  </a:lnTo>
                  <a:lnTo>
                    <a:pt x="1356359" y="889000"/>
                  </a:lnTo>
                  <a:lnTo>
                    <a:pt x="1362709" y="883920"/>
                  </a:lnTo>
                  <a:lnTo>
                    <a:pt x="1369059" y="880110"/>
                  </a:lnTo>
                  <a:lnTo>
                    <a:pt x="1375409" y="875029"/>
                  </a:lnTo>
                  <a:lnTo>
                    <a:pt x="1380489" y="868679"/>
                  </a:lnTo>
                  <a:lnTo>
                    <a:pt x="1391919" y="857250"/>
                  </a:lnTo>
                  <a:lnTo>
                    <a:pt x="1397000" y="850900"/>
                  </a:lnTo>
                  <a:lnTo>
                    <a:pt x="1400809" y="844550"/>
                  </a:lnTo>
                  <a:lnTo>
                    <a:pt x="1404619" y="836929"/>
                  </a:lnTo>
                  <a:lnTo>
                    <a:pt x="1408429" y="830579"/>
                  </a:lnTo>
                  <a:lnTo>
                    <a:pt x="1416050" y="815339"/>
                  </a:lnTo>
                  <a:lnTo>
                    <a:pt x="1418589" y="807720"/>
                  </a:lnTo>
                  <a:lnTo>
                    <a:pt x="1419859" y="800100"/>
                  </a:lnTo>
                  <a:lnTo>
                    <a:pt x="1422400" y="792479"/>
                  </a:lnTo>
                  <a:lnTo>
                    <a:pt x="1424939" y="777239"/>
                  </a:lnTo>
                  <a:lnTo>
                    <a:pt x="1424939" y="769620"/>
                  </a:lnTo>
                  <a:lnTo>
                    <a:pt x="1426209" y="762000"/>
                  </a:lnTo>
                  <a:lnTo>
                    <a:pt x="1424939" y="152400"/>
                  </a:lnTo>
                  <a:lnTo>
                    <a:pt x="1424939" y="135889"/>
                  </a:lnTo>
                  <a:lnTo>
                    <a:pt x="1422400" y="120650"/>
                  </a:lnTo>
                  <a:lnTo>
                    <a:pt x="1419859" y="113029"/>
                  </a:lnTo>
                  <a:lnTo>
                    <a:pt x="1417319" y="104139"/>
                  </a:lnTo>
                  <a:lnTo>
                    <a:pt x="1414779" y="97789"/>
                  </a:lnTo>
                  <a:lnTo>
                    <a:pt x="1412239" y="90170"/>
                  </a:lnTo>
                  <a:lnTo>
                    <a:pt x="1408429" y="82550"/>
                  </a:lnTo>
                  <a:lnTo>
                    <a:pt x="1404619" y="76200"/>
                  </a:lnTo>
                  <a:lnTo>
                    <a:pt x="1400809" y="68579"/>
                  </a:lnTo>
                  <a:lnTo>
                    <a:pt x="1395729" y="62229"/>
                  </a:lnTo>
                  <a:lnTo>
                    <a:pt x="1391919" y="55879"/>
                  </a:lnTo>
                  <a:lnTo>
                    <a:pt x="1386839" y="49529"/>
                  </a:lnTo>
                  <a:lnTo>
                    <a:pt x="1380489" y="44450"/>
                  </a:lnTo>
                  <a:lnTo>
                    <a:pt x="1375409" y="39370"/>
                  </a:lnTo>
                  <a:lnTo>
                    <a:pt x="1356359" y="24129"/>
                  </a:lnTo>
                  <a:lnTo>
                    <a:pt x="1348739" y="20320"/>
                  </a:lnTo>
                  <a:lnTo>
                    <a:pt x="1342389" y="16510"/>
                  </a:lnTo>
                  <a:lnTo>
                    <a:pt x="1334769" y="12700"/>
                  </a:lnTo>
                  <a:lnTo>
                    <a:pt x="1319529" y="7620"/>
                  </a:lnTo>
                  <a:lnTo>
                    <a:pt x="1313179" y="5079"/>
                  </a:lnTo>
                  <a:lnTo>
                    <a:pt x="1305559" y="2539"/>
                  </a:lnTo>
                  <a:lnTo>
                    <a:pt x="1296669" y="1270"/>
                  </a:lnTo>
                  <a:lnTo>
                    <a:pt x="1289050" y="0"/>
                  </a:lnTo>
                  <a:close/>
                </a:path>
              </a:pathLst>
            </a:custGeom>
            <a:solidFill>
              <a:srgbClr val="BF4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565389" y="1371599"/>
              <a:ext cx="1426210" cy="914400"/>
            </a:xfrm>
            <a:custGeom>
              <a:avLst/>
              <a:gdLst/>
              <a:ahLst/>
              <a:cxnLst/>
              <a:rect l="l" t="t" r="r" b="b"/>
              <a:pathLst>
                <a:path w="1426209" h="914400">
                  <a:moveTo>
                    <a:pt x="0" y="152400"/>
                  </a:moveTo>
                  <a:lnTo>
                    <a:pt x="1269" y="143510"/>
                  </a:lnTo>
                  <a:lnTo>
                    <a:pt x="1269" y="135889"/>
                  </a:lnTo>
                  <a:lnTo>
                    <a:pt x="2539" y="128270"/>
                  </a:lnTo>
                  <a:lnTo>
                    <a:pt x="3809" y="120650"/>
                  </a:lnTo>
                  <a:lnTo>
                    <a:pt x="5079" y="113029"/>
                  </a:lnTo>
                  <a:lnTo>
                    <a:pt x="7619" y="104139"/>
                  </a:lnTo>
                  <a:lnTo>
                    <a:pt x="10159" y="97789"/>
                  </a:lnTo>
                  <a:lnTo>
                    <a:pt x="13969" y="90170"/>
                  </a:lnTo>
                  <a:lnTo>
                    <a:pt x="16509" y="82550"/>
                  </a:lnTo>
                  <a:lnTo>
                    <a:pt x="20319" y="76200"/>
                  </a:lnTo>
                  <a:lnTo>
                    <a:pt x="25400" y="68579"/>
                  </a:lnTo>
                  <a:lnTo>
                    <a:pt x="29209" y="62229"/>
                  </a:lnTo>
                  <a:lnTo>
                    <a:pt x="34289" y="55879"/>
                  </a:lnTo>
                  <a:lnTo>
                    <a:pt x="39369" y="49529"/>
                  </a:lnTo>
                  <a:lnTo>
                    <a:pt x="44450" y="44450"/>
                  </a:lnTo>
                  <a:lnTo>
                    <a:pt x="50800" y="39370"/>
                  </a:lnTo>
                  <a:lnTo>
                    <a:pt x="57150" y="33020"/>
                  </a:lnTo>
                  <a:lnTo>
                    <a:pt x="63500" y="29210"/>
                  </a:lnTo>
                  <a:lnTo>
                    <a:pt x="69850" y="24129"/>
                  </a:lnTo>
                  <a:lnTo>
                    <a:pt x="76200" y="20320"/>
                  </a:lnTo>
                  <a:lnTo>
                    <a:pt x="83819" y="16510"/>
                  </a:lnTo>
                  <a:lnTo>
                    <a:pt x="90169" y="12700"/>
                  </a:lnTo>
                  <a:lnTo>
                    <a:pt x="97789" y="10160"/>
                  </a:lnTo>
                  <a:lnTo>
                    <a:pt x="105409" y="7620"/>
                  </a:lnTo>
                  <a:lnTo>
                    <a:pt x="113029" y="5079"/>
                  </a:lnTo>
                  <a:lnTo>
                    <a:pt x="120650" y="2539"/>
                  </a:lnTo>
                  <a:lnTo>
                    <a:pt x="128269" y="1270"/>
                  </a:lnTo>
                  <a:lnTo>
                    <a:pt x="137159" y="0"/>
                  </a:lnTo>
                  <a:lnTo>
                    <a:pt x="144779" y="0"/>
                  </a:lnTo>
                  <a:lnTo>
                    <a:pt x="152400" y="0"/>
                  </a:lnTo>
                  <a:lnTo>
                    <a:pt x="1273809" y="0"/>
                  </a:lnTo>
                  <a:lnTo>
                    <a:pt x="1281429" y="0"/>
                  </a:lnTo>
                  <a:lnTo>
                    <a:pt x="1289050" y="0"/>
                  </a:lnTo>
                  <a:lnTo>
                    <a:pt x="1296669" y="1270"/>
                  </a:lnTo>
                  <a:lnTo>
                    <a:pt x="1305559" y="2539"/>
                  </a:lnTo>
                  <a:lnTo>
                    <a:pt x="1313179" y="5079"/>
                  </a:lnTo>
                  <a:lnTo>
                    <a:pt x="1319529" y="7620"/>
                  </a:lnTo>
                  <a:lnTo>
                    <a:pt x="1327150" y="10160"/>
                  </a:lnTo>
                  <a:lnTo>
                    <a:pt x="1334769" y="12700"/>
                  </a:lnTo>
                  <a:lnTo>
                    <a:pt x="1342389" y="16510"/>
                  </a:lnTo>
                  <a:lnTo>
                    <a:pt x="1348739" y="20320"/>
                  </a:lnTo>
                  <a:lnTo>
                    <a:pt x="1356359" y="24129"/>
                  </a:lnTo>
                  <a:lnTo>
                    <a:pt x="1362709" y="29210"/>
                  </a:lnTo>
                  <a:lnTo>
                    <a:pt x="1369059" y="34289"/>
                  </a:lnTo>
                  <a:lnTo>
                    <a:pt x="1375409" y="39370"/>
                  </a:lnTo>
                  <a:lnTo>
                    <a:pt x="1380489" y="44450"/>
                  </a:lnTo>
                  <a:lnTo>
                    <a:pt x="1386839" y="49529"/>
                  </a:lnTo>
                  <a:lnTo>
                    <a:pt x="1391919" y="55879"/>
                  </a:lnTo>
                  <a:lnTo>
                    <a:pt x="1395729" y="62229"/>
                  </a:lnTo>
                  <a:lnTo>
                    <a:pt x="1400809" y="68579"/>
                  </a:lnTo>
                  <a:lnTo>
                    <a:pt x="1404619" y="76200"/>
                  </a:lnTo>
                  <a:lnTo>
                    <a:pt x="1408429" y="82550"/>
                  </a:lnTo>
                  <a:lnTo>
                    <a:pt x="1412239" y="90170"/>
                  </a:lnTo>
                  <a:lnTo>
                    <a:pt x="1414779" y="97789"/>
                  </a:lnTo>
                  <a:lnTo>
                    <a:pt x="1417319" y="104139"/>
                  </a:lnTo>
                  <a:lnTo>
                    <a:pt x="1419859" y="113029"/>
                  </a:lnTo>
                  <a:lnTo>
                    <a:pt x="1422400" y="120650"/>
                  </a:lnTo>
                  <a:lnTo>
                    <a:pt x="1423669" y="128270"/>
                  </a:lnTo>
                  <a:lnTo>
                    <a:pt x="1424939" y="135889"/>
                  </a:lnTo>
                  <a:lnTo>
                    <a:pt x="1424939" y="143510"/>
                  </a:lnTo>
                  <a:lnTo>
                    <a:pt x="1424939" y="152400"/>
                  </a:lnTo>
                  <a:lnTo>
                    <a:pt x="1426209" y="762000"/>
                  </a:lnTo>
                  <a:lnTo>
                    <a:pt x="1424939" y="769620"/>
                  </a:lnTo>
                  <a:lnTo>
                    <a:pt x="1424939" y="777239"/>
                  </a:lnTo>
                  <a:lnTo>
                    <a:pt x="1423669" y="784860"/>
                  </a:lnTo>
                  <a:lnTo>
                    <a:pt x="1422400" y="792479"/>
                  </a:lnTo>
                  <a:lnTo>
                    <a:pt x="1419859" y="800100"/>
                  </a:lnTo>
                  <a:lnTo>
                    <a:pt x="1418589" y="807720"/>
                  </a:lnTo>
                  <a:lnTo>
                    <a:pt x="1416050" y="815339"/>
                  </a:lnTo>
                  <a:lnTo>
                    <a:pt x="1412239" y="822960"/>
                  </a:lnTo>
                  <a:lnTo>
                    <a:pt x="1408429" y="830579"/>
                  </a:lnTo>
                  <a:lnTo>
                    <a:pt x="1404619" y="836929"/>
                  </a:lnTo>
                  <a:lnTo>
                    <a:pt x="1400809" y="844550"/>
                  </a:lnTo>
                  <a:lnTo>
                    <a:pt x="1397000" y="850900"/>
                  </a:lnTo>
                  <a:lnTo>
                    <a:pt x="1391919" y="857250"/>
                  </a:lnTo>
                  <a:lnTo>
                    <a:pt x="1386839" y="862329"/>
                  </a:lnTo>
                  <a:lnTo>
                    <a:pt x="1380489" y="868679"/>
                  </a:lnTo>
                  <a:lnTo>
                    <a:pt x="1375409" y="875029"/>
                  </a:lnTo>
                  <a:lnTo>
                    <a:pt x="1369059" y="880110"/>
                  </a:lnTo>
                  <a:lnTo>
                    <a:pt x="1362709" y="883920"/>
                  </a:lnTo>
                  <a:lnTo>
                    <a:pt x="1356359" y="889000"/>
                  </a:lnTo>
                  <a:lnTo>
                    <a:pt x="1348739" y="892810"/>
                  </a:lnTo>
                  <a:lnTo>
                    <a:pt x="1342389" y="896620"/>
                  </a:lnTo>
                  <a:lnTo>
                    <a:pt x="1334769" y="900429"/>
                  </a:lnTo>
                  <a:lnTo>
                    <a:pt x="1327150" y="902970"/>
                  </a:lnTo>
                  <a:lnTo>
                    <a:pt x="1320800" y="905510"/>
                  </a:lnTo>
                  <a:lnTo>
                    <a:pt x="1313179" y="908050"/>
                  </a:lnTo>
                  <a:lnTo>
                    <a:pt x="1305559" y="910589"/>
                  </a:lnTo>
                  <a:lnTo>
                    <a:pt x="1296669" y="911860"/>
                  </a:lnTo>
                  <a:lnTo>
                    <a:pt x="1289050" y="913129"/>
                  </a:lnTo>
                  <a:lnTo>
                    <a:pt x="1281429" y="913129"/>
                  </a:lnTo>
                  <a:lnTo>
                    <a:pt x="1273809" y="913129"/>
                  </a:lnTo>
                  <a:lnTo>
                    <a:pt x="152400" y="914400"/>
                  </a:lnTo>
                  <a:lnTo>
                    <a:pt x="152400" y="913129"/>
                  </a:lnTo>
                  <a:lnTo>
                    <a:pt x="144779" y="913129"/>
                  </a:lnTo>
                  <a:lnTo>
                    <a:pt x="137159" y="913129"/>
                  </a:lnTo>
                  <a:lnTo>
                    <a:pt x="128269" y="911860"/>
                  </a:lnTo>
                  <a:lnTo>
                    <a:pt x="120650" y="910589"/>
                  </a:lnTo>
                  <a:lnTo>
                    <a:pt x="113029" y="908050"/>
                  </a:lnTo>
                  <a:lnTo>
                    <a:pt x="105409" y="905510"/>
                  </a:lnTo>
                  <a:lnTo>
                    <a:pt x="97789" y="902970"/>
                  </a:lnTo>
                  <a:lnTo>
                    <a:pt x="90169" y="900429"/>
                  </a:lnTo>
                  <a:lnTo>
                    <a:pt x="83819" y="896620"/>
                  </a:lnTo>
                  <a:lnTo>
                    <a:pt x="76200" y="892810"/>
                  </a:lnTo>
                  <a:lnTo>
                    <a:pt x="69850" y="889000"/>
                  </a:lnTo>
                  <a:lnTo>
                    <a:pt x="63500" y="883920"/>
                  </a:lnTo>
                  <a:lnTo>
                    <a:pt x="57150" y="880110"/>
                  </a:lnTo>
                  <a:lnTo>
                    <a:pt x="50800" y="875029"/>
                  </a:lnTo>
                  <a:lnTo>
                    <a:pt x="44450" y="868679"/>
                  </a:lnTo>
                  <a:lnTo>
                    <a:pt x="39369" y="863600"/>
                  </a:lnTo>
                  <a:lnTo>
                    <a:pt x="34289" y="857250"/>
                  </a:lnTo>
                  <a:lnTo>
                    <a:pt x="29209" y="850900"/>
                  </a:lnTo>
                  <a:lnTo>
                    <a:pt x="25400" y="844550"/>
                  </a:lnTo>
                  <a:lnTo>
                    <a:pt x="20319" y="838200"/>
                  </a:lnTo>
                  <a:lnTo>
                    <a:pt x="16509" y="830579"/>
                  </a:lnTo>
                  <a:lnTo>
                    <a:pt x="13969" y="822960"/>
                  </a:lnTo>
                  <a:lnTo>
                    <a:pt x="10159" y="816610"/>
                  </a:lnTo>
                  <a:lnTo>
                    <a:pt x="7619" y="808989"/>
                  </a:lnTo>
                  <a:lnTo>
                    <a:pt x="5079" y="800100"/>
                  </a:lnTo>
                  <a:lnTo>
                    <a:pt x="3809" y="792479"/>
                  </a:lnTo>
                  <a:lnTo>
                    <a:pt x="2539" y="784860"/>
                  </a:lnTo>
                  <a:lnTo>
                    <a:pt x="1269" y="777239"/>
                  </a:lnTo>
                  <a:lnTo>
                    <a:pt x="1269" y="769620"/>
                  </a:lnTo>
                  <a:lnTo>
                    <a:pt x="0" y="762000"/>
                  </a:lnTo>
                  <a:lnTo>
                    <a:pt x="0" y="152400"/>
                  </a:lnTo>
                  <a:close/>
                </a:path>
                <a:path w="1426209" h="914400">
                  <a:moveTo>
                    <a:pt x="0" y="0"/>
                  </a:moveTo>
                  <a:lnTo>
                    <a:pt x="0" y="0"/>
                  </a:lnTo>
                </a:path>
                <a:path w="1426209" h="914400">
                  <a:moveTo>
                    <a:pt x="1426209" y="914400"/>
                  </a:moveTo>
                  <a:lnTo>
                    <a:pt x="1426209" y="914400"/>
                  </a:lnTo>
                </a:path>
              </a:pathLst>
            </a:custGeom>
            <a:ln w="2551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7646669" y="1614170"/>
            <a:ext cx="1263015" cy="43053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319405" marR="5080" indent="-307340">
              <a:lnSpc>
                <a:spcPts val="1510"/>
              </a:lnSpc>
              <a:spcBef>
                <a:spcPts val="290"/>
              </a:spcBef>
            </a:pPr>
            <a:r>
              <a:rPr sz="1400" b="1" spc="-5" dirty="0">
                <a:latin typeface="Arial"/>
                <a:cs typeface="Arial"/>
              </a:rPr>
              <a:t>6. Operate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and  sustain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300037" y="2439670"/>
            <a:ext cx="8158480" cy="113030"/>
            <a:chOff x="300037" y="2439670"/>
            <a:chExt cx="8158480" cy="113030"/>
          </a:xfrm>
        </p:grpSpPr>
        <p:sp>
          <p:nvSpPr>
            <p:cNvPr id="29" name="object 29"/>
            <p:cNvSpPr/>
            <p:nvPr/>
          </p:nvSpPr>
          <p:spPr>
            <a:xfrm>
              <a:off x="304800" y="2495550"/>
              <a:ext cx="8046720" cy="1270"/>
            </a:xfrm>
            <a:custGeom>
              <a:avLst/>
              <a:gdLst/>
              <a:ahLst/>
              <a:cxnLst/>
              <a:rect l="l" t="t" r="r" b="b"/>
              <a:pathLst>
                <a:path w="8046720" h="1269">
                  <a:moveTo>
                    <a:pt x="0" y="0"/>
                  </a:moveTo>
                  <a:lnTo>
                    <a:pt x="8046720" y="1270"/>
                  </a:lnTo>
                </a:path>
              </a:pathLst>
            </a:custGeom>
            <a:ln w="9344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8343900" y="2439670"/>
              <a:ext cx="114300" cy="11302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object 31"/>
          <p:cNvGrpSpPr/>
          <p:nvPr/>
        </p:nvGrpSpPr>
        <p:grpSpPr>
          <a:xfrm>
            <a:off x="215840" y="6007041"/>
            <a:ext cx="8636635" cy="330835"/>
            <a:chOff x="215840" y="6007041"/>
            <a:chExt cx="8636635" cy="330835"/>
          </a:xfrm>
        </p:grpSpPr>
        <p:sp>
          <p:nvSpPr>
            <p:cNvPr id="32" name="object 32"/>
            <p:cNvSpPr/>
            <p:nvPr/>
          </p:nvSpPr>
          <p:spPr>
            <a:xfrm>
              <a:off x="228599" y="6019800"/>
              <a:ext cx="8610600" cy="304800"/>
            </a:xfrm>
            <a:custGeom>
              <a:avLst/>
              <a:gdLst/>
              <a:ahLst/>
              <a:cxnLst/>
              <a:rect l="l" t="t" r="r" b="b"/>
              <a:pathLst>
                <a:path w="8610600" h="304800">
                  <a:moveTo>
                    <a:pt x="8564880" y="303530"/>
                  </a:moveTo>
                  <a:lnTo>
                    <a:pt x="41910" y="303530"/>
                  </a:lnTo>
                  <a:lnTo>
                    <a:pt x="44450" y="304800"/>
                  </a:lnTo>
                  <a:lnTo>
                    <a:pt x="8561070" y="304800"/>
                  </a:lnTo>
                  <a:lnTo>
                    <a:pt x="8564880" y="303530"/>
                  </a:lnTo>
                  <a:close/>
                </a:path>
                <a:path w="8610600" h="304800">
                  <a:moveTo>
                    <a:pt x="8572500" y="302259"/>
                  </a:moveTo>
                  <a:lnTo>
                    <a:pt x="36829" y="302259"/>
                  </a:lnTo>
                  <a:lnTo>
                    <a:pt x="39370" y="303530"/>
                  </a:lnTo>
                  <a:lnTo>
                    <a:pt x="8569960" y="303530"/>
                  </a:lnTo>
                  <a:lnTo>
                    <a:pt x="8572500" y="302259"/>
                  </a:lnTo>
                  <a:close/>
                </a:path>
                <a:path w="8610600" h="304800">
                  <a:moveTo>
                    <a:pt x="8580120" y="3809"/>
                  </a:moveTo>
                  <a:lnTo>
                    <a:pt x="30479" y="3809"/>
                  </a:lnTo>
                  <a:lnTo>
                    <a:pt x="25400" y="6350"/>
                  </a:lnTo>
                  <a:lnTo>
                    <a:pt x="22860" y="8890"/>
                  </a:lnTo>
                  <a:lnTo>
                    <a:pt x="17779" y="11430"/>
                  </a:lnTo>
                  <a:lnTo>
                    <a:pt x="12700" y="16509"/>
                  </a:lnTo>
                  <a:lnTo>
                    <a:pt x="11429" y="19050"/>
                  </a:lnTo>
                  <a:lnTo>
                    <a:pt x="7620" y="22859"/>
                  </a:lnTo>
                  <a:lnTo>
                    <a:pt x="2539" y="33020"/>
                  </a:lnTo>
                  <a:lnTo>
                    <a:pt x="2539" y="35559"/>
                  </a:lnTo>
                  <a:lnTo>
                    <a:pt x="1270" y="38100"/>
                  </a:lnTo>
                  <a:lnTo>
                    <a:pt x="1270" y="40640"/>
                  </a:lnTo>
                  <a:lnTo>
                    <a:pt x="0" y="43179"/>
                  </a:lnTo>
                  <a:lnTo>
                    <a:pt x="0" y="261620"/>
                  </a:lnTo>
                  <a:lnTo>
                    <a:pt x="1270" y="264159"/>
                  </a:lnTo>
                  <a:lnTo>
                    <a:pt x="1270" y="266700"/>
                  </a:lnTo>
                  <a:lnTo>
                    <a:pt x="2539" y="269240"/>
                  </a:lnTo>
                  <a:lnTo>
                    <a:pt x="2539" y="271780"/>
                  </a:lnTo>
                  <a:lnTo>
                    <a:pt x="7620" y="281940"/>
                  </a:lnTo>
                  <a:lnTo>
                    <a:pt x="11429" y="285750"/>
                  </a:lnTo>
                  <a:lnTo>
                    <a:pt x="12700" y="288290"/>
                  </a:lnTo>
                  <a:lnTo>
                    <a:pt x="17779" y="293370"/>
                  </a:lnTo>
                  <a:lnTo>
                    <a:pt x="22860" y="295909"/>
                  </a:lnTo>
                  <a:lnTo>
                    <a:pt x="25400" y="298450"/>
                  </a:lnTo>
                  <a:lnTo>
                    <a:pt x="30479" y="300990"/>
                  </a:lnTo>
                  <a:lnTo>
                    <a:pt x="31750" y="300990"/>
                  </a:lnTo>
                  <a:lnTo>
                    <a:pt x="34289" y="302259"/>
                  </a:lnTo>
                  <a:lnTo>
                    <a:pt x="8575040" y="302259"/>
                  </a:lnTo>
                  <a:lnTo>
                    <a:pt x="8582660" y="298450"/>
                  </a:lnTo>
                  <a:lnTo>
                    <a:pt x="8583930" y="297180"/>
                  </a:lnTo>
                  <a:lnTo>
                    <a:pt x="8589010" y="294640"/>
                  </a:lnTo>
                  <a:lnTo>
                    <a:pt x="8594090" y="289559"/>
                  </a:lnTo>
                  <a:lnTo>
                    <a:pt x="8596630" y="288290"/>
                  </a:lnTo>
                  <a:lnTo>
                    <a:pt x="8597900" y="285750"/>
                  </a:lnTo>
                  <a:lnTo>
                    <a:pt x="8600440" y="283209"/>
                  </a:lnTo>
                  <a:lnTo>
                    <a:pt x="8601710" y="280670"/>
                  </a:lnTo>
                  <a:lnTo>
                    <a:pt x="8602980" y="279400"/>
                  </a:lnTo>
                  <a:lnTo>
                    <a:pt x="8606790" y="271780"/>
                  </a:lnTo>
                  <a:lnTo>
                    <a:pt x="8606790" y="269240"/>
                  </a:lnTo>
                  <a:lnTo>
                    <a:pt x="8608060" y="266700"/>
                  </a:lnTo>
                  <a:lnTo>
                    <a:pt x="8608060" y="264159"/>
                  </a:lnTo>
                  <a:lnTo>
                    <a:pt x="8609330" y="261620"/>
                  </a:lnTo>
                  <a:lnTo>
                    <a:pt x="8609330" y="254000"/>
                  </a:lnTo>
                  <a:lnTo>
                    <a:pt x="8610600" y="254000"/>
                  </a:lnTo>
                  <a:lnTo>
                    <a:pt x="8609330" y="50800"/>
                  </a:lnTo>
                  <a:lnTo>
                    <a:pt x="8609330" y="45720"/>
                  </a:lnTo>
                  <a:lnTo>
                    <a:pt x="8608060" y="43179"/>
                  </a:lnTo>
                  <a:lnTo>
                    <a:pt x="8608060" y="38100"/>
                  </a:lnTo>
                  <a:lnTo>
                    <a:pt x="8606790" y="35559"/>
                  </a:lnTo>
                  <a:lnTo>
                    <a:pt x="8606790" y="33020"/>
                  </a:lnTo>
                  <a:lnTo>
                    <a:pt x="8602980" y="25400"/>
                  </a:lnTo>
                  <a:lnTo>
                    <a:pt x="8599170" y="21590"/>
                  </a:lnTo>
                  <a:lnTo>
                    <a:pt x="8596630" y="16509"/>
                  </a:lnTo>
                  <a:lnTo>
                    <a:pt x="8594090" y="15240"/>
                  </a:lnTo>
                  <a:lnTo>
                    <a:pt x="8589010" y="10159"/>
                  </a:lnTo>
                  <a:lnTo>
                    <a:pt x="8586470" y="8890"/>
                  </a:lnTo>
                  <a:lnTo>
                    <a:pt x="8583930" y="6350"/>
                  </a:lnTo>
                  <a:lnTo>
                    <a:pt x="8582660" y="6350"/>
                  </a:lnTo>
                  <a:lnTo>
                    <a:pt x="8580120" y="3809"/>
                  </a:lnTo>
                  <a:close/>
                </a:path>
                <a:path w="8610600" h="304800">
                  <a:moveTo>
                    <a:pt x="8575040" y="2540"/>
                  </a:moveTo>
                  <a:lnTo>
                    <a:pt x="34289" y="2540"/>
                  </a:lnTo>
                  <a:lnTo>
                    <a:pt x="31750" y="3809"/>
                  </a:lnTo>
                  <a:lnTo>
                    <a:pt x="8577580" y="3809"/>
                  </a:lnTo>
                  <a:lnTo>
                    <a:pt x="8575040" y="2540"/>
                  </a:lnTo>
                  <a:close/>
                </a:path>
                <a:path w="8610600" h="304800">
                  <a:moveTo>
                    <a:pt x="8569960" y="1269"/>
                  </a:moveTo>
                  <a:lnTo>
                    <a:pt x="39370" y="1269"/>
                  </a:lnTo>
                  <a:lnTo>
                    <a:pt x="36829" y="2540"/>
                  </a:lnTo>
                  <a:lnTo>
                    <a:pt x="8572500" y="2540"/>
                  </a:lnTo>
                  <a:lnTo>
                    <a:pt x="8569960" y="1269"/>
                  </a:lnTo>
                  <a:close/>
                </a:path>
                <a:path w="8610600" h="304800">
                  <a:moveTo>
                    <a:pt x="8564880" y="0"/>
                  </a:moveTo>
                  <a:lnTo>
                    <a:pt x="44450" y="0"/>
                  </a:lnTo>
                  <a:lnTo>
                    <a:pt x="41910" y="1269"/>
                  </a:lnTo>
                  <a:lnTo>
                    <a:pt x="8567420" y="1269"/>
                  </a:lnTo>
                  <a:lnTo>
                    <a:pt x="8564880" y="0"/>
                  </a:lnTo>
                  <a:close/>
                </a:path>
              </a:pathLst>
            </a:custGeom>
            <a:solidFill>
              <a:srgbClr val="4E80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28599" y="6019800"/>
              <a:ext cx="8610600" cy="304800"/>
            </a:xfrm>
            <a:custGeom>
              <a:avLst/>
              <a:gdLst/>
              <a:ahLst/>
              <a:cxnLst/>
              <a:rect l="l" t="t" r="r" b="b"/>
              <a:pathLst>
                <a:path w="8610600" h="304800">
                  <a:moveTo>
                    <a:pt x="0" y="50800"/>
                  </a:moveTo>
                  <a:lnTo>
                    <a:pt x="0" y="48259"/>
                  </a:lnTo>
                  <a:lnTo>
                    <a:pt x="0" y="45720"/>
                  </a:lnTo>
                  <a:lnTo>
                    <a:pt x="0" y="43179"/>
                  </a:lnTo>
                  <a:lnTo>
                    <a:pt x="1270" y="40640"/>
                  </a:lnTo>
                  <a:lnTo>
                    <a:pt x="1270" y="38100"/>
                  </a:lnTo>
                  <a:lnTo>
                    <a:pt x="2539" y="35559"/>
                  </a:lnTo>
                  <a:lnTo>
                    <a:pt x="2539" y="33020"/>
                  </a:lnTo>
                  <a:lnTo>
                    <a:pt x="3810" y="30479"/>
                  </a:lnTo>
                  <a:lnTo>
                    <a:pt x="5079" y="27940"/>
                  </a:lnTo>
                  <a:lnTo>
                    <a:pt x="6350" y="25400"/>
                  </a:lnTo>
                  <a:lnTo>
                    <a:pt x="7620" y="22859"/>
                  </a:lnTo>
                  <a:lnTo>
                    <a:pt x="8889" y="21590"/>
                  </a:lnTo>
                  <a:lnTo>
                    <a:pt x="11429" y="19050"/>
                  </a:lnTo>
                  <a:lnTo>
                    <a:pt x="12700" y="16509"/>
                  </a:lnTo>
                  <a:lnTo>
                    <a:pt x="13970" y="15240"/>
                  </a:lnTo>
                  <a:lnTo>
                    <a:pt x="16510" y="12700"/>
                  </a:lnTo>
                  <a:lnTo>
                    <a:pt x="17779" y="11430"/>
                  </a:lnTo>
                  <a:lnTo>
                    <a:pt x="20320" y="10159"/>
                  </a:lnTo>
                  <a:lnTo>
                    <a:pt x="22860" y="8890"/>
                  </a:lnTo>
                  <a:lnTo>
                    <a:pt x="25400" y="6350"/>
                  </a:lnTo>
                  <a:lnTo>
                    <a:pt x="27939" y="5080"/>
                  </a:lnTo>
                  <a:lnTo>
                    <a:pt x="30479" y="3809"/>
                  </a:lnTo>
                  <a:lnTo>
                    <a:pt x="31750" y="3809"/>
                  </a:lnTo>
                  <a:lnTo>
                    <a:pt x="34289" y="2540"/>
                  </a:lnTo>
                  <a:lnTo>
                    <a:pt x="36829" y="2540"/>
                  </a:lnTo>
                  <a:lnTo>
                    <a:pt x="39370" y="1269"/>
                  </a:lnTo>
                  <a:lnTo>
                    <a:pt x="41910" y="1269"/>
                  </a:lnTo>
                  <a:lnTo>
                    <a:pt x="44450" y="0"/>
                  </a:lnTo>
                  <a:lnTo>
                    <a:pt x="48260" y="0"/>
                  </a:lnTo>
                  <a:lnTo>
                    <a:pt x="8558530" y="0"/>
                  </a:lnTo>
                  <a:lnTo>
                    <a:pt x="8564880" y="0"/>
                  </a:lnTo>
                  <a:lnTo>
                    <a:pt x="8567420" y="1269"/>
                  </a:lnTo>
                  <a:lnTo>
                    <a:pt x="8569960" y="1269"/>
                  </a:lnTo>
                  <a:lnTo>
                    <a:pt x="8572500" y="2540"/>
                  </a:lnTo>
                  <a:lnTo>
                    <a:pt x="8575040" y="2540"/>
                  </a:lnTo>
                  <a:lnTo>
                    <a:pt x="8577580" y="3809"/>
                  </a:lnTo>
                  <a:lnTo>
                    <a:pt x="8580120" y="3809"/>
                  </a:lnTo>
                  <a:lnTo>
                    <a:pt x="8582660" y="6350"/>
                  </a:lnTo>
                  <a:lnTo>
                    <a:pt x="8583930" y="6350"/>
                  </a:lnTo>
                  <a:lnTo>
                    <a:pt x="8586470" y="8890"/>
                  </a:lnTo>
                  <a:lnTo>
                    <a:pt x="8589010" y="10159"/>
                  </a:lnTo>
                  <a:lnTo>
                    <a:pt x="8590280" y="11430"/>
                  </a:lnTo>
                  <a:lnTo>
                    <a:pt x="8592820" y="13969"/>
                  </a:lnTo>
                  <a:lnTo>
                    <a:pt x="8594090" y="15240"/>
                  </a:lnTo>
                  <a:lnTo>
                    <a:pt x="8596630" y="16509"/>
                  </a:lnTo>
                  <a:lnTo>
                    <a:pt x="8597900" y="19050"/>
                  </a:lnTo>
                  <a:lnTo>
                    <a:pt x="8599170" y="21590"/>
                  </a:lnTo>
                  <a:lnTo>
                    <a:pt x="8601710" y="24130"/>
                  </a:lnTo>
                  <a:lnTo>
                    <a:pt x="8602980" y="25400"/>
                  </a:lnTo>
                  <a:lnTo>
                    <a:pt x="8604250" y="27940"/>
                  </a:lnTo>
                  <a:lnTo>
                    <a:pt x="8605520" y="30479"/>
                  </a:lnTo>
                  <a:lnTo>
                    <a:pt x="8606790" y="33020"/>
                  </a:lnTo>
                  <a:lnTo>
                    <a:pt x="8606790" y="35559"/>
                  </a:lnTo>
                  <a:lnTo>
                    <a:pt x="8608060" y="38100"/>
                  </a:lnTo>
                  <a:lnTo>
                    <a:pt x="8608060" y="40640"/>
                  </a:lnTo>
                  <a:lnTo>
                    <a:pt x="8608060" y="43179"/>
                  </a:lnTo>
                  <a:lnTo>
                    <a:pt x="8609330" y="45720"/>
                  </a:lnTo>
                  <a:lnTo>
                    <a:pt x="8609330" y="48259"/>
                  </a:lnTo>
                  <a:lnTo>
                    <a:pt x="8609330" y="50800"/>
                  </a:lnTo>
                  <a:lnTo>
                    <a:pt x="8610600" y="254000"/>
                  </a:lnTo>
                  <a:lnTo>
                    <a:pt x="8609330" y="254000"/>
                  </a:lnTo>
                  <a:lnTo>
                    <a:pt x="8609330" y="256540"/>
                  </a:lnTo>
                  <a:lnTo>
                    <a:pt x="8609330" y="259079"/>
                  </a:lnTo>
                  <a:lnTo>
                    <a:pt x="8609330" y="261620"/>
                  </a:lnTo>
                  <a:lnTo>
                    <a:pt x="8608060" y="264159"/>
                  </a:lnTo>
                  <a:lnTo>
                    <a:pt x="8608060" y="266700"/>
                  </a:lnTo>
                  <a:lnTo>
                    <a:pt x="8606790" y="269240"/>
                  </a:lnTo>
                  <a:lnTo>
                    <a:pt x="8606790" y="271780"/>
                  </a:lnTo>
                  <a:lnTo>
                    <a:pt x="8605520" y="274320"/>
                  </a:lnTo>
                  <a:lnTo>
                    <a:pt x="8604250" y="276859"/>
                  </a:lnTo>
                  <a:lnTo>
                    <a:pt x="8602980" y="279400"/>
                  </a:lnTo>
                  <a:lnTo>
                    <a:pt x="8601710" y="280670"/>
                  </a:lnTo>
                  <a:lnTo>
                    <a:pt x="8600440" y="283209"/>
                  </a:lnTo>
                  <a:lnTo>
                    <a:pt x="8597900" y="285750"/>
                  </a:lnTo>
                  <a:lnTo>
                    <a:pt x="8596630" y="288290"/>
                  </a:lnTo>
                  <a:lnTo>
                    <a:pt x="8594090" y="289559"/>
                  </a:lnTo>
                  <a:lnTo>
                    <a:pt x="8592820" y="290830"/>
                  </a:lnTo>
                  <a:lnTo>
                    <a:pt x="8590280" y="293370"/>
                  </a:lnTo>
                  <a:lnTo>
                    <a:pt x="8589010" y="294640"/>
                  </a:lnTo>
                  <a:lnTo>
                    <a:pt x="8586470" y="295909"/>
                  </a:lnTo>
                  <a:lnTo>
                    <a:pt x="8583930" y="297180"/>
                  </a:lnTo>
                  <a:lnTo>
                    <a:pt x="8582660" y="298450"/>
                  </a:lnTo>
                  <a:lnTo>
                    <a:pt x="8580120" y="299720"/>
                  </a:lnTo>
                  <a:lnTo>
                    <a:pt x="8577580" y="300990"/>
                  </a:lnTo>
                  <a:lnTo>
                    <a:pt x="8575040" y="302259"/>
                  </a:lnTo>
                  <a:lnTo>
                    <a:pt x="8572500" y="302259"/>
                  </a:lnTo>
                  <a:lnTo>
                    <a:pt x="8569960" y="303530"/>
                  </a:lnTo>
                  <a:lnTo>
                    <a:pt x="8567420" y="303530"/>
                  </a:lnTo>
                  <a:lnTo>
                    <a:pt x="8564880" y="303530"/>
                  </a:lnTo>
                  <a:lnTo>
                    <a:pt x="8561070" y="304800"/>
                  </a:lnTo>
                  <a:lnTo>
                    <a:pt x="8558530" y="304800"/>
                  </a:lnTo>
                  <a:lnTo>
                    <a:pt x="50800" y="304800"/>
                  </a:lnTo>
                  <a:lnTo>
                    <a:pt x="48260" y="304800"/>
                  </a:lnTo>
                  <a:lnTo>
                    <a:pt x="44450" y="304800"/>
                  </a:lnTo>
                  <a:lnTo>
                    <a:pt x="41910" y="303530"/>
                  </a:lnTo>
                  <a:lnTo>
                    <a:pt x="39370" y="303530"/>
                  </a:lnTo>
                  <a:lnTo>
                    <a:pt x="36829" y="302259"/>
                  </a:lnTo>
                  <a:lnTo>
                    <a:pt x="34289" y="302259"/>
                  </a:lnTo>
                  <a:lnTo>
                    <a:pt x="31750" y="300990"/>
                  </a:lnTo>
                  <a:lnTo>
                    <a:pt x="30479" y="300990"/>
                  </a:lnTo>
                  <a:lnTo>
                    <a:pt x="27939" y="299720"/>
                  </a:lnTo>
                  <a:lnTo>
                    <a:pt x="25400" y="298450"/>
                  </a:lnTo>
                  <a:lnTo>
                    <a:pt x="22860" y="295909"/>
                  </a:lnTo>
                  <a:lnTo>
                    <a:pt x="20320" y="294640"/>
                  </a:lnTo>
                  <a:lnTo>
                    <a:pt x="17779" y="293370"/>
                  </a:lnTo>
                  <a:lnTo>
                    <a:pt x="16510" y="292100"/>
                  </a:lnTo>
                  <a:lnTo>
                    <a:pt x="13970" y="289559"/>
                  </a:lnTo>
                  <a:lnTo>
                    <a:pt x="12700" y="288290"/>
                  </a:lnTo>
                  <a:lnTo>
                    <a:pt x="11429" y="285750"/>
                  </a:lnTo>
                  <a:lnTo>
                    <a:pt x="8889" y="283209"/>
                  </a:lnTo>
                  <a:lnTo>
                    <a:pt x="7620" y="281940"/>
                  </a:lnTo>
                  <a:lnTo>
                    <a:pt x="6350" y="279400"/>
                  </a:lnTo>
                  <a:lnTo>
                    <a:pt x="5079" y="276859"/>
                  </a:lnTo>
                  <a:lnTo>
                    <a:pt x="3810" y="274320"/>
                  </a:lnTo>
                  <a:lnTo>
                    <a:pt x="2539" y="271780"/>
                  </a:lnTo>
                  <a:lnTo>
                    <a:pt x="2539" y="269240"/>
                  </a:lnTo>
                  <a:lnTo>
                    <a:pt x="1270" y="266700"/>
                  </a:lnTo>
                  <a:lnTo>
                    <a:pt x="1270" y="264159"/>
                  </a:lnTo>
                  <a:lnTo>
                    <a:pt x="0" y="261620"/>
                  </a:lnTo>
                  <a:lnTo>
                    <a:pt x="0" y="259079"/>
                  </a:lnTo>
                  <a:lnTo>
                    <a:pt x="0" y="256540"/>
                  </a:lnTo>
                  <a:lnTo>
                    <a:pt x="0" y="254000"/>
                  </a:lnTo>
                  <a:lnTo>
                    <a:pt x="0" y="50800"/>
                  </a:lnTo>
                  <a:close/>
                </a:path>
                <a:path w="8610600" h="304800">
                  <a:moveTo>
                    <a:pt x="0" y="0"/>
                  </a:moveTo>
                  <a:lnTo>
                    <a:pt x="0" y="0"/>
                  </a:lnTo>
                </a:path>
                <a:path w="8610600" h="304800">
                  <a:moveTo>
                    <a:pt x="8610600" y="304800"/>
                  </a:moveTo>
                  <a:lnTo>
                    <a:pt x="8610600" y="304800"/>
                  </a:lnTo>
                </a:path>
              </a:pathLst>
            </a:custGeom>
            <a:ln w="25518">
              <a:solidFill>
                <a:srgbClr val="395E8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4" name="object 34"/>
          <p:cNvGrpSpPr/>
          <p:nvPr/>
        </p:nvGrpSpPr>
        <p:grpSpPr>
          <a:xfrm>
            <a:off x="215840" y="6464241"/>
            <a:ext cx="8636635" cy="330835"/>
            <a:chOff x="215840" y="6464241"/>
            <a:chExt cx="8636635" cy="330835"/>
          </a:xfrm>
        </p:grpSpPr>
        <p:sp>
          <p:nvSpPr>
            <p:cNvPr id="35" name="object 35"/>
            <p:cNvSpPr/>
            <p:nvPr/>
          </p:nvSpPr>
          <p:spPr>
            <a:xfrm>
              <a:off x="228599" y="6477000"/>
              <a:ext cx="8610600" cy="304800"/>
            </a:xfrm>
            <a:custGeom>
              <a:avLst/>
              <a:gdLst/>
              <a:ahLst/>
              <a:cxnLst/>
              <a:rect l="l" t="t" r="r" b="b"/>
              <a:pathLst>
                <a:path w="8610600" h="304800">
                  <a:moveTo>
                    <a:pt x="8564880" y="303530"/>
                  </a:moveTo>
                  <a:lnTo>
                    <a:pt x="41910" y="303530"/>
                  </a:lnTo>
                  <a:lnTo>
                    <a:pt x="44450" y="304800"/>
                  </a:lnTo>
                  <a:lnTo>
                    <a:pt x="8561070" y="304800"/>
                  </a:lnTo>
                  <a:lnTo>
                    <a:pt x="8564880" y="303530"/>
                  </a:lnTo>
                  <a:close/>
                </a:path>
                <a:path w="8610600" h="304800">
                  <a:moveTo>
                    <a:pt x="8572500" y="302260"/>
                  </a:moveTo>
                  <a:lnTo>
                    <a:pt x="36829" y="302260"/>
                  </a:lnTo>
                  <a:lnTo>
                    <a:pt x="39370" y="303530"/>
                  </a:lnTo>
                  <a:lnTo>
                    <a:pt x="8569960" y="303530"/>
                  </a:lnTo>
                  <a:lnTo>
                    <a:pt x="8572500" y="302260"/>
                  </a:lnTo>
                  <a:close/>
                </a:path>
                <a:path w="8610600" h="304800">
                  <a:moveTo>
                    <a:pt x="8580120" y="3810"/>
                  </a:moveTo>
                  <a:lnTo>
                    <a:pt x="30479" y="3810"/>
                  </a:lnTo>
                  <a:lnTo>
                    <a:pt x="25400" y="6350"/>
                  </a:lnTo>
                  <a:lnTo>
                    <a:pt x="22860" y="8889"/>
                  </a:lnTo>
                  <a:lnTo>
                    <a:pt x="17779" y="11429"/>
                  </a:lnTo>
                  <a:lnTo>
                    <a:pt x="12700" y="16510"/>
                  </a:lnTo>
                  <a:lnTo>
                    <a:pt x="11429" y="19050"/>
                  </a:lnTo>
                  <a:lnTo>
                    <a:pt x="7620" y="22860"/>
                  </a:lnTo>
                  <a:lnTo>
                    <a:pt x="2539" y="33020"/>
                  </a:lnTo>
                  <a:lnTo>
                    <a:pt x="2539" y="35560"/>
                  </a:lnTo>
                  <a:lnTo>
                    <a:pt x="1270" y="38100"/>
                  </a:lnTo>
                  <a:lnTo>
                    <a:pt x="1270" y="40639"/>
                  </a:lnTo>
                  <a:lnTo>
                    <a:pt x="0" y="43179"/>
                  </a:lnTo>
                  <a:lnTo>
                    <a:pt x="0" y="261620"/>
                  </a:lnTo>
                  <a:lnTo>
                    <a:pt x="1270" y="264160"/>
                  </a:lnTo>
                  <a:lnTo>
                    <a:pt x="1270" y="266700"/>
                  </a:lnTo>
                  <a:lnTo>
                    <a:pt x="2539" y="269240"/>
                  </a:lnTo>
                  <a:lnTo>
                    <a:pt x="2539" y="271780"/>
                  </a:lnTo>
                  <a:lnTo>
                    <a:pt x="7620" y="281940"/>
                  </a:lnTo>
                  <a:lnTo>
                    <a:pt x="11429" y="285750"/>
                  </a:lnTo>
                  <a:lnTo>
                    <a:pt x="12700" y="288290"/>
                  </a:lnTo>
                  <a:lnTo>
                    <a:pt x="17779" y="293370"/>
                  </a:lnTo>
                  <a:lnTo>
                    <a:pt x="22860" y="295910"/>
                  </a:lnTo>
                  <a:lnTo>
                    <a:pt x="25400" y="298450"/>
                  </a:lnTo>
                  <a:lnTo>
                    <a:pt x="30479" y="300990"/>
                  </a:lnTo>
                  <a:lnTo>
                    <a:pt x="31750" y="300990"/>
                  </a:lnTo>
                  <a:lnTo>
                    <a:pt x="34289" y="302260"/>
                  </a:lnTo>
                  <a:lnTo>
                    <a:pt x="8575040" y="302260"/>
                  </a:lnTo>
                  <a:lnTo>
                    <a:pt x="8582660" y="298450"/>
                  </a:lnTo>
                  <a:lnTo>
                    <a:pt x="8583930" y="297180"/>
                  </a:lnTo>
                  <a:lnTo>
                    <a:pt x="8589010" y="294640"/>
                  </a:lnTo>
                  <a:lnTo>
                    <a:pt x="8594090" y="289560"/>
                  </a:lnTo>
                  <a:lnTo>
                    <a:pt x="8596630" y="288290"/>
                  </a:lnTo>
                  <a:lnTo>
                    <a:pt x="8597900" y="285750"/>
                  </a:lnTo>
                  <a:lnTo>
                    <a:pt x="8600440" y="283210"/>
                  </a:lnTo>
                  <a:lnTo>
                    <a:pt x="8601710" y="280670"/>
                  </a:lnTo>
                  <a:lnTo>
                    <a:pt x="8602980" y="279400"/>
                  </a:lnTo>
                  <a:lnTo>
                    <a:pt x="8606790" y="271780"/>
                  </a:lnTo>
                  <a:lnTo>
                    <a:pt x="8606790" y="269240"/>
                  </a:lnTo>
                  <a:lnTo>
                    <a:pt x="8608060" y="266700"/>
                  </a:lnTo>
                  <a:lnTo>
                    <a:pt x="8608060" y="264160"/>
                  </a:lnTo>
                  <a:lnTo>
                    <a:pt x="8609330" y="261620"/>
                  </a:lnTo>
                  <a:lnTo>
                    <a:pt x="8609330" y="254000"/>
                  </a:lnTo>
                  <a:lnTo>
                    <a:pt x="8610600" y="254000"/>
                  </a:lnTo>
                  <a:lnTo>
                    <a:pt x="8609330" y="50800"/>
                  </a:lnTo>
                  <a:lnTo>
                    <a:pt x="8609330" y="45720"/>
                  </a:lnTo>
                  <a:lnTo>
                    <a:pt x="8608060" y="43179"/>
                  </a:lnTo>
                  <a:lnTo>
                    <a:pt x="8608060" y="38100"/>
                  </a:lnTo>
                  <a:lnTo>
                    <a:pt x="8606790" y="35560"/>
                  </a:lnTo>
                  <a:lnTo>
                    <a:pt x="8606790" y="33020"/>
                  </a:lnTo>
                  <a:lnTo>
                    <a:pt x="8602980" y="25400"/>
                  </a:lnTo>
                  <a:lnTo>
                    <a:pt x="8599170" y="21589"/>
                  </a:lnTo>
                  <a:lnTo>
                    <a:pt x="8596630" y="16510"/>
                  </a:lnTo>
                  <a:lnTo>
                    <a:pt x="8594090" y="15239"/>
                  </a:lnTo>
                  <a:lnTo>
                    <a:pt x="8589010" y="10160"/>
                  </a:lnTo>
                  <a:lnTo>
                    <a:pt x="8586470" y="8889"/>
                  </a:lnTo>
                  <a:lnTo>
                    <a:pt x="8583930" y="6350"/>
                  </a:lnTo>
                  <a:lnTo>
                    <a:pt x="8582660" y="6350"/>
                  </a:lnTo>
                  <a:lnTo>
                    <a:pt x="8580120" y="3810"/>
                  </a:lnTo>
                  <a:close/>
                </a:path>
                <a:path w="8610600" h="304800">
                  <a:moveTo>
                    <a:pt x="8575040" y="2539"/>
                  </a:moveTo>
                  <a:lnTo>
                    <a:pt x="34289" y="2539"/>
                  </a:lnTo>
                  <a:lnTo>
                    <a:pt x="31750" y="3810"/>
                  </a:lnTo>
                  <a:lnTo>
                    <a:pt x="8577580" y="3810"/>
                  </a:lnTo>
                  <a:lnTo>
                    <a:pt x="8575040" y="2539"/>
                  </a:lnTo>
                  <a:close/>
                </a:path>
                <a:path w="8610600" h="304800">
                  <a:moveTo>
                    <a:pt x="8569960" y="1270"/>
                  </a:moveTo>
                  <a:lnTo>
                    <a:pt x="39370" y="1270"/>
                  </a:lnTo>
                  <a:lnTo>
                    <a:pt x="36829" y="2539"/>
                  </a:lnTo>
                  <a:lnTo>
                    <a:pt x="8572500" y="2539"/>
                  </a:lnTo>
                  <a:lnTo>
                    <a:pt x="8569960" y="1270"/>
                  </a:lnTo>
                  <a:close/>
                </a:path>
                <a:path w="8610600" h="304800">
                  <a:moveTo>
                    <a:pt x="8564880" y="0"/>
                  </a:moveTo>
                  <a:lnTo>
                    <a:pt x="44450" y="0"/>
                  </a:lnTo>
                  <a:lnTo>
                    <a:pt x="41910" y="1270"/>
                  </a:lnTo>
                  <a:lnTo>
                    <a:pt x="8567420" y="1270"/>
                  </a:lnTo>
                  <a:lnTo>
                    <a:pt x="8564880" y="0"/>
                  </a:lnTo>
                  <a:close/>
                </a:path>
              </a:pathLst>
            </a:custGeom>
            <a:solidFill>
              <a:srgbClr val="4E80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28599" y="6477000"/>
              <a:ext cx="8610600" cy="304800"/>
            </a:xfrm>
            <a:custGeom>
              <a:avLst/>
              <a:gdLst/>
              <a:ahLst/>
              <a:cxnLst/>
              <a:rect l="l" t="t" r="r" b="b"/>
              <a:pathLst>
                <a:path w="8610600" h="304800">
                  <a:moveTo>
                    <a:pt x="0" y="50800"/>
                  </a:moveTo>
                  <a:lnTo>
                    <a:pt x="0" y="48260"/>
                  </a:lnTo>
                  <a:lnTo>
                    <a:pt x="0" y="45720"/>
                  </a:lnTo>
                  <a:lnTo>
                    <a:pt x="0" y="43179"/>
                  </a:lnTo>
                  <a:lnTo>
                    <a:pt x="1270" y="40639"/>
                  </a:lnTo>
                  <a:lnTo>
                    <a:pt x="1270" y="38100"/>
                  </a:lnTo>
                  <a:lnTo>
                    <a:pt x="2539" y="35560"/>
                  </a:lnTo>
                  <a:lnTo>
                    <a:pt x="2539" y="33020"/>
                  </a:lnTo>
                  <a:lnTo>
                    <a:pt x="3810" y="30479"/>
                  </a:lnTo>
                  <a:lnTo>
                    <a:pt x="5079" y="27939"/>
                  </a:lnTo>
                  <a:lnTo>
                    <a:pt x="6350" y="25400"/>
                  </a:lnTo>
                  <a:lnTo>
                    <a:pt x="7620" y="22860"/>
                  </a:lnTo>
                  <a:lnTo>
                    <a:pt x="8889" y="21589"/>
                  </a:lnTo>
                  <a:lnTo>
                    <a:pt x="11429" y="19050"/>
                  </a:lnTo>
                  <a:lnTo>
                    <a:pt x="12700" y="16510"/>
                  </a:lnTo>
                  <a:lnTo>
                    <a:pt x="13970" y="15239"/>
                  </a:lnTo>
                  <a:lnTo>
                    <a:pt x="16510" y="12700"/>
                  </a:lnTo>
                  <a:lnTo>
                    <a:pt x="17779" y="11429"/>
                  </a:lnTo>
                  <a:lnTo>
                    <a:pt x="20320" y="10160"/>
                  </a:lnTo>
                  <a:lnTo>
                    <a:pt x="22860" y="8889"/>
                  </a:lnTo>
                  <a:lnTo>
                    <a:pt x="25400" y="6350"/>
                  </a:lnTo>
                  <a:lnTo>
                    <a:pt x="27939" y="5079"/>
                  </a:lnTo>
                  <a:lnTo>
                    <a:pt x="30479" y="3810"/>
                  </a:lnTo>
                  <a:lnTo>
                    <a:pt x="31750" y="3810"/>
                  </a:lnTo>
                  <a:lnTo>
                    <a:pt x="34289" y="2539"/>
                  </a:lnTo>
                  <a:lnTo>
                    <a:pt x="36829" y="2539"/>
                  </a:lnTo>
                  <a:lnTo>
                    <a:pt x="39370" y="1270"/>
                  </a:lnTo>
                  <a:lnTo>
                    <a:pt x="41910" y="1270"/>
                  </a:lnTo>
                  <a:lnTo>
                    <a:pt x="44450" y="0"/>
                  </a:lnTo>
                  <a:lnTo>
                    <a:pt x="48260" y="0"/>
                  </a:lnTo>
                  <a:lnTo>
                    <a:pt x="50800" y="0"/>
                  </a:lnTo>
                  <a:lnTo>
                    <a:pt x="8558530" y="0"/>
                  </a:lnTo>
                  <a:lnTo>
                    <a:pt x="8561070" y="0"/>
                  </a:lnTo>
                  <a:lnTo>
                    <a:pt x="8564880" y="0"/>
                  </a:lnTo>
                  <a:lnTo>
                    <a:pt x="8567420" y="1270"/>
                  </a:lnTo>
                  <a:lnTo>
                    <a:pt x="8569960" y="1270"/>
                  </a:lnTo>
                  <a:lnTo>
                    <a:pt x="8572500" y="2539"/>
                  </a:lnTo>
                  <a:lnTo>
                    <a:pt x="8575040" y="2539"/>
                  </a:lnTo>
                  <a:lnTo>
                    <a:pt x="8577580" y="3810"/>
                  </a:lnTo>
                  <a:lnTo>
                    <a:pt x="8580120" y="3810"/>
                  </a:lnTo>
                  <a:lnTo>
                    <a:pt x="8582660" y="6350"/>
                  </a:lnTo>
                  <a:lnTo>
                    <a:pt x="8583930" y="6350"/>
                  </a:lnTo>
                  <a:lnTo>
                    <a:pt x="8586470" y="8889"/>
                  </a:lnTo>
                  <a:lnTo>
                    <a:pt x="8589010" y="10160"/>
                  </a:lnTo>
                  <a:lnTo>
                    <a:pt x="8590280" y="11429"/>
                  </a:lnTo>
                  <a:lnTo>
                    <a:pt x="8592820" y="13970"/>
                  </a:lnTo>
                  <a:lnTo>
                    <a:pt x="8594090" y="15239"/>
                  </a:lnTo>
                  <a:lnTo>
                    <a:pt x="8596630" y="16510"/>
                  </a:lnTo>
                  <a:lnTo>
                    <a:pt x="8597900" y="19050"/>
                  </a:lnTo>
                  <a:lnTo>
                    <a:pt x="8599170" y="21589"/>
                  </a:lnTo>
                  <a:lnTo>
                    <a:pt x="8601710" y="24129"/>
                  </a:lnTo>
                  <a:lnTo>
                    <a:pt x="8602980" y="25400"/>
                  </a:lnTo>
                  <a:lnTo>
                    <a:pt x="8604250" y="27939"/>
                  </a:lnTo>
                  <a:lnTo>
                    <a:pt x="8605520" y="30479"/>
                  </a:lnTo>
                  <a:lnTo>
                    <a:pt x="8606790" y="33020"/>
                  </a:lnTo>
                  <a:lnTo>
                    <a:pt x="8606790" y="35560"/>
                  </a:lnTo>
                  <a:lnTo>
                    <a:pt x="8608060" y="38100"/>
                  </a:lnTo>
                  <a:lnTo>
                    <a:pt x="8608060" y="40639"/>
                  </a:lnTo>
                  <a:lnTo>
                    <a:pt x="8608060" y="43179"/>
                  </a:lnTo>
                  <a:lnTo>
                    <a:pt x="8609330" y="45720"/>
                  </a:lnTo>
                  <a:lnTo>
                    <a:pt x="8609330" y="48260"/>
                  </a:lnTo>
                  <a:lnTo>
                    <a:pt x="8609330" y="50800"/>
                  </a:lnTo>
                  <a:lnTo>
                    <a:pt x="8610600" y="254000"/>
                  </a:lnTo>
                  <a:lnTo>
                    <a:pt x="8609330" y="254000"/>
                  </a:lnTo>
                  <a:lnTo>
                    <a:pt x="8609330" y="256540"/>
                  </a:lnTo>
                  <a:lnTo>
                    <a:pt x="8609330" y="259079"/>
                  </a:lnTo>
                  <a:lnTo>
                    <a:pt x="8609330" y="261620"/>
                  </a:lnTo>
                  <a:lnTo>
                    <a:pt x="8608060" y="264160"/>
                  </a:lnTo>
                  <a:lnTo>
                    <a:pt x="8608060" y="266700"/>
                  </a:lnTo>
                  <a:lnTo>
                    <a:pt x="8606790" y="269240"/>
                  </a:lnTo>
                  <a:lnTo>
                    <a:pt x="8606790" y="271780"/>
                  </a:lnTo>
                  <a:lnTo>
                    <a:pt x="8605520" y="274320"/>
                  </a:lnTo>
                  <a:lnTo>
                    <a:pt x="8604250" y="276860"/>
                  </a:lnTo>
                  <a:lnTo>
                    <a:pt x="8602980" y="279400"/>
                  </a:lnTo>
                  <a:lnTo>
                    <a:pt x="8601710" y="280670"/>
                  </a:lnTo>
                  <a:lnTo>
                    <a:pt x="8600440" y="283210"/>
                  </a:lnTo>
                  <a:lnTo>
                    <a:pt x="8597900" y="285750"/>
                  </a:lnTo>
                  <a:lnTo>
                    <a:pt x="8596630" y="288290"/>
                  </a:lnTo>
                  <a:lnTo>
                    <a:pt x="8594090" y="289560"/>
                  </a:lnTo>
                  <a:lnTo>
                    <a:pt x="8592820" y="290830"/>
                  </a:lnTo>
                  <a:lnTo>
                    <a:pt x="8590280" y="293370"/>
                  </a:lnTo>
                  <a:lnTo>
                    <a:pt x="8589010" y="294640"/>
                  </a:lnTo>
                  <a:lnTo>
                    <a:pt x="8586470" y="295910"/>
                  </a:lnTo>
                  <a:lnTo>
                    <a:pt x="8583930" y="297180"/>
                  </a:lnTo>
                  <a:lnTo>
                    <a:pt x="8582660" y="298450"/>
                  </a:lnTo>
                  <a:lnTo>
                    <a:pt x="8580120" y="299720"/>
                  </a:lnTo>
                  <a:lnTo>
                    <a:pt x="8577580" y="300990"/>
                  </a:lnTo>
                  <a:lnTo>
                    <a:pt x="8575040" y="302260"/>
                  </a:lnTo>
                  <a:lnTo>
                    <a:pt x="8572500" y="302260"/>
                  </a:lnTo>
                  <a:lnTo>
                    <a:pt x="8569960" y="303530"/>
                  </a:lnTo>
                  <a:lnTo>
                    <a:pt x="8567420" y="303530"/>
                  </a:lnTo>
                  <a:lnTo>
                    <a:pt x="8564880" y="303530"/>
                  </a:lnTo>
                  <a:lnTo>
                    <a:pt x="8561070" y="304800"/>
                  </a:lnTo>
                  <a:lnTo>
                    <a:pt x="8558530" y="304800"/>
                  </a:lnTo>
                  <a:lnTo>
                    <a:pt x="50800" y="304800"/>
                  </a:lnTo>
                  <a:lnTo>
                    <a:pt x="48260" y="304800"/>
                  </a:lnTo>
                  <a:lnTo>
                    <a:pt x="44450" y="304800"/>
                  </a:lnTo>
                  <a:lnTo>
                    <a:pt x="41910" y="303530"/>
                  </a:lnTo>
                  <a:lnTo>
                    <a:pt x="39370" y="303530"/>
                  </a:lnTo>
                  <a:lnTo>
                    <a:pt x="36829" y="302260"/>
                  </a:lnTo>
                  <a:lnTo>
                    <a:pt x="34289" y="302260"/>
                  </a:lnTo>
                  <a:lnTo>
                    <a:pt x="31750" y="300990"/>
                  </a:lnTo>
                  <a:lnTo>
                    <a:pt x="30479" y="300990"/>
                  </a:lnTo>
                  <a:lnTo>
                    <a:pt x="27939" y="299720"/>
                  </a:lnTo>
                  <a:lnTo>
                    <a:pt x="25400" y="298450"/>
                  </a:lnTo>
                  <a:lnTo>
                    <a:pt x="22860" y="295910"/>
                  </a:lnTo>
                  <a:lnTo>
                    <a:pt x="20320" y="294640"/>
                  </a:lnTo>
                  <a:lnTo>
                    <a:pt x="17779" y="293370"/>
                  </a:lnTo>
                  <a:lnTo>
                    <a:pt x="16510" y="292100"/>
                  </a:lnTo>
                  <a:lnTo>
                    <a:pt x="13970" y="289560"/>
                  </a:lnTo>
                  <a:lnTo>
                    <a:pt x="12700" y="288290"/>
                  </a:lnTo>
                  <a:lnTo>
                    <a:pt x="11429" y="285750"/>
                  </a:lnTo>
                  <a:lnTo>
                    <a:pt x="8889" y="283210"/>
                  </a:lnTo>
                  <a:lnTo>
                    <a:pt x="7620" y="281940"/>
                  </a:lnTo>
                  <a:lnTo>
                    <a:pt x="6350" y="279400"/>
                  </a:lnTo>
                  <a:lnTo>
                    <a:pt x="5079" y="276860"/>
                  </a:lnTo>
                  <a:lnTo>
                    <a:pt x="3810" y="274320"/>
                  </a:lnTo>
                  <a:lnTo>
                    <a:pt x="2539" y="271780"/>
                  </a:lnTo>
                  <a:lnTo>
                    <a:pt x="2539" y="269240"/>
                  </a:lnTo>
                  <a:lnTo>
                    <a:pt x="1270" y="266700"/>
                  </a:lnTo>
                  <a:lnTo>
                    <a:pt x="1270" y="264160"/>
                  </a:lnTo>
                  <a:lnTo>
                    <a:pt x="0" y="261620"/>
                  </a:lnTo>
                  <a:lnTo>
                    <a:pt x="0" y="259079"/>
                  </a:lnTo>
                  <a:lnTo>
                    <a:pt x="0" y="256540"/>
                  </a:lnTo>
                  <a:lnTo>
                    <a:pt x="0" y="254000"/>
                  </a:lnTo>
                  <a:lnTo>
                    <a:pt x="0" y="50800"/>
                  </a:lnTo>
                  <a:close/>
                </a:path>
                <a:path w="8610600" h="304800">
                  <a:moveTo>
                    <a:pt x="0" y="0"/>
                  </a:moveTo>
                  <a:lnTo>
                    <a:pt x="0" y="0"/>
                  </a:lnTo>
                </a:path>
                <a:path w="8610600" h="304800">
                  <a:moveTo>
                    <a:pt x="8610600" y="304800"/>
                  </a:moveTo>
                  <a:lnTo>
                    <a:pt x="8610600" y="304800"/>
                  </a:lnTo>
                </a:path>
              </a:pathLst>
            </a:custGeom>
            <a:ln w="25518">
              <a:solidFill>
                <a:srgbClr val="395E8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2374900" y="2776220"/>
            <a:ext cx="4899660" cy="397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4305" marR="5080">
              <a:lnSpc>
                <a:spcPct val="100000"/>
              </a:lnSpc>
              <a:spcBef>
                <a:spcPts val="100"/>
              </a:spcBef>
            </a:pPr>
            <a:r>
              <a:rPr sz="1600" b="1" spc="-15" dirty="0">
                <a:latin typeface="DejaVu Sans"/>
                <a:cs typeface="DejaVu Sans"/>
              </a:rPr>
              <a:t>Define </a:t>
            </a:r>
            <a:r>
              <a:rPr sz="1600" b="1" spc="-5" dirty="0">
                <a:latin typeface="DejaVu Sans"/>
                <a:cs typeface="DejaVu Sans"/>
              </a:rPr>
              <a:t>implementation </a:t>
            </a:r>
            <a:r>
              <a:rPr sz="1600" b="1" spc="-10" dirty="0">
                <a:latin typeface="DejaVu Sans"/>
                <a:cs typeface="DejaVu Sans"/>
              </a:rPr>
              <a:t>approach </a:t>
            </a:r>
            <a:r>
              <a:rPr sz="1600" b="1" spc="-5" dirty="0">
                <a:latin typeface="DejaVu Sans"/>
                <a:cs typeface="DejaVu Sans"/>
              </a:rPr>
              <a:t>and  phasing plan (functional </a:t>
            </a:r>
            <a:r>
              <a:rPr sz="1600" b="1" dirty="0">
                <a:latin typeface="DejaVu Sans"/>
                <a:cs typeface="DejaVu Sans"/>
              </a:rPr>
              <a:t>and</a:t>
            </a:r>
            <a:r>
              <a:rPr sz="1600" b="1" spc="-35" dirty="0">
                <a:latin typeface="DejaVu Sans"/>
                <a:cs typeface="DejaVu Sans"/>
              </a:rPr>
              <a:t> </a:t>
            </a:r>
            <a:r>
              <a:rPr sz="1600" b="1" spc="-10" dirty="0">
                <a:latin typeface="DejaVu Sans"/>
                <a:cs typeface="DejaVu Sans"/>
              </a:rPr>
              <a:t>geographic)</a:t>
            </a:r>
            <a:endParaRPr sz="1600">
              <a:latin typeface="DejaVu Sans"/>
              <a:cs typeface="DejaVu Sans"/>
            </a:endParaRPr>
          </a:p>
          <a:p>
            <a:pPr marL="154305" marR="385445">
              <a:lnSpc>
                <a:spcPct val="100000"/>
              </a:lnSpc>
              <a:spcBef>
                <a:spcPts val="290"/>
              </a:spcBef>
            </a:pPr>
            <a:r>
              <a:rPr sz="1600" b="1" spc="-10" dirty="0">
                <a:latin typeface="DejaVu Sans"/>
                <a:cs typeface="DejaVu Sans"/>
              </a:rPr>
              <a:t>Assess </a:t>
            </a:r>
            <a:r>
              <a:rPr sz="1600" b="1" spc="-5" dirty="0">
                <a:latin typeface="DejaVu Sans"/>
                <a:cs typeface="DejaVu Sans"/>
              </a:rPr>
              <a:t>detailed funding requirements  and business</a:t>
            </a:r>
            <a:r>
              <a:rPr sz="1600" b="1" spc="-25" dirty="0">
                <a:latin typeface="DejaVu Sans"/>
                <a:cs typeface="DejaVu Sans"/>
              </a:rPr>
              <a:t> </a:t>
            </a:r>
            <a:r>
              <a:rPr sz="1600" b="1" spc="-5" dirty="0">
                <a:latin typeface="DejaVu Sans"/>
                <a:cs typeface="DejaVu Sans"/>
              </a:rPr>
              <a:t>model</a:t>
            </a:r>
            <a:endParaRPr sz="1600">
              <a:latin typeface="DejaVu Sans"/>
              <a:cs typeface="DejaVu Sans"/>
            </a:endParaRPr>
          </a:p>
          <a:p>
            <a:pPr marL="154305">
              <a:lnSpc>
                <a:spcPct val="100000"/>
              </a:lnSpc>
              <a:spcBef>
                <a:spcPts val="300"/>
              </a:spcBef>
            </a:pPr>
            <a:r>
              <a:rPr sz="2800" b="1" spc="-10" dirty="0">
                <a:solidFill>
                  <a:srgbClr val="FF0000"/>
                </a:solidFill>
                <a:latin typeface="DejaVu Sans"/>
                <a:cs typeface="DejaVu Sans"/>
              </a:rPr>
              <a:t>Prepare</a:t>
            </a:r>
            <a:r>
              <a:rPr sz="2800" b="1" spc="-15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DejaVu Sans"/>
                <a:cs typeface="DejaVu Sans"/>
              </a:rPr>
              <a:t>DPR</a:t>
            </a:r>
            <a:endParaRPr sz="2800">
              <a:latin typeface="DejaVu Sans"/>
              <a:cs typeface="DejaVu Sans"/>
            </a:endParaRPr>
          </a:p>
          <a:p>
            <a:pPr marL="154305" marR="60325">
              <a:lnSpc>
                <a:spcPct val="100000"/>
              </a:lnSpc>
              <a:spcBef>
                <a:spcPts val="290"/>
              </a:spcBef>
            </a:pPr>
            <a:r>
              <a:rPr sz="1600" b="1" spc="-10" dirty="0">
                <a:latin typeface="DejaVu Sans"/>
                <a:cs typeface="DejaVu Sans"/>
              </a:rPr>
              <a:t>Develop vendor </a:t>
            </a:r>
            <a:r>
              <a:rPr sz="1600" b="1" spc="-5" dirty="0">
                <a:latin typeface="DejaVu Sans"/>
                <a:cs typeface="DejaVu Sans"/>
              </a:rPr>
              <a:t>evaluation and selection  criteria</a:t>
            </a:r>
            <a:endParaRPr sz="1600">
              <a:latin typeface="DejaVu Sans"/>
              <a:cs typeface="DejaVu Sans"/>
            </a:endParaRPr>
          </a:p>
          <a:p>
            <a:pPr marL="154305" marR="78740">
              <a:lnSpc>
                <a:spcPct val="100000"/>
              </a:lnSpc>
              <a:spcBef>
                <a:spcPts val="300"/>
              </a:spcBef>
            </a:pPr>
            <a:r>
              <a:rPr sz="1600" b="1" spc="-10" dirty="0">
                <a:latin typeface="DejaVu Sans"/>
                <a:cs typeface="DejaVu Sans"/>
              </a:rPr>
              <a:t>Develop KPIs </a:t>
            </a:r>
            <a:r>
              <a:rPr sz="1600" b="1" spc="-5" dirty="0">
                <a:latin typeface="DejaVu Sans"/>
                <a:cs typeface="DejaVu Sans"/>
              </a:rPr>
              <a:t>and performance levels </a:t>
            </a:r>
            <a:r>
              <a:rPr sz="1600" b="1" spc="-10" dirty="0">
                <a:latin typeface="DejaVu Sans"/>
                <a:cs typeface="DejaVu Sans"/>
              </a:rPr>
              <a:t>for  </a:t>
            </a:r>
            <a:r>
              <a:rPr sz="1600" b="1" spc="-5" dirty="0">
                <a:latin typeface="DejaVu Sans"/>
                <a:cs typeface="DejaVu Sans"/>
              </a:rPr>
              <a:t>services and</a:t>
            </a:r>
            <a:r>
              <a:rPr sz="1600" b="1" spc="-25" dirty="0">
                <a:latin typeface="DejaVu Sans"/>
                <a:cs typeface="DejaVu Sans"/>
              </a:rPr>
              <a:t> </a:t>
            </a:r>
            <a:r>
              <a:rPr sz="1600" b="1" spc="-5" dirty="0">
                <a:latin typeface="DejaVu Sans"/>
                <a:cs typeface="DejaVu Sans"/>
              </a:rPr>
              <a:t>systems</a:t>
            </a:r>
            <a:endParaRPr sz="1600">
              <a:latin typeface="DejaVu Sans"/>
              <a:cs typeface="DejaVu Sans"/>
            </a:endParaRPr>
          </a:p>
          <a:p>
            <a:pPr marL="154305">
              <a:lnSpc>
                <a:spcPct val="100000"/>
              </a:lnSpc>
              <a:spcBef>
                <a:spcPts val="290"/>
              </a:spcBef>
            </a:pPr>
            <a:r>
              <a:rPr sz="1600" b="1" spc="-10" dirty="0">
                <a:latin typeface="DejaVu Sans"/>
                <a:cs typeface="DejaVu Sans"/>
              </a:rPr>
              <a:t>Develop RFP</a:t>
            </a:r>
            <a:endParaRPr sz="1600">
              <a:latin typeface="DejaVu Sans"/>
              <a:cs typeface="DejaVu Sans"/>
            </a:endParaRPr>
          </a:p>
          <a:p>
            <a:pPr marL="154305">
              <a:lnSpc>
                <a:spcPct val="100000"/>
              </a:lnSpc>
              <a:spcBef>
                <a:spcPts val="300"/>
              </a:spcBef>
            </a:pPr>
            <a:r>
              <a:rPr sz="1600" b="1" spc="-5" dirty="0">
                <a:latin typeface="DejaVu Sans"/>
                <a:cs typeface="DejaVu Sans"/>
              </a:rPr>
              <a:t>Bid evaluation and vendor</a:t>
            </a:r>
            <a:r>
              <a:rPr sz="1600" b="1" spc="-50" dirty="0">
                <a:latin typeface="DejaVu Sans"/>
                <a:cs typeface="DejaVu Sans"/>
              </a:rPr>
              <a:t> </a:t>
            </a:r>
            <a:r>
              <a:rPr sz="1600" b="1" spc="-5" dirty="0">
                <a:latin typeface="DejaVu Sans"/>
                <a:cs typeface="DejaVu Sans"/>
              </a:rPr>
              <a:t>selection</a:t>
            </a:r>
            <a:endParaRPr sz="1600">
              <a:latin typeface="DejaVu Sans"/>
              <a:cs typeface="DejaVu Sans"/>
            </a:endParaRPr>
          </a:p>
          <a:p>
            <a:pPr marR="578485" algn="ctr">
              <a:lnSpc>
                <a:spcPct val="100000"/>
              </a:lnSpc>
              <a:spcBef>
                <a:spcPts val="1470"/>
              </a:spcBef>
            </a:pPr>
            <a:r>
              <a:rPr sz="1400" b="1" spc="-5" dirty="0">
                <a:solidFill>
                  <a:srgbClr val="FFFFFF"/>
                </a:solidFill>
                <a:latin typeface="DejaVu Sans"/>
                <a:cs typeface="DejaVu Sans"/>
              </a:rPr>
              <a:t>Project Management </a:t>
            </a:r>
            <a:r>
              <a:rPr sz="1400" b="1" spc="-15" dirty="0">
                <a:solidFill>
                  <a:srgbClr val="FFFFFF"/>
                </a:solidFill>
                <a:latin typeface="DejaVu Sans"/>
                <a:cs typeface="DejaVu Sans"/>
              </a:rPr>
              <a:t>Office/Unit</a:t>
            </a:r>
            <a:endParaRPr sz="140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600">
              <a:latin typeface="DejaVu Sans"/>
              <a:cs typeface="DejaVu Sans"/>
            </a:endParaRPr>
          </a:p>
          <a:p>
            <a:pPr marR="579755" algn="ctr">
              <a:lnSpc>
                <a:spcPct val="100000"/>
              </a:lnSpc>
            </a:pPr>
            <a:r>
              <a:rPr sz="1400" b="1" spc="-5" dirty="0">
                <a:solidFill>
                  <a:srgbClr val="FFFFFF"/>
                </a:solidFill>
                <a:latin typeface="DejaVu Sans"/>
                <a:cs typeface="DejaVu Sans"/>
              </a:rPr>
              <a:t>Change Management </a:t>
            </a:r>
            <a:r>
              <a:rPr sz="1400" b="1" dirty="0">
                <a:solidFill>
                  <a:srgbClr val="FFFFFF"/>
                </a:solidFill>
                <a:latin typeface="DejaVu Sans"/>
                <a:cs typeface="DejaVu Sans"/>
              </a:rPr>
              <a:t>and </a:t>
            </a:r>
            <a:r>
              <a:rPr sz="1400" b="1" spc="-5" dirty="0">
                <a:solidFill>
                  <a:srgbClr val="FFFFFF"/>
                </a:solidFill>
                <a:latin typeface="DejaVu Sans"/>
                <a:cs typeface="DejaVu Sans"/>
              </a:rPr>
              <a:t>Communications</a:t>
            </a:r>
            <a:endParaRPr sz="1400">
              <a:latin typeface="DejaVu Sans"/>
              <a:cs typeface="DejaVu Sans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438400" y="2175510"/>
            <a:ext cx="5105400" cy="3768090"/>
          </a:xfrm>
          <a:custGeom>
            <a:avLst/>
            <a:gdLst/>
            <a:ahLst/>
            <a:cxnLst/>
            <a:rect l="l" t="t" r="r" b="b"/>
            <a:pathLst>
              <a:path w="5105400" h="3768090">
                <a:moveTo>
                  <a:pt x="0" y="567689"/>
                </a:moveTo>
                <a:lnTo>
                  <a:pt x="849629" y="567689"/>
                </a:lnTo>
                <a:lnTo>
                  <a:pt x="2503170" y="0"/>
                </a:lnTo>
                <a:lnTo>
                  <a:pt x="2127250" y="567689"/>
                </a:lnTo>
                <a:lnTo>
                  <a:pt x="5105400" y="567689"/>
                </a:lnTo>
                <a:lnTo>
                  <a:pt x="5105400" y="1101089"/>
                </a:lnTo>
                <a:lnTo>
                  <a:pt x="5105400" y="1901189"/>
                </a:lnTo>
                <a:lnTo>
                  <a:pt x="5105400" y="3768090"/>
                </a:lnTo>
                <a:lnTo>
                  <a:pt x="2127250" y="3768090"/>
                </a:lnTo>
                <a:lnTo>
                  <a:pt x="849629" y="3768090"/>
                </a:lnTo>
                <a:lnTo>
                  <a:pt x="0" y="3768090"/>
                </a:lnTo>
                <a:lnTo>
                  <a:pt x="0" y="1901189"/>
                </a:lnTo>
                <a:lnTo>
                  <a:pt x="0" y="1101089"/>
                </a:lnTo>
                <a:lnTo>
                  <a:pt x="0" y="567689"/>
                </a:lnTo>
                <a:close/>
              </a:path>
              <a:path w="5105400" h="3768090">
                <a:moveTo>
                  <a:pt x="0" y="567689"/>
                </a:moveTo>
                <a:lnTo>
                  <a:pt x="0" y="567689"/>
                </a:lnTo>
              </a:path>
              <a:path w="5105400" h="3768090">
                <a:moveTo>
                  <a:pt x="5105400" y="3768090"/>
                </a:moveTo>
                <a:lnTo>
                  <a:pt x="5105400" y="3768090"/>
                </a:lnTo>
              </a:path>
            </a:pathLst>
          </a:custGeom>
          <a:ln w="25518">
            <a:solidFill>
              <a:srgbClr val="395E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9740" y="264159"/>
            <a:ext cx="6187440" cy="5695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550" b="1" spc="20" dirty="0">
                <a:latin typeface="DejaVu Sans"/>
                <a:cs typeface="DejaVu Sans"/>
              </a:rPr>
              <a:t>What </a:t>
            </a:r>
            <a:r>
              <a:rPr sz="3550" b="1" spc="5" dirty="0">
                <a:latin typeface="DejaVu Sans"/>
                <a:cs typeface="DejaVu Sans"/>
              </a:rPr>
              <a:t>is </a:t>
            </a:r>
            <a:r>
              <a:rPr sz="3550" b="1" spc="10" dirty="0">
                <a:latin typeface="DejaVu Sans"/>
                <a:cs typeface="DejaVu Sans"/>
              </a:rPr>
              <a:t>a </a:t>
            </a:r>
            <a:r>
              <a:rPr sz="3550" b="1" spc="20" dirty="0">
                <a:latin typeface="DejaVu Sans"/>
                <a:cs typeface="DejaVu Sans"/>
              </a:rPr>
              <a:t>DPR </a:t>
            </a:r>
            <a:r>
              <a:rPr sz="3550" b="1" spc="15" dirty="0">
                <a:latin typeface="DejaVu Sans"/>
                <a:cs typeface="DejaVu Sans"/>
              </a:rPr>
              <a:t>used</a:t>
            </a:r>
            <a:r>
              <a:rPr sz="3550" b="1" spc="-45" dirty="0">
                <a:latin typeface="DejaVu Sans"/>
                <a:cs typeface="DejaVu Sans"/>
              </a:rPr>
              <a:t> </a:t>
            </a:r>
            <a:r>
              <a:rPr sz="3550" b="1" spc="5" dirty="0">
                <a:latin typeface="DejaVu Sans"/>
                <a:cs typeface="DejaVu Sans"/>
              </a:rPr>
              <a:t>for?</a:t>
            </a:r>
            <a:endParaRPr sz="355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31940" y="6435090"/>
            <a:ext cx="2203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8A8A8A"/>
                </a:solidFill>
                <a:latin typeface="DejaVu Sans"/>
                <a:cs typeface="DejaVu Sans"/>
              </a:rPr>
              <a:t>5</a:t>
            </a:r>
            <a:r>
              <a:rPr sz="1200" dirty="0">
                <a:solidFill>
                  <a:srgbClr val="8A8A8A"/>
                </a:solidFill>
                <a:latin typeface="DejaVu Sans"/>
                <a:cs typeface="DejaVu Sans"/>
              </a:rPr>
              <a:t>3</a:t>
            </a:r>
            <a:endParaRPr sz="1200">
              <a:latin typeface="DejaVu Sans"/>
              <a:cs typeface="DejaVu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9740" y="1104900"/>
            <a:ext cx="7988934" cy="3103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500" b="1" dirty="0">
                <a:solidFill>
                  <a:srgbClr val="FF0000"/>
                </a:solidFill>
                <a:latin typeface="Arial"/>
                <a:cs typeface="Arial"/>
              </a:rPr>
              <a:t>It is a </a:t>
            </a:r>
            <a:r>
              <a:rPr sz="2500" b="1" spc="-5" dirty="0">
                <a:solidFill>
                  <a:srgbClr val="FF0000"/>
                </a:solidFill>
                <a:latin typeface="Arial"/>
                <a:cs typeface="Arial"/>
              </a:rPr>
              <a:t>comprehensive proposal prepared for all </a:t>
            </a:r>
            <a:r>
              <a:rPr sz="2500" b="1" spc="-15" dirty="0">
                <a:solidFill>
                  <a:srgbClr val="FF0000"/>
                </a:solidFill>
                <a:latin typeface="Arial"/>
                <a:cs typeface="Arial"/>
              </a:rPr>
              <a:t>types  </a:t>
            </a:r>
            <a:r>
              <a:rPr sz="2500" b="1" spc="-5" dirty="0">
                <a:solidFill>
                  <a:srgbClr val="FF0000"/>
                </a:solidFill>
                <a:latin typeface="Arial"/>
                <a:cs typeface="Arial"/>
              </a:rPr>
              <a:t>of projects and used as </a:t>
            </a:r>
            <a:r>
              <a:rPr sz="2500" b="1" dirty="0">
                <a:solidFill>
                  <a:srgbClr val="FF0000"/>
                </a:solidFill>
                <a:latin typeface="Arial"/>
                <a:cs typeface="Arial"/>
              </a:rPr>
              <a:t>a </a:t>
            </a:r>
            <a:r>
              <a:rPr sz="2500" b="1" spc="-5" dirty="0">
                <a:solidFill>
                  <a:srgbClr val="FF0000"/>
                </a:solidFill>
                <a:latin typeface="Arial"/>
                <a:cs typeface="Arial"/>
              </a:rPr>
              <a:t>basis</a:t>
            </a:r>
            <a:r>
              <a:rPr sz="25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500" b="1" spc="-5" dirty="0">
                <a:solidFill>
                  <a:srgbClr val="FF0000"/>
                </a:solidFill>
                <a:latin typeface="Arial"/>
                <a:cs typeface="Arial"/>
              </a:rPr>
              <a:t>for:</a:t>
            </a:r>
            <a:endParaRPr sz="25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92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b="1" spc="-5" dirty="0">
                <a:latin typeface="Arial"/>
                <a:cs typeface="Arial"/>
              </a:rPr>
              <a:t>Investment decision</a:t>
            </a:r>
            <a:r>
              <a:rPr sz="2200" b="1" spc="-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making</a:t>
            </a:r>
            <a:endParaRPr sz="22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92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b="1" spc="-10" dirty="0">
                <a:latin typeface="Arial"/>
                <a:cs typeface="Arial"/>
              </a:rPr>
              <a:t>Approval </a:t>
            </a:r>
            <a:r>
              <a:rPr sz="2200" b="1" spc="-5" dirty="0">
                <a:latin typeface="Arial"/>
                <a:cs typeface="Arial"/>
              </a:rPr>
              <a:t>of plans and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designs</a:t>
            </a:r>
            <a:endParaRPr sz="22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92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b="1" spc="-5" dirty="0">
                <a:latin typeface="Arial"/>
                <a:cs typeface="Arial"/>
              </a:rPr>
              <a:t>Project</a:t>
            </a:r>
            <a:r>
              <a:rPr sz="2200" b="1" spc="-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planning</a:t>
            </a:r>
            <a:endParaRPr sz="22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92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b="1" spc="-5" dirty="0">
                <a:latin typeface="Arial"/>
                <a:cs typeface="Arial"/>
              </a:rPr>
              <a:t>Implementation scheduling and budgeting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9440" y="567690"/>
            <a:ext cx="7933055" cy="5575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500" spc="-5" dirty="0"/>
              <a:t>Why Detailed </a:t>
            </a:r>
            <a:r>
              <a:rPr sz="3500" spc="-25" dirty="0"/>
              <a:t>Project </a:t>
            </a:r>
            <a:r>
              <a:rPr sz="3500" spc="-30" dirty="0"/>
              <a:t>Report</a:t>
            </a:r>
            <a:r>
              <a:rPr sz="3500" spc="-15" dirty="0"/>
              <a:t> </a:t>
            </a:r>
            <a:r>
              <a:rPr sz="3500" spc="-5" dirty="0"/>
              <a:t>(DPR)?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387080" y="6435090"/>
            <a:ext cx="2203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8A8A8A"/>
                </a:solidFill>
                <a:latin typeface="DejaVu Sans"/>
                <a:cs typeface="DejaVu Sans"/>
              </a:rPr>
              <a:t>5</a:t>
            </a:r>
            <a:r>
              <a:rPr sz="1200" dirty="0">
                <a:solidFill>
                  <a:srgbClr val="8A8A8A"/>
                </a:solidFill>
                <a:latin typeface="DejaVu Sans"/>
                <a:cs typeface="DejaVu Sans"/>
              </a:rPr>
              <a:t>4</a:t>
            </a:r>
            <a:endParaRPr sz="1200">
              <a:latin typeface="DejaVu Sans"/>
              <a:cs typeface="DejaVu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5769" y="1275079"/>
            <a:ext cx="8238490" cy="3194463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368300" indent="-342900">
              <a:lnSpc>
                <a:spcPct val="100000"/>
              </a:lnSpc>
              <a:spcBef>
                <a:spcPts val="509"/>
              </a:spcBef>
              <a:buClr>
                <a:srgbClr val="006FBF"/>
              </a:buClr>
              <a:buSzPct val="85000"/>
              <a:buFont typeface="OpenSymbol"/>
              <a:buChar char=""/>
              <a:tabLst>
                <a:tab pos="368300" algn="l"/>
              </a:tabLst>
            </a:pPr>
            <a:r>
              <a:rPr sz="2000" spc="114" dirty="0" smtClean="0">
                <a:latin typeface="TeX Gyre Bonum"/>
                <a:cs typeface="TeX Gyre Bonum"/>
              </a:rPr>
              <a:t>It</a:t>
            </a:r>
            <a:r>
              <a:rPr lang="en-US" sz="2000" spc="114" dirty="0" smtClean="0">
                <a:latin typeface="TeX Gyre Bonum"/>
                <a:cs typeface="TeX Gyre Bonum"/>
              </a:rPr>
              <a:t> </a:t>
            </a:r>
            <a:r>
              <a:rPr sz="2000" spc="114" dirty="0" smtClean="0">
                <a:latin typeface="TeX Gyre Bonum"/>
                <a:cs typeface="TeX Gyre Bonum"/>
              </a:rPr>
              <a:t>provides</a:t>
            </a:r>
            <a:r>
              <a:rPr lang="en-US" sz="2000" spc="114" dirty="0" smtClean="0">
                <a:latin typeface="TeX Gyre Bonum"/>
                <a:cs typeface="TeX Gyre Bonum"/>
              </a:rPr>
              <a:t> </a:t>
            </a:r>
            <a:r>
              <a:rPr sz="2000" spc="114" dirty="0" smtClean="0">
                <a:latin typeface="TeX Gyre Bonum"/>
                <a:cs typeface="TeX Gyre Bonum"/>
              </a:rPr>
              <a:t>an</a:t>
            </a:r>
            <a:r>
              <a:rPr lang="en-US" sz="2000" spc="114" dirty="0" smtClean="0">
                <a:latin typeface="TeX Gyre Bonum"/>
                <a:cs typeface="TeX Gyre Bonum"/>
              </a:rPr>
              <a:t> </a:t>
            </a:r>
            <a:r>
              <a:rPr sz="2000" spc="114" dirty="0" smtClean="0">
                <a:latin typeface="TeX Gyre Bonum"/>
                <a:cs typeface="TeX Gyre Bonum"/>
              </a:rPr>
              <a:t>overview</a:t>
            </a:r>
            <a:r>
              <a:rPr sz="2000" spc="-445" dirty="0" smtClean="0">
                <a:latin typeface="TeX Gyre Bonum"/>
                <a:cs typeface="TeX Gyre Bonum"/>
              </a:rPr>
              <a:t> </a:t>
            </a:r>
            <a:r>
              <a:rPr lang="en-US" sz="2000" spc="-445" dirty="0" smtClean="0">
                <a:latin typeface="TeX Gyre Bonum"/>
                <a:cs typeface="TeX Gyre Bonum"/>
              </a:rPr>
              <a:t> </a:t>
            </a:r>
            <a:r>
              <a:rPr sz="2000" spc="145" dirty="0" smtClean="0">
                <a:latin typeface="TeX Gyre Bonum"/>
                <a:cs typeface="TeX Gyre Bonum"/>
              </a:rPr>
              <a:t>of</a:t>
            </a:r>
            <a:r>
              <a:rPr lang="en-US" sz="2000" spc="145" dirty="0" smtClean="0">
                <a:latin typeface="TeX Gyre Bonum"/>
                <a:cs typeface="TeX Gyre Bonum"/>
              </a:rPr>
              <a:t> </a:t>
            </a:r>
            <a:r>
              <a:rPr sz="2000" spc="145" dirty="0" smtClean="0">
                <a:latin typeface="TeX Gyre Bonum"/>
                <a:cs typeface="TeX Gyre Bonum"/>
              </a:rPr>
              <a:t>the</a:t>
            </a:r>
            <a:r>
              <a:rPr lang="en-US" sz="2000" spc="145" dirty="0" smtClean="0">
                <a:latin typeface="TeX Gyre Bonum"/>
                <a:cs typeface="TeX Gyre Bonum"/>
              </a:rPr>
              <a:t> </a:t>
            </a:r>
            <a:r>
              <a:rPr sz="2000" spc="145" dirty="0" smtClean="0">
                <a:latin typeface="TeX Gyre Bonum"/>
                <a:cs typeface="TeX Gyre Bonum"/>
              </a:rPr>
              <a:t>envisaged</a:t>
            </a:r>
            <a:r>
              <a:rPr lang="en-US" sz="2000" spc="145" dirty="0" smtClean="0">
                <a:latin typeface="TeX Gyre Bonum"/>
                <a:cs typeface="TeX Gyre Bonum"/>
              </a:rPr>
              <a:t> </a:t>
            </a:r>
            <a:r>
              <a:rPr sz="2000" spc="145" dirty="0" smtClean="0">
                <a:latin typeface="TeX Gyre Bonum"/>
                <a:cs typeface="TeX Gyre Bonum"/>
              </a:rPr>
              <a:t>project</a:t>
            </a:r>
            <a:endParaRPr sz="2000" dirty="0">
              <a:latin typeface="TeX Gyre Bonum"/>
              <a:cs typeface="TeX Gyre Bonum"/>
            </a:endParaRPr>
          </a:p>
          <a:p>
            <a:pPr marL="368300" indent="-342900">
              <a:lnSpc>
                <a:spcPct val="100000"/>
              </a:lnSpc>
              <a:spcBef>
                <a:spcPts val="409"/>
              </a:spcBef>
              <a:buClr>
                <a:srgbClr val="006FBF"/>
              </a:buClr>
              <a:buSzPct val="85000"/>
              <a:buFont typeface="OpenSymbol"/>
              <a:buChar char=""/>
              <a:tabLst>
                <a:tab pos="368300" algn="l"/>
              </a:tabLst>
            </a:pPr>
            <a:r>
              <a:rPr sz="2000" spc="95" dirty="0" smtClean="0">
                <a:latin typeface="TeX Gyre Bonum"/>
                <a:cs typeface="TeX Gyre Bonum"/>
              </a:rPr>
              <a:t>Submitted</a:t>
            </a:r>
            <a:r>
              <a:rPr lang="en-US" sz="2000" spc="95" dirty="0" smtClean="0">
                <a:latin typeface="TeX Gyre Bonum"/>
                <a:cs typeface="TeX Gyre Bonum"/>
              </a:rPr>
              <a:t> </a:t>
            </a:r>
            <a:r>
              <a:rPr sz="2000" spc="95" dirty="0" smtClean="0">
                <a:latin typeface="TeX Gyre Bonum"/>
                <a:cs typeface="TeX Gyre Bonum"/>
              </a:rPr>
              <a:t>for</a:t>
            </a:r>
            <a:r>
              <a:rPr lang="en-US" sz="2000" spc="95" dirty="0" smtClean="0">
                <a:latin typeface="TeX Gyre Bonum"/>
                <a:cs typeface="TeX Gyre Bonum"/>
              </a:rPr>
              <a:t> </a:t>
            </a:r>
            <a:r>
              <a:rPr sz="2000" spc="95" dirty="0" smtClean="0">
                <a:latin typeface="TeX Gyre Bonum"/>
                <a:cs typeface="TeX Gyre Bonum"/>
              </a:rPr>
              <a:t>administrative</a:t>
            </a:r>
            <a:r>
              <a:rPr lang="en-US" sz="2000" spc="95" dirty="0" smtClean="0">
                <a:latin typeface="TeX Gyre Bonum"/>
                <a:cs typeface="TeX Gyre Bonum"/>
              </a:rPr>
              <a:t> </a:t>
            </a:r>
            <a:r>
              <a:rPr sz="2000" spc="95" dirty="0" smtClean="0">
                <a:latin typeface="TeX Gyre Bonum"/>
                <a:cs typeface="TeX Gyre Bonum"/>
              </a:rPr>
              <a:t>sanction</a:t>
            </a:r>
            <a:endParaRPr sz="2000" dirty="0">
              <a:latin typeface="TeX Gyre Bonum"/>
              <a:cs typeface="TeX Gyre Bonum"/>
            </a:endParaRPr>
          </a:p>
          <a:p>
            <a:pPr marL="368300" indent="-342900">
              <a:lnSpc>
                <a:spcPct val="100000"/>
              </a:lnSpc>
              <a:spcBef>
                <a:spcPts val="400"/>
              </a:spcBef>
              <a:buClr>
                <a:srgbClr val="006FBF"/>
              </a:buClr>
              <a:buSzPct val="85000"/>
              <a:buFont typeface="OpenSymbol"/>
              <a:buChar char=""/>
              <a:tabLst>
                <a:tab pos="368300" algn="l"/>
              </a:tabLst>
            </a:pPr>
            <a:r>
              <a:rPr sz="2000" spc="150" dirty="0" smtClean="0">
                <a:latin typeface="TeX Gyre Bonum"/>
                <a:cs typeface="TeX Gyre Bonum"/>
              </a:rPr>
              <a:t>Prepared</a:t>
            </a:r>
            <a:r>
              <a:rPr lang="en-US" sz="2000" spc="150" dirty="0" smtClean="0">
                <a:latin typeface="TeX Gyre Bonum"/>
                <a:cs typeface="TeX Gyre Bonum"/>
              </a:rPr>
              <a:t> </a:t>
            </a:r>
            <a:r>
              <a:rPr sz="2000" spc="150" dirty="0" smtClean="0">
                <a:latin typeface="TeX Gyre Bonum"/>
                <a:cs typeface="TeX Gyre Bonum"/>
              </a:rPr>
              <a:t>very</a:t>
            </a:r>
            <a:r>
              <a:rPr lang="en-US" sz="2000" spc="150" dirty="0" smtClean="0">
                <a:latin typeface="TeX Gyre Bonum"/>
                <a:cs typeface="TeX Gyre Bonum"/>
              </a:rPr>
              <a:t> </a:t>
            </a:r>
            <a:r>
              <a:rPr sz="2000" spc="150" dirty="0" smtClean="0">
                <a:latin typeface="TeX Gyre Bonum"/>
                <a:cs typeface="TeX Gyre Bonum"/>
              </a:rPr>
              <a:t>early</a:t>
            </a:r>
            <a:r>
              <a:rPr lang="en-US" sz="2000" spc="150" dirty="0" smtClean="0">
                <a:latin typeface="TeX Gyre Bonum"/>
                <a:cs typeface="TeX Gyre Bonum"/>
              </a:rPr>
              <a:t> </a:t>
            </a:r>
            <a:r>
              <a:rPr sz="2000" spc="150" dirty="0" smtClean="0">
                <a:latin typeface="TeX Gyre Bonum"/>
                <a:cs typeface="TeX Gyre Bonum"/>
              </a:rPr>
              <a:t>in</a:t>
            </a:r>
            <a:r>
              <a:rPr lang="en-US" sz="2000" spc="150" dirty="0" smtClean="0">
                <a:latin typeface="TeX Gyre Bonum"/>
                <a:cs typeface="TeX Gyre Bonum"/>
              </a:rPr>
              <a:t> </a:t>
            </a:r>
            <a:r>
              <a:rPr sz="2000" spc="150" dirty="0" smtClean="0">
                <a:latin typeface="TeX Gyre Bonum"/>
                <a:cs typeface="TeX Gyre Bonum"/>
              </a:rPr>
              <a:t>the</a:t>
            </a:r>
            <a:r>
              <a:rPr lang="en-US" sz="2000" spc="150" dirty="0" smtClean="0">
                <a:latin typeface="TeX Gyre Bonum"/>
                <a:cs typeface="TeX Gyre Bonum"/>
              </a:rPr>
              <a:t> </a:t>
            </a:r>
            <a:r>
              <a:rPr sz="2000" spc="150" dirty="0" smtClean="0">
                <a:latin typeface="TeX Gyre Bonum"/>
                <a:cs typeface="TeX Gyre Bonum"/>
              </a:rPr>
              <a:t>project</a:t>
            </a:r>
            <a:endParaRPr sz="2000" dirty="0">
              <a:latin typeface="TeX Gyre Bonum"/>
              <a:cs typeface="TeX Gyre Bonum"/>
            </a:endParaRPr>
          </a:p>
          <a:p>
            <a:pPr marL="368300" indent="-342900">
              <a:lnSpc>
                <a:spcPct val="100000"/>
              </a:lnSpc>
              <a:spcBef>
                <a:spcPts val="400"/>
              </a:spcBef>
              <a:buClr>
                <a:srgbClr val="006FBF"/>
              </a:buClr>
              <a:buSzPct val="85000"/>
              <a:buFont typeface="OpenSymbol"/>
              <a:buChar char=""/>
              <a:tabLst>
                <a:tab pos="368300" algn="l"/>
              </a:tabLst>
            </a:pPr>
            <a:r>
              <a:rPr sz="2000" spc="114" dirty="0" smtClean="0">
                <a:latin typeface="TeX Gyre Bonum"/>
                <a:cs typeface="TeX Gyre Bonum"/>
              </a:rPr>
              <a:t>Concept</a:t>
            </a:r>
            <a:r>
              <a:rPr lang="en-US" sz="2000" spc="114" dirty="0" smtClean="0">
                <a:latin typeface="TeX Gyre Bonum"/>
                <a:cs typeface="TeX Gyre Bonum"/>
              </a:rPr>
              <a:t> </a:t>
            </a:r>
            <a:r>
              <a:rPr sz="2000" spc="114" dirty="0" smtClean="0">
                <a:latin typeface="TeX Gyre Bonum"/>
                <a:cs typeface="TeX Gyre Bonum"/>
              </a:rPr>
              <a:t>of</a:t>
            </a:r>
            <a:r>
              <a:rPr lang="en-US" sz="2000" spc="114" dirty="0" smtClean="0">
                <a:latin typeface="TeX Gyre Bonum"/>
                <a:cs typeface="TeX Gyre Bonum"/>
              </a:rPr>
              <a:t> </a:t>
            </a:r>
            <a:r>
              <a:rPr sz="2000" spc="114" dirty="0" smtClean="0">
                <a:latin typeface="TeX Gyre Bonum"/>
                <a:cs typeface="TeX Gyre Bonum"/>
              </a:rPr>
              <a:t>the</a:t>
            </a:r>
            <a:r>
              <a:rPr lang="en-US" sz="2000" spc="114" dirty="0" smtClean="0">
                <a:latin typeface="TeX Gyre Bonum"/>
                <a:cs typeface="TeX Gyre Bonum"/>
              </a:rPr>
              <a:t> </a:t>
            </a:r>
            <a:r>
              <a:rPr sz="2000" spc="114" dirty="0" smtClean="0">
                <a:latin typeface="TeX Gyre Bonum"/>
                <a:cs typeface="TeX Gyre Bonum"/>
              </a:rPr>
              <a:t>project</a:t>
            </a:r>
            <a:r>
              <a:rPr lang="en-US" sz="2000" spc="114" dirty="0" smtClean="0">
                <a:latin typeface="TeX Gyre Bonum"/>
                <a:cs typeface="TeX Gyre Bonum"/>
              </a:rPr>
              <a:t> </a:t>
            </a:r>
            <a:r>
              <a:rPr sz="2000" spc="114" dirty="0" smtClean="0">
                <a:latin typeface="TeX Gyre Bonum"/>
                <a:cs typeface="TeX Gyre Bonum"/>
              </a:rPr>
              <a:t>explained</a:t>
            </a:r>
            <a:endParaRPr sz="2000" dirty="0">
              <a:latin typeface="TeX Gyre Bonum"/>
              <a:cs typeface="TeX Gyre Bonum"/>
            </a:endParaRPr>
          </a:p>
          <a:p>
            <a:pPr marL="367665" marR="17780" indent="-342900">
              <a:lnSpc>
                <a:spcPct val="100000"/>
              </a:lnSpc>
              <a:spcBef>
                <a:spcPts val="400"/>
              </a:spcBef>
              <a:buClr>
                <a:srgbClr val="006FBF"/>
              </a:buClr>
              <a:buSzPct val="85000"/>
              <a:buFont typeface="OpenSymbol"/>
              <a:buChar char=""/>
              <a:tabLst>
                <a:tab pos="368300" algn="l"/>
              </a:tabLst>
            </a:pPr>
            <a:r>
              <a:rPr sz="2000" spc="65" dirty="0" smtClean="0">
                <a:latin typeface="TeX Gyre Bonum"/>
                <a:cs typeface="TeX Gyre Bonum"/>
              </a:rPr>
              <a:t>Government</a:t>
            </a:r>
            <a:r>
              <a:rPr lang="en-US" sz="2000" spc="65" dirty="0" smtClean="0">
                <a:latin typeface="TeX Gyre Bonum"/>
                <a:cs typeface="TeX Gyre Bonum"/>
              </a:rPr>
              <a:t> </a:t>
            </a:r>
            <a:r>
              <a:rPr sz="2000" spc="65" dirty="0" smtClean="0">
                <a:latin typeface="TeX Gyre Bonum"/>
                <a:cs typeface="TeX Gyre Bonum"/>
              </a:rPr>
              <a:t>is</a:t>
            </a:r>
            <a:r>
              <a:rPr lang="en-US" sz="2000" spc="65" dirty="0" smtClean="0">
                <a:latin typeface="TeX Gyre Bonum"/>
                <a:cs typeface="TeX Gyre Bonum"/>
              </a:rPr>
              <a:t> </a:t>
            </a:r>
            <a:r>
              <a:rPr sz="2000" spc="65" dirty="0" smtClean="0">
                <a:latin typeface="TeX Gyre Bonum"/>
                <a:cs typeface="TeX Gyre Bonum"/>
              </a:rPr>
              <a:t>typically</a:t>
            </a:r>
            <a:r>
              <a:rPr lang="en-US" sz="2000" spc="65" dirty="0" smtClean="0">
                <a:latin typeface="TeX Gyre Bonum"/>
                <a:cs typeface="TeX Gyre Bonum"/>
              </a:rPr>
              <a:t> </a:t>
            </a:r>
            <a:r>
              <a:rPr sz="2000" spc="65" dirty="0" smtClean="0">
                <a:latin typeface="TeX Gyre Bonum"/>
                <a:cs typeface="TeX Gyre Bonum"/>
              </a:rPr>
              <a:t>identified</a:t>
            </a:r>
            <a:r>
              <a:rPr lang="en-US" sz="2000" spc="65" dirty="0" smtClean="0">
                <a:latin typeface="TeX Gyre Bonum"/>
                <a:cs typeface="TeX Gyre Bonum"/>
              </a:rPr>
              <a:t> about the project </a:t>
            </a:r>
            <a:r>
              <a:rPr sz="2000" spc="65" dirty="0" smtClean="0">
                <a:latin typeface="TeX Gyre Bonum"/>
                <a:cs typeface="TeX Gyre Bonum"/>
              </a:rPr>
              <a:t>by</a:t>
            </a:r>
            <a:r>
              <a:rPr lang="en-US" sz="2000" spc="65" dirty="0" smtClean="0">
                <a:latin typeface="TeX Gyre Bonum"/>
                <a:cs typeface="TeX Gyre Bonum"/>
              </a:rPr>
              <a:t> </a:t>
            </a:r>
            <a:r>
              <a:rPr sz="2000" spc="65" dirty="0" smtClean="0">
                <a:latin typeface="TeX Gyre Bonum"/>
                <a:cs typeface="TeX Gyre Bonum"/>
              </a:rPr>
              <a:t>the</a:t>
            </a:r>
            <a:r>
              <a:rPr lang="en-US" sz="2000" spc="65" dirty="0" smtClean="0">
                <a:latin typeface="TeX Gyre Bonum"/>
                <a:cs typeface="TeX Gyre Bonum"/>
              </a:rPr>
              <a:t> </a:t>
            </a:r>
            <a:r>
              <a:rPr sz="2000" spc="65" dirty="0" smtClean="0">
                <a:latin typeface="TeX Gyre Bonum"/>
                <a:cs typeface="TeX Gyre Bonum"/>
              </a:rPr>
              <a:t>time  </a:t>
            </a:r>
            <a:r>
              <a:rPr sz="2000" spc="155" dirty="0" smtClean="0">
                <a:latin typeface="TeX Gyre Bonum"/>
                <a:cs typeface="TeX Gyre Bonum"/>
              </a:rPr>
              <a:t>DPR</a:t>
            </a:r>
            <a:r>
              <a:rPr lang="en-US" sz="2000" spc="155" dirty="0" smtClean="0">
                <a:latin typeface="TeX Gyre Bonum"/>
                <a:cs typeface="TeX Gyre Bonum"/>
              </a:rPr>
              <a:t> </a:t>
            </a:r>
            <a:r>
              <a:rPr sz="2000" spc="155" dirty="0" smtClean="0">
                <a:latin typeface="TeX Gyre Bonum"/>
                <a:cs typeface="TeX Gyre Bonum"/>
              </a:rPr>
              <a:t>is</a:t>
            </a:r>
            <a:r>
              <a:rPr lang="en-US" sz="2000" spc="155" dirty="0" smtClean="0">
                <a:latin typeface="TeX Gyre Bonum"/>
                <a:cs typeface="TeX Gyre Bonum"/>
              </a:rPr>
              <a:t> </a:t>
            </a:r>
            <a:r>
              <a:rPr sz="2000" spc="155" dirty="0" smtClean="0">
                <a:latin typeface="TeX Gyre Bonum"/>
                <a:cs typeface="TeX Gyre Bonum"/>
              </a:rPr>
              <a:t>prepared</a:t>
            </a:r>
            <a:endParaRPr sz="2000" dirty="0">
              <a:latin typeface="TeX Gyre Bonum"/>
              <a:cs typeface="TeX Gyre Bonum"/>
            </a:endParaRPr>
          </a:p>
          <a:p>
            <a:pPr marL="368300" indent="-342900">
              <a:lnSpc>
                <a:spcPct val="100000"/>
              </a:lnSpc>
              <a:spcBef>
                <a:spcPts val="400"/>
              </a:spcBef>
              <a:buClr>
                <a:srgbClr val="006FBF"/>
              </a:buClr>
              <a:buSzPct val="85000"/>
              <a:buFont typeface="OpenSymbol"/>
              <a:buChar char=""/>
              <a:tabLst>
                <a:tab pos="368300" algn="l"/>
              </a:tabLst>
            </a:pPr>
            <a:r>
              <a:rPr sz="2000" spc="50" dirty="0" smtClean="0">
                <a:latin typeface="TeX Gyre Bonum"/>
                <a:cs typeface="TeX Gyre Bonum"/>
              </a:rPr>
              <a:t>Project</a:t>
            </a:r>
            <a:r>
              <a:rPr lang="en-US" sz="2000" spc="50" dirty="0" smtClean="0">
                <a:latin typeface="TeX Gyre Bonum"/>
                <a:cs typeface="TeX Gyre Bonum"/>
              </a:rPr>
              <a:t> </a:t>
            </a:r>
            <a:r>
              <a:rPr sz="2000" spc="50" dirty="0" smtClean="0">
                <a:latin typeface="TeX Gyre Bonum"/>
                <a:cs typeface="TeX Gyre Bonum"/>
              </a:rPr>
              <a:t>Governance</a:t>
            </a:r>
            <a:r>
              <a:rPr lang="en-US" sz="2000" spc="50" dirty="0" smtClean="0">
                <a:latin typeface="TeX Gyre Bonum"/>
                <a:cs typeface="TeX Gyre Bonum"/>
              </a:rPr>
              <a:t> </a:t>
            </a:r>
            <a:r>
              <a:rPr sz="2000" spc="50" dirty="0" smtClean="0">
                <a:latin typeface="TeX Gyre Bonum"/>
                <a:cs typeface="TeX Gyre Bonum"/>
              </a:rPr>
              <a:t>mechanism</a:t>
            </a:r>
            <a:r>
              <a:rPr sz="2000" spc="-125" dirty="0" smtClean="0">
                <a:latin typeface="TeX Gyre Bonum"/>
                <a:cs typeface="TeX Gyre Bonum"/>
              </a:rPr>
              <a:t> </a:t>
            </a:r>
            <a:r>
              <a:rPr sz="2000" spc="90" dirty="0" smtClean="0">
                <a:latin typeface="TeX Gyre Bonum"/>
                <a:cs typeface="TeX Gyre Bonum"/>
              </a:rPr>
              <a:t>is</a:t>
            </a:r>
            <a:r>
              <a:rPr lang="en-US" sz="2000" spc="90" dirty="0" smtClean="0">
                <a:latin typeface="TeX Gyre Bonum"/>
                <a:cs typeface="TeX Gyre Bonum"/>
              </a:rPr>
              <a:t> </a:t>
            </a:r>
            <a:r>
              <a:rPr sz="2000" spc="90" dirty="0" smtClean="0">
                <a:latin typeface="TeX Gyre Bonum"/>
                <a:cs typeface="TeX Gyre Bonum"/>
              </a:rPr>
              <a:t>also</a:t>
            </a:r>
            <a:r>
              <a:rPr lang="en-US" sz="2000" spc="90" dirty="0" smtClean="0">
                <a:latin typeface="TeX Gyre Bonum"/>
                <a:cs typeface="TeX Gyre Bonum"/>
              </a:rPr>
              <a:t> </a:t>
            </a:r>
            <a:r>
              <a:rPr sz="2000" spc="90" dirty="0" smtClean="0">
                <a:latin typeface="TeX Gyre Bonum"/>
                <a:cs typeface="TeX Gyre Bonum"/>
              </a:rPr>
              <a:t>defined</a:t>
            </a:r>
            <a:r>
              <a:rPr lang="en-US" sz="2000" spc="90" dirty="0" smtClean="0">
                <a:latin typeface="TeX Gyre Bonum"/>
                <a:cs typeface="TeX Gyre Bonum"/>
              </a:rPr>
              <a:t> </a:t>
            </a:r>
            <a:r>
              <a:rPr sz="2000" spc="90" dirty="0" smtClean="0">
                <a:latin typeface="TeX Gyre Bonum"/>
                <a:cs typeface="TeX Gyre Bonum"/>
              </a:rPr>
              <a:t>there</a:t>
            </a:r>
            <a:r>
              <a:rPr lang="en-US" sz="2000" spc="90" dirty="0" smtClean="0">
                <a:latin typeface="TeX Gyre Bonum"/>
                <a:cs typeface="TeX Gyre Bonum"/>
              </a:rPr>
              <a:t> </a:t>
            </a:r>
            <a:r>
              <a:rPr sz="2000" spc="90" dirty="0" smtClean="0">
                <a:latin typeface="TeX Gyre Bonum"/>
                <a:cs typeface="TeX Gyre Bonum"/>
              </a:rPr>
              <a:t>in</a:t>
            </a:r>
            <a:r>
              <a:rPr lang="en-IN" sz="2000" spc="90" dirty="0" smtClean="0">
                <a:latin typeface="TeX Gyre Bonum"/>
                <a:cs typeface="TeX Gyre Bonum"/>
              </a:rPr>
              <a:t>.</a:t>
            </a:r>
          </a:p>
          <a:p>
            <a:pPr marL="368300" indent="-342900">
              <a:lnSpc>
                <a:spcPct val="100000"/>
              </a:lnSpc>
              <a:spcBef>
                <a:spcPts val="400"/>
              </a:spcBef>
              <a:buClr>
                <a:srgbClr val="006FBF"/>
              </a:buClr>
              <a:buSzPct val="85000"/>
              <a:buFont typeface="OpenSymbol"/>
              <a:buChar char=""/>
              <a:tabLst>
                <a:tab pos="368300" algn="l"/>
              </a:tabLst>
            </a:pPr>
            <a:endParaRPr sz="2000" dirty="0">
              <a:latin typeface="TeX Gyre Bonum"/>
              <a:cs typeface="TeX Gyre Bonum"/>
            </a:endParaRPr>
          </a:p>
          <a:p>
            <a:pPr marL="25400">
              <a:lnSpc>
                <a:spcPct val="100000"/>
              </a:lnSpc>
              <a:spcBef>
                <a:spcPts val="400"/>
              </a:spcBef>
              <a:buClr>
                <a:srgbClr val="006FBF"/>
              </a:buClr>
              <a:buSzPct val="85000"/>
              <a:tabLst>
                <a:tab pos="368300" algn="l"/>
              </a:tabLst>
            </a:pPr>
            <a:r>
              <a:rPr lang="en-US" sz="2000" spc="175" dirty="0" smtClean="0">
                <a:latin typeface="TeX Gyre Bonum"/>
                <a:cs typeface="TeX Gyre Bonum"/>
              </a:rPr>
              <a:t>And also </a:t>
            </a:r>
            <a:r>
              <a:rPr sz="2000" spc="175" dirty="0" smtClean="0">
                <a:latin typeface="TeX Gyre Bonum"/>
                <a:cs typeface="TeX Gyre Bonum"/>
              </a:rPr>
              <a:t>prepared</a:t>
            </a:r>
            <a:r>
              <a:rPr lang="en-US" sz="2000" spc="175" dirty="0" smtClean="0">
                <a:latin typeface="TeX Gyre Bonum"/>
                <a:cs typeface="TeX Gyre Bonum"/>
              </a:rPr>
              <a:t> </a:t>
            </a:r>
            <a:r>
              <a:rPr sz="2000" spc="175" dirty="0" smtClean="0">
                <a:latin typeface="TeX Gyre Bonum"/>
                <a:cs typeface="TeX Gyre Bonum"/>
              </a:rPr>
              <a:t>for</a:t>
            </a:r>
            <a:r>
              <a:rPr lang="en-IN" sz="2000" spc="175" dirty="0" smtClean="0">
                <a:latin typeface="TeX Gyre Bonum"/>
                <a:cs typeface="TeX Gyre Bonum"/>
              </a:rPr>
              <a:t>:</a:t>
            </a:r>
            <a:endParaRPr sz="2000" dirty="0">
              <a:latin typeface="TeX Gyre Bonum"/>
              <a:cs typeface="TeX Gyre Bon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440" y="4464734"/>
            <a:ext cx="6319519" cy="14788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16700"/>
              </a:lnSpc>
              <a:spcBef>
                <a:spcPts val="100"/>
              </a:spcBef>
              <a:buFont typeface="Wingdings" panose="05000000000000000000" pitchFamily="2" charset="2"/>
              <a:buChar char="q"/>
            </a:pPr>
            <a:r>
              <a:rPr sz="2000" spc="85" dirty="0" smtClean="0">
                <a:latin typeface="TeX Gyre Bonum"/>
                <a:cs typeface="TeX Gyre Bonum"/>
              </a:rPr>
              <a:t>Investment</a:t>
            </a:r>
            <a:r>
              <a:rPr lang="en-US" sz="2000" spc="85" dirty="0" smtClean="0">
                <a:latin typeface="TeX Gyre Bonum"/>
                <a:cs typeface="TeX Gyre Bonum"/>
              </a:rPr>
              <a:t> </a:t>
            </a:r>
            <a:r>
              <a:rPr sz="2000" spc="85" dirty="0" smtClean="0">
                <a:latin typeface="TeX Gyre Bonum"/>
                <a:cs typeface="TeX Gyre Bonum"/>
              </a:rPr>
              <a:t>decision</a:t>
            </a:r>
            <a:r>
              <a:rPr lang="en-US" sz="2000" spc="85" dirty="0" smtClean="0">
                <a:latin typeface="TeX Gyre Bonum"/>
                <a:cs typeface="TeX Gyre Bonum"/>
              </a:rPr>
              <a:t> </a:t>
            </a:r>
            <a:r>
              <a:rPr sz="2000" spc="85" dirty="0" smtClean="0">
                <a:latin typeface="TeX Gyre Bonum"/>
                <a:cs typeface="TeX Gyre Bonum"/>
              </a:rPr>
              <a:t>making </a:t>
            </a:r>
            <a:endParaRPr lang="en-US" sz="2000" spc="85" dirty="0" smtClean="0">
              <a:latin typeface="TeX Gyre Bonum"/>
              <a:cs typeface="TeX Gyre Bonum"/>
            </a:endParaRPr>
          </a:p>
          <a:p>
            <a:pPr marL="355600" marR="5080" indent="-342900">
              <a:lnSpc>
                <a:spcPct val="116700"/>
              </a:lnSpc>
              <a:spcBef>
                <a:spcPts val="100"/>
              </a:spcBef>
              <a:buFont typeface="Wingdings" panose="05000000000000000000" pitchFamily="2" charset="2"/>
              <a:buChar char="q"/>
            </a:pPr>
            <a:r>
              <a:rPr sz="2000" spc="85" dirty="0" smtClean="0">
                <a:latin typeface="TeX Gyre Bonum"/>
                <a:cs typeface="TeX Gyre Bonum"/>
              </a:rPr>
              <a:t> </a:t>
            </a:r>
            <a:r>
              <a:rPr sz="2000" spc="100" dirty="0" smtClean="0">
                <a:latin typeface="TeX Gyre Bonum"/>
                <a:cs typeface="TeX Gyre Bonum"/>
              </a:rPr>
              <a:t>Project</a:t>
            </a:r>
            <a:r>
              <a:rPr lang="en-US" sz="2000" spc="100" dirty="0" smtClean="0">
                <a:latin typeface="TeX Gyre Bonum"/>
                <a:cs typeface="TeX Gyre Bonum"/>
              </a:rPr>
              <a:t> </a:t>
            </a:r>
            <a:r>
              <a:rPr sz="2000" spc="100" dirty="0" smtClean="0">
                <a:latin typeface="TeX Gyre Bonum"/>
                <a:cs typeface="TeX Gyre Bonum"/>
              </a:rPr>
              <a:t>Planning  </a:t>
            </a:r>
            <a:endParaRPr lang="en-US" sz="2000" spc="100" dirty="0" smtClean="0">
              <a:latin typeface="TeX Gyre Bonum"/>
              <a:cs typeface="TeX Gyre Bonum"/>
            </a:endParaRPr>
          </a:p>
          <a:p>
            <a:pPr marL="355600" marR="5080" indent="-342900">
              <a:lnSpc>
                <a:spcPct val="116700"/>
              </a:lnSpc>
              <a:spcBef>
                <a:spcPts val="100"/>
              </a:spcBef>
              <a:buFont typeface="Wingdings" panose="05000000000000000000" pitchFamily="2" charset="2"/>
              <a:buChar char="q"/>
            </a:pPr>
            <a:r>
              <a:rPr sz="2000" spc="135" dirty="0" smtClean="0">
                <a:latin typeface="TeX Gyre Bonum"/>
                <a:cs typeface="TeX Gyre Bonum"/>
              </a:rPr>
              <a:t>Approval</a:t>
            </a:r>
            <a:r>
              <a:rPr lang="en-US" sz="2000" spc="135" dirty="0" smtClean="0">
                <a:latin typeface="TeX Gyre Bonum"/>
                <a:cs typeface="TeX Gyre Bonum"/>
              </a:rPr>
              <a:t> </a:t>
            </a:r>
            <a:r>
              <a:rPr sz="2000" spc="135" dirty="0" smtClean="0">
                <a:latin typeface="TeX Gyre Bonum"/>
                <a:cs typeface="TeX Gyre Bonum"/>
              </a:rPr>
              <a:t>of</a:t>
            </a:r>
            <a:r>
              <a:rPr lang="en-US" sz="2000" spc="135" dirty="0" smtClean="0">
                <a:latin typeface="TeX Gyre Bonum"/>
                <a:cs typeface="TeX Gyre Bonum"/>
              </a:rPr>
              <a:t> </a:t>
            </a:r>
            <a:r>
              <a:rPr sz="2000" spc="135" dirty="0" smtClean="0">
                <a:latin typeface="TeX Gyre Bonum"/>
                <a:cs typeface="TeX Gyre Bonum"/>
              </a:rPr>
              <a:t>plans</a:t>
            </a:r>
            <a:r>
              <a:rPr lang="en-US" sz="2000" spc="135" dirty="0" smtClean="0">
                <a:latin typeface="TeX Gyre Bonum"/>
                <a:cs typeface="TeX Gyre Bonum"/>
              </a:rPr>
              <a:t> </a:t>
            </a:r>
            <a:r>
              <a:rPr sz="2000" spc="135" dirty="0" smtClean="0">
                <a:latin typeface="TeX Gyre Bonum"/>
                <a:cs typeface="TeX Gyre Bonum"/>
              </a:rPr>
              <a:t>and</a:t>
            </a:r>
            <a:r>
              <a:rPr lang="en-US" sz="2000" spc="135" dirty="0" smtClean="0">
                <a:latin typeface="TeX Gyre Bonum"/>
                <a:cs typeface="TeX Gyre Bonum"/>
              </a:rPr>
              <a:t> </a:t>
            </a:r>
            <a:r>
              <a:rPr sz="2000" spc="135" dirty="0" smtClean="0">
                <a:latin typeface="TeX Gyre Bonum"/>
                <a:cs typeface="TeX Gyre Bonum"/>
              </a:rPr>
              <a:t>designs </a:t>
            </a:r>
            <a:endParaRPr lang="en-US" sz="2000" spc="135" dirty="0" smtClean="0">
              <a:latin typeface="TeX Gyre Bonum"/>
              <a:cs typeface="TeX Gyre Bonum"/>
            </a:endParaRPr>
          </a:p>
          <a:p>
            <a:pPr marL="355600" marR="5080" indent="-342900">
              <a:lnSpc>
                <a:spcPct val="116700"/>
              </a:lnSpc>
              <a:spcBef>
                <a:spcPts val="100"/>
              </a:spcBef>
              <a:buFont typeface="Wingdings" panose="05000000000000000000" pitchFamily="2" charset="2"/>
              <a:buChar char="q"/>
            </a:pPr>
            <a:r>
              <a:rPr sz="2000" spc="70" dirty="0" smtClean="0">
                <a:latin typeface="TeX Gyre Bonum"/>
                <a:cs typeface="TeX Gyre Bonum"/>
              </a:rPr>
              <a:t>Implementation</a:t>
            </a:r>
            <a:r>
              <a:rPr lang="en-US" sz="2000" spc="70" dirty="0" smtClean="0">
                <a:latin typeface="TeX Gyre Bonum"/>
                <a:cs typeface="TeX Gyre Bonum"/>
              </a:rPr>
              <a:t> </a:t>
            </a:r>
            <a:r>
              <a:rPr sz="2000" spc="70" dirty="0" smtClean="0">
                <a:latin typeface="TeX Gyre Bonum"/>
                <a:cs typeface="TeX Gyre Bonum"/>
              </a:rPr>
              <a:t>scheduling</a:t>
            </a:r>
            <a:r>
              <a:rPr lang="en-US" sz="2000" spc="70" dirty="0" smtClean="0">
                <a:latin typeface="TeX Gyre Bonum"/>
                <a:cs typeface="TeX Gyre Bonum"/>
              </a:rPr>
              <a:t> </a:t>
            </a:r>
            <a:r>
              <a:rPr sz="2000" spc="70" dirty="0" smtClean="0">
                <a:latin typeface="TeX Gyre Bonum"/>
                <a:cs typeface="TeX Gyre Bonum"/>
              </a:rPr>
              <a:t>and</a:t>
            </a:r>
            <a:r>
              <a:rPr lang="en-US" sz="2000" spc="70" dirty="0" smtClean="0">
                <a:latin typeface="TeX Gyre Bonum"/>
                <a:cs typeface="TeX Gyre Bonum"/>
              </a:rPr>
              <a:t> </a:t>
            </a:r>
            <a:r>
              <a:rPr sz="2000" spc="70" dirty="0" smtClean="0">
                <a:latin typeface="TeX Gyre Bonum"/>
                <a:cs typeface="TeX Gyre Bonum"/>
              </a:rPr>
              <a:t>budgeting</a:t>
            </a:r>
            <a:endParaRPr sz="2000" dirty="0">
              <a:latin typeface="TeX Gyre Bonum"/>
              <a:cs typeface="TeX Gyre Bon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1203</Words>
  <Application>Microsoft Office PowerPoint</Application>
  <PresentationFormat>On-screen Show (4:3)</PresentationFormat>
  <Paragraphs>262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Calibri</vt:lpstr>
      <vt:lpstr>DejaVu Sans</vt:lpstr>
      <vt:lpstr>OpenSymbol</vt:lpstr>
      <vt:lpstr>TeX Gyre Bonum</vt:lpstr>
      <vt:lpstr>Times New Roman</vt:lpstr>
      <vt:lpstr>Verdana</vt:lpstr>
      <vt:lpstr>Wingdings</vt:lpstr>
      <vt:lpstr>Office Theme</vt:lpstr>
      <vt:lpstr>DPR involves a Detailed Study on  various aspects of the Business Plan</vt:lpstr>
      <vt:lpstr>Detailed Project Report (DPR)</vt:lpstr>
      <vt:lpstr>Detailed Project Report (DPR)   11. Change Management methodology   12. Capacity Building</vt:lpstr>
      <vt:lpstr>DPR should also include sections  on</vt:lpstr>
      <vt:lpstr>Address these 4 Questions</vt:lpstr>
      <vt:lpstr>What is a Detailed Project Report  (DPR)?</vt:lpstr>
      <vt:lpstr>WHAT STAGE OF eGLC THE DPR IS PREPARED?</vt:lpstr>
      <vt:lpstr>What is a DPR used for?</vt:lpstr>
      <vt:lpstr>Why Detailed Project Report (DPR)?</vt:lpstr>
      <vt:lpstr>DPR - A High Level Document</vt:lpstr>
      <vt:lpstr>The Pre-requisites For Preparing A</vt:lpstr>
      <vt:lpstr>1. Defining Vision For e-Governance  Project</vt:lpstr>
      <vt:lpstr>2. Defining Governance Mechanism</vt:lpstr>
      <vt:lpstr>3. Identification Of Problems / Needs</vt:lpstr>
      <vt:lpstr>4. Baseline Study</vt:lpstr>
      <vt:lpstr>5. Stakeholder Analysis</vt:lpstr>
      <vt:lpstr>Stakeholder Mapping: Understanding the Key  stakeholders</vt:lpstr>
      <vt:lpstr>STAKEHOLDER ENGAGEMENT STRATEGY</vt:lpstr>
      <vt:lpstr>6. Scoping Study</vt:lpstr>
      <vt:lpstr>DETAILED PROJECT REPORT</vt:lpstr>
      <vt:lpstr>Section I: BACKGROUND OF PROJECT AND OTHER  BASIC INFORMATION</vt:lpstr>
      <vt:lpstr>Section II:</vt:lpstr>
      <vt:lpstr>Section III: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Incorporation of AS-IS, TO-BE, GPR &amp; Change Management Information into DPR</dc:title>
  <dc:creator>B G Gupta</dc:creator>
  <cp:lastModifiedBy>user</cp:lastModifiedBy>
  <cp:revision>15</cp:revision>
  <dcterms:created xsi:type="dcterms:W3CDTF">2022-04-22T05:12:29Z</dcterms:created>
  <dcterms:modified xsi:type="dcterms:W3CDTF">2022-05-10T04:09:04Z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2017-09-07T00:00:00Z</vt:filetime>
  </property>
  <property fmtid="{D5CDD505-2E9C-101B-9397-08002B2CF9AE}" pid="3" name="Creator">
    <vt:lpwstr>Impress</vt:lpwstr>
  </property>
  <property fmtid="{D5CDD505-2E9C-101B-9397-08002B2CF9AE}" pid="4" name="LastSaved">
    <vt:filetime>2022-04-22T00:00:00Z</vt:filetime>
  </property>
</Properties>
</file>